
<file path=[Content_Types].xml><?xml version="1.0" encoding="utf-8"?>
<Types xmlns="http://schemas.openxmlformats.org/package/2006/content-types">
  <Default Extension="emf" ContentType="image/x-emf"/>
  <Default Extension="gif" ContentType="image/gi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customXml/itemProps5.xml" ContentType="application/vnd.openxmlformats-officedocument.customXmlProperties+xml"/>
  <Override PartName="/customXml/itemProps6.xml" ContentType="application/vnd.openxmlformats-officedocument.customXmlProperties+xml"/>
  <Override PartName="/customXml/itemProps7.xml" ContentType="application/vnd.openxmlformats-officedocument.customXmlProperties+xml"/>
  <Override PartName="/customXml/itemProps8.xml" ContentType="application/vnd.openxmlformats-officedocument.customXmlProperties+xml"/>
  <Override PartName="/customXml/itemProps9.xml" ContentType="application/vnd.openxmlformats-officedocument.customXmlProperties+xml"/>
  <Override PartName="/customXml/itemProps10.xml" ContentType="application/vnd.openxmlformats-officedocument.customXmlProperties+xml"/>
  <Override PartName="/customXml/itemProps11.xml" ContentType="application/vnd.openxmlformats-officedocument.customXmlProperties+xml"/>
  <Override PartName="/customXml/itemProps12.xml" ContentType="application/vnd.openxmlformats-officedocument.customXmlProperties+xml"/>
  <Override PartName="/customXml/itemProps13.xml" ContentType="application/vnd.openxmlformats-officedocument.customXmlProperties+xml"/>
  <Override PartName="/customXml/itemProps14.xml" ContentType="application/vnd.openxmlformats-officedocument.customXmlProperties+xml"/>
  <Override PartName="/customXml/itemProps15.xml" ContentType="application/vnd.openxmlformats-officedocument.customXmlProperties+xml"/>
  <Override PartName="/customXml/itemProps16.xml" ContentType="application/vnd.openxmlformats-officedocument.customXmlProperties+xml"/>
  <Override PartName="/customXml/itemProps17.xml" ContentType="application/vnd.openxmlformats-officedocument.customXmlProperties+xml"/>
  <Override PartName="/customXml/itemProps18.xml" ContentType="application/vnd.openxmlformats-officedocument.customXmlProperties+xml"/>
  <Override PartName="/customXml/itemProps19.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notesSlides/notesSlide1.xml" ContentType="application/vnd.openxmlformats-officedocument.presentationml.notesSlide+xml"/>
  <Override PartName="/ppt/tags/tag2.xml" ContentType="application/vnd.openxmlformats-officedocument.presentationml.tags+xml"/>
  <Override PartName="/ppt/notesSlides/notesSlide2.xml" ContentType="application/vnd.openxmlformats-officedocument.presentationml.notesSlide+xml"/>
  <Override PartName="/ppt/notesSlides/notesSlide3.xml" ContentType="application/vnd.openxmlformats-officedocument.presentationml.notesSlide+xml"/>
  <Override PartName="/ppt/tags/tag3.xml" ContentType="application/vnd.openxmlformats-officedocument.presentationml.tags+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tags/tag4.xml" ContentType="application/vnd.openxmlformats-officedocument.presentationml.tags+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rts/chart1.xml" ContentType="application/vnd.openxmlformats-officedocument.drawingml.chart+xml"/>
  <Override PartName="/ppt/drawings/drawing1.xml" ContentType="application/vnd.openxmlformats-officedocument.drawingml.chartshapes+xml"/>
  <Override PartName="/ppt/tags/tag5.xml" ContentType="application/vnd.openxmlformats-officedocument.presentationml.tags+xml"/>
  <Override PartName="/ppt/notesSlides/notesSlide10.xml" ContentType="application/vnd.openxmlformats-officedocument.presentationml.notesSlide+xml"/>
  <Override PartName="/ppt/tags/tag6.xml" ContentType="application/vnd.openxmlformats-officedocument.presentationml.tags+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tags/tag7.xml" ContentType="application/vnd.openxmlformats-officedocument.presentationml.tags+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tags/tag8.xml" ContentType="application/vnd.openxmlformats-officedocument.presentationml.tags+xml"/>
  <Override PartName="/ppt/notesSlides/notesSlide16.xml" ContentType="application/vnd.openxmlformats-officedocument.presentationml.notesSlide+xml"/>
  <Override PartName="/ppt/tags/tag9.xml" ContentType="application/vnd.openxmlformats-officedocument.presentationml.tags+xml"/>
  <Override PartName="/ppt/notesSlides/notesSlide17.xml" ContentType="application/vnd.openxmlformats-officedocument.presentationml.notesSlide+xml"/>
  <Override PartName="/ppt/charts/chart2.xml" ContentType="application/vnd.openxmlformats-officedocument.drawingml.chart+xml"/>
  <Override PartName="/ppt/drawings/drawing2.xml" ContentType="application/vnd.openxmlformats-officedocument.drawingml.chartshapes+xml"/>
  <Override PartName="/ppt/charts/chart3.xml" ContentType="application/vnd.openxmlformats-officedocument.drawingml.chart+xml"/>
  <Override PartName="/ppt/drawings/drawing3.xml" ContentType="application/vnd.openxmlformats-officedocument.drawingml.chartshapes+xml"/>
  <Override PartName="/ppt/tags/tag10.xml" ContentType="application/vnd.openxmlformats-officedocument.presentationml.tags+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tags/tag11.xml" ContentType="application/vnd.openxmlformats-officedocument.presentationml.tags+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charts/chart4.xml" ContentType="application/vnd.openxmlformats-officedocument.drawingml.chart+xml"/>
  <Override PartName="/ppt/drawings/drawing4.xml" ContentType="application/vnd.openxmlformats-officedocument.drawingml.chartshapes+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tags/tag12.xml" ContentType="application/vnd.openxmlformats-officedocument.presentationml.tags+xml"/>
  <Override PartName="/ppt/notesSlides/notesSlide32.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5" r:id="rId20"/>
  </p:sldMasterIdLst>
  <p:notesMasterIdLst>
    <p:notesMasterId r:id="rId54"/>
  </p:notesMasterIdLst>
  <p:sldIdLst>
    <p:sldId id="257" r:id="rId21"/>
    <p:sldId id="476" r:id="rId22"/>
    <p:sldId id="2134805098" r:id="rId23"/>
    <p:sldId id="2134805093" r:id="rId24"/>
    <p:sldId id="2134805089" r:id="rId25"/>
    <p:sldId id="2134805078" r:id="rId26"/>
    <p:sldId id="2134805105" r:id="rId27"/>
    <p:sldId id="2134805094" r:id="rId28"/>
    <p:sldId id="2134805082" r:id="rId29"/>
    <p:sldId id="2134805088" r:id="rId30"/>
    <p:sldId id="487" r:id="rId31"/>
    <p:sldId id="2134805108" r:id="rId32"/>
    <p:sldId id="2134805103" r:id="rId33"/>
    <p:sldId id="488" r:id="rId34"/>
    <p:sldId id="2134805087" r:id="rId35"/>
    <p:sldId id="410" r:id="rId36"/>
    <p:sldId id="2134805104" r:id="rId37"/>
    <p:sldId id="489" r:id="rId38"/>
    <p:sldId id="2134805091" r:id="rId39"/>
    <p:sldId id="2134805106" r:id="rId40"/>
    <p:sldId id="2134805099" r:id="rId41"/>
    <p:sldId id="2134805110" r:id="rId42"/>
    <p:sldId id="1365" r:id="rId43"/>
    <p:sldId id="1371" r:id="rId44"/>
    <p:sldId id="1373" r:id="rId45"/>
    <p:sldId id="1372" r:id="rId46"/>
    <p:sldId id="1374" r:id="rId47"/>
    <p:sldId id="1376" r:id="rId48"/>
    <p:sldId id="1379" r:id="rId49"/>
    <p:sldId id="1369" r:id="rId50"/>
    <p:sldId id="1377" r:id="rId51"/>
    <p:sldId id="1348" r:id="rId52"/>
    <p:sldId id="1378" r:id="rId53"/>
  </p:sldIdLst>
  <p:sldSz cx="12192000" cy="6858000"/>
  <p:notesSz cx="6858000" cy="9144000"/>
  <p:defaultTex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Standardavsnitt" id="{52C9F97A-DDB3-4A48-992E-941B579BA47E}">
          <p14:sldIdLst>
            <p14:sldId id="257"/>
            <p14:sldId id="476"/>
            <p14:sldId id="2134805098"/>
            <p14:sldId id="2134805093"/>
            <p14:sldId id="2134805089"/>
            <p14:sldId id="2134805078"/>
            <p14:sldId id="2134805105"/>
            <p14:sldId id="2134805094"/>
            <p14:sldId id="2134805082"/>
            <p14:sldId id="2134805088"/>
            <p14:sldId id="487"/>
            <p14:sldId id="2134805108"/>
            <p14:sldId id="2134805103"/>
            <p14:sldId id="488"/>
            <p14:sldId id="2134805087"/>
            <p14:sldId id="410"/>
            <p14:sldId id="2134805104"/>
            <p14:sldId id="489"/>
            <p14:sldId id="2134805091"/>
            <p14:sldId id="2134805106"/>
            <p14:sldId id="2134805099"/>
            <p14:sldId id="2134805110"/>
            <p14:sldId id="1365"/>
            <p14:sldId id="1371"/>
            <p14:sldId id="1373"/>
            <p14:sldId id="1372"/>
            <p14:sldId id="1374"/>
            <p14:sldId id="1376"/>
            <p14:sldId id="1379"/>
            <p14:sldId id="1369"/>
            <p14:sldId id="1377"/>
            <p14:sldId id="1348"/>
            <p14:sldId id="1378"/>
          </p14:sldIdLst>
        </p14:section>
      </p14:sectionLst>
    </p:ext>
    <p:ext uri="{EFAFB233-063F-42B5-8137-9DF3F51BA10A}">
      <p15:sldGuideLst xmlns:p15="http://schemas.microsoft.com/office/powerpoint/2012/main">
        <p15:guide id="1" orient="horz" pos="2115" userDrawn="1">
          <p15:clr>
            <a:srgbClr val="A4A3A4"/>
          </p15:clr>
        </p15:guide>
        <p15:guide id="2" pos="3863"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adelene Danielzon Larsson" initials="MDL" lastIdx="19" clrIdx="0">
    <p:extLst>
      <p:ext uri="{19B8F6BF-5375-455C-9EA6-DF929625EA0E}">
        <p15:presenceInfo xmlns:p15="http://schemas.microsoft.com/office/powerpoint/2012/main" userId="S::madelene.danielzon.larsson@energiforsk.se::ab95fc61-e98a-4fd4-855e-ce36947c3b4f" providerId="AD"/>
      </p:ext>
    </p:extLst>
  </p:cmAuthor>
  <p:cmAuthor id="2" name="Kenneth Karlsson" initials="KK" lastIdx="19" clrIdx="1">
    <p:extLst>
      <p:ext uri="{19B8F6BF-5375-455C-9EA6-DF929625EA0E}">
        <p15:presenceInfo xmlns:p15="http://schemas.microsoft.com/office/powerpoint/2012/main" userId="S::kenneth.karlsson_ivl.se#ext#@energiforsk.onmicrosoft.com::7cf3c722-d107-4ada-ac46-f1620998a428" providerId="AD"/>
      </p:ext>
    </p:extLst>
  </p:cmAuthor>
  <p:cmAuthor id="3" name="Markus Wråke" initials="MW" lastIdx="2" clrIdx="2">
    <p:extLst>
      <p:ext uri="{19B8F6BF-5375-455C-9EA6-DF929625EA0E}">
        <p15:presenceInfo xmlns:p15="http://schemas.microsoft.com/office/powerpoint/2012/main" userId="Markus Wråke" providerId="None"/>
      </p:ext>
    </p:extLst>
  </p:cmAuthor>
  <p:cmAuthor id="4" name="Anders" initials="A" lastIdx="10" clrIdx="3">
    <p:extLst>
      <p:ext uri="{19B8F6BF-5375-455C-9EA6-DF929625EA0E}">
        <p15:presenceInfo xmlns:p15="http://schemas.microsoft.com/office/powerpoint/2012/main" userId="S::akw@eaea.dk::0214e73e-277f-4f7e-9855-de3fa4c06584" providerId="AD"/>
      </p:ext>
    </p:extLst>
  </p:cmAuthor>
  <p:cmAuthor id="5" name="Kenneth Karlsson" initials="KK [2]" lastIdx="3" clrIdx="4">
    <p:extLst>
      <p:ext uri="{19B8F6BF-5375-455C-9EA6-DF929625EA0E}">
        <p15:presenceInfo xmlns:p15="http://schemas.microsoft.com/office/powerpoint/2012/main" userId="S::Kenneth.Karlsson@ivl.se::81818473-6d7f-4ee5-a039-78a1877ea9e7" providerId="AD"/>
      </p:ext>
    </p:extLst>
  </p:cmAuthor>
  <p:cmAuthor id="6" name="Kevin Johnsen" initials="KJ" lastIdx="1" clrIdx="5">
    <p:extLst>
      <p:ext uri="{19B8F6BF-5375-455C-9EA6-DF929625EA0E}">
        <p15:presenceInfo xmlns:p15="http://schemas.microsoft.com/office/powerpoint/2012/main" userId="S::Kevin.Johnsen@nordicenergy.org::773e3674-2288-41c3-8408-0c85ae35d069"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600"/>
    <a:srgbClr val="385988"/>
    <a:srgbClr val="595959"/>
    <a:srgbClr val="E8E8E8"/>
    <a:srgbClr val="FBDCE2"/>
    <a:srgbClr val="859BC9"/>
    <a:srgbClr val="4268A0"/>
    <a:srgbClr val="C9BCE2"/>
    <a:srgbClr val="006FB6"/>
    <a:srgbClr val="BCBDE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EE6A9B0-D6AD-4E35-986B-673588582DA3}" v="7" dt="2021-10-07T14:12:43.078"/>
  </p1510:revLst>
</p1510:revInfo>
</file>

<file path=ppt/tableStyles.xml><?xml version="1.0" encoding="utf-8"?>
<a:tblStyleLst xmlns:a="http://schemas.openxmlformats.org/drawingml/2006/main" def="{5C22544A-7EE6-4342-B048-85BDC9FD1C3A}">
  <a:tblStyle styleId="{2D5ABB26-0587-4C30-8999-92F81FD0307C}" styleName="Inget format, inget rutnät">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C22544A-7EE6-4342-B048-85BDC9FD1C3A}" styleName="Mellanmörkt format 2 - Dekorfär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67920" autoAdjust="0"/>
  </p:normalViewPr>
  <p:slideViewPr>
    <p:cSldViewPr snapToGrid="0">
      <p:cViewPr varScale="1">
        <p:scale>
          <a:sx n="45" d="100"/>
          <a:sy n="45" d="100"/>
        </p:scale>
        <p:origin x="1472" y="48"/>
      </p:cViewPr>
      <p:guideLst>
        <p:guide orient="horz" pos="2115"/>
        <p:guide pos="3863"/>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customXml" Target="../customXml/item13.xml"/><Relationship Id="rId18" Type="http://schemas.openxmlformats.org/officeDocument/2006/relationships/customXml" Target="../customXml/item18.xml"/><Relationship Id="rId26" Type="http://schemas.openxmlformats.org/officeDocument/2006/relationships/slide" Target="slides/slide6.xml"/><Relationship Id="rId39" Type="http://schemas.openxmlformats.org/officeDocument/2006/relationships/slide" Target="slides/slide19.xml"/><Relationship Id="rId21" Type="http://schemas.openxmlformats.org/officeDocument/2006/relationships/slide" Target="slides/slide1.xml"/><Relationship Id="rId34" Type="http://schemas.openxmlformats.org/officeDocument/2006/relationships/slide" Target="slides/slide14.xml"/><Relationship Id="rId42" Type="http://schemas.openxmlformats.org/officeDocument/2006/relationships/slide" Target="slides/slide22.xml"/><Relationship Id="rId47" Type="http://schemas.openxmlformats.org/officeDocument/2006/relationships/slide" Target="slides/slide27.xml"/><Relationship Id="rId50" Type="http://schemas.openxmlformats.org/officeDocument/2006/relationships/slide" Target="slides/slide30.xml"/><Relationship Id="rId55" Type="http://schemas.openxmlformats.org/officeDocument/2006/relationships/commentAuthors" Target="commentAuthors.xml"/><Relationship Id="rId7" Type="http://schemas.openxmlformats.org/officeDocument/2006/relationships/customXml" Target="../customXml/item7.xml"/><Relationship Id="rId2" Type="http://schemas.openxmlformats.org/officeDocument/2006/relationships/customXml" Target="../customXml/item2.xml"/><Relationship Id="rId16" Type="http://schemas.openxmlformats.org/officeDocument/2006/relationships/customXml" Target="../customXml/item16.xml"/><Relationship Id="rId29" Type="http://schemas.openxmlformats.org/officeDocument/2006/relationships/slide" Target="slides/slide9.xml"/><Relationship Id="rId11" Type="http://schemas.openxmlformats.org/officeDocument/2006/relationships/customXml" Target="../customXml/item11.xml"/><Relationship Id="rId24" Type="http://schemas.openxmlformats.org/officeDocument/2006/relationships/slide" Target="slides/slide4.xml"/><Relationship Id="rId32" Type="http://schemas.openxmlformats.org/officeDocument/2006/relationships/slide" Target="slides/slide12.xml"/><Relationship Id="rId37" Type="http://schemas.openxmlformats.org/officeDocument/2006/relationships/slide" Target="slides/slide17.xml"/><Relationship Id="rId40" Type="http://schemas.openxmlformats.org/officeDocument/2006/relationships/slide" Target="slides/slide20.xml"/><Relationship Id="rId45" Type="http://schemas.openxmlformats.org/officeDocument/2006/relationships/slide" Target="slides/slide25.xml"/><Relationship Id="rId53" Type="http://schemas.openxmlformats.org/officeDocument/2006/relationships/slide" Target="slides/slide33.xml"/><Relationship Id="rId58" Type="http://schemas.openxmlformats.org/officeDocument/2006/relationships/theme" Target="theme/theme1.xml"/><Relationship Id="rId5" Type="http://schemas.openxmlformats.org/officeDocument/2006/relationships/customXml" Target="../customXml/item5.xml"/><Relationship Id="rId19" Type="http://schemas.openxmlformats.org/officeDocument/2006/relationships/customXml" Target="../customXml/item19.xml"/><Relationship Id="rId4" Type="http://schemas.openxmlformats.org/officeDocument/2006/relationships/customXml" Target="../customXml/item4.xml"/><Relationship Id="rId9" Type="http://schemas.openxmlformats.org/officeDocument/2006/relationships/customXml" Target="../customXml/item9.xml"/><Relationship Id="rId14" Type="http://schemas.openxmlformats.org/officeDocument/2006/relationships/customXml" Target="../customXml/item14.xml"/><Relationship Id="rId22" Type="http://schemas.openxmlformats.org/officeDocument/2006/relationships/slide" Target="slides/slide2.xml"/><Relationship Id="rId27" Type="http://schemas.openxmlformats.org/officeDocument/2006/relationships/slide" Target="slides/slide7.xml"/><Relationship Id="rId30" Type="http://schemas.openxmlformats.org/officeDocument/2006/relationships/slide" Target="slides/slide10.xml"/><Relationship Id="rId35" Type="http://schemas.openxmlformats.org/officeDocument/2006/relationships/slide" Target="slides/slide15.xml"/><Relationship Id="rId43" Type="http://schemas.openxmlformats.org/officeDocument/2006/relationships/slide" Target="slides/slide23.xml"/><Relationship Id="rId48" Type="http://schemas.openxmlformats.org/officeDocument/2006/relationships/slide" Target="slides/slide28.xml"/><Relationship Id="rId56" Type="http://schemas.openxmlformats.org/officeDocument/2006/relationships/presProps" Target="presProps.xml"/><Relationship Id="rId8" Type="http://schemas.openxmlformats.org/officeDocument/2006/relationships/customXml" Target="../customXml/item8.xml"/><Relationship Id="rId51" Type="http://schemas.openxmlformats.org/officeDocument/2006/relationships/slide" Target="slides/slide31.xml"/><Relationship Id="rId3" Type="http://schemas.openxmlformats.org/officeDocument/2006/relationships/customXml" Target="../customXml/item3.xml"/><Relationship Id="rId12" Type="http://schemas.openxmlformats.org/officeDocument/2006/relationships/customXml" Target="../customXml/item12.xml"/><Relationship Id="rId17" Type="http://schemas.openxmlformats.org/officeDocument/2006/relationships/customXml" Target="../customXml/item17.xml"/><Relationship Id="rId25" Type="http://schemas.openxmlformats.org/officeDocument/2006/relationships/slide" Target="slides/slide5.xml"/><Relationship Id="rId33" Type="http://schemas.openxmlformats.org/officeDocument/2006/relationships/slide" Target="slides/slide13.xml"/><Relationship Id="rId38" Type="http://schemas.openxmlformats.org/officeDocument/2006/relationships/slide" Target="slides/slide18.xml"/><Relationship Id="rId46" Type="http://schemas.openxmlformats.org/officeDocument/2006/relationships/slide" Target="slides/slide26.xml"/><Relationship Id="rId59" Type="http://schemas.openxmlformats.org/officeDocument/2006/relationships/tableStyles" Target="tableStyles.xml"/><Relationship Id="rId20" Type="http://schemas.openxmlformats.org/officeDocument/2006/relationships/slideMaster" Target="slideMasters/slideMaster1.xml"/><Relationship Id="rId41" Type="http://schemas.openxmlformats.org/officeDocument/2006/relationships/slide" Target="slides/slide21.xml"/><Relationship Id="rId54"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customXml" Target="../customXml/item6.xml"/><Relationship Id="rId15" Type="http://schemas.openxmlformats.org/officeDocument/2006/relationships/customXml" Target="../customXml/item15.xml"/><Relationship Id="rId23" Type="http://schemas.openxmlformats.org/officeDocument/2006/relationships/slide" Target="slides/slide3.xml"/><Relationship Id="rId28" Type="http://schemas.openxmlformats.org/officeDocument/2006/relationships/slide" Target="slides/slide8.xml"/><Relationship Id="rId36" Type="http://schemas.openxmlformats.org/officeDocument/2006/relationships/slide" Target="slides/slide16.xml"/><Relationship Id="rId49" Type="http://schemas.openxmlformats.org/officeDocument/2006/relationships/slide" Target="slides/slide29.xml"/><Relationship Id="rId57" Type="http://schemas.openxmlformats.org/officeDocument/2006/relationships/viewProps" Target="viewProps.xml"/><Relationship Id="rId10" Type="http://schemas.openxmlformats.org/officeDocument/2006/relationships/customXml" Target="../customXml/item10.xml"/><Relationship Id="rId31" Type="http://schemas.openxmlformats.org/officeDocument/2006/relationships/slide" Target="slides/slide11.xml"/><Relationship Id="rId44" Type="http://schemas.openxmlformats.org/officeDocument/2006/relationships/slide" Target="slides/slide24.xml"/><Relationship Id="rId52" Type="http://schemas.openxmlformats.org/officeDocument/2006/relationships/slide" Target="slides/slide32.xml"/><Relationship Id="rId60" Type="http://schemas.microsoft.com/office/2015/10/relationships/revisionInfo" Target="revisionInfo.xml"/></Relationships>
</file>

<file path=ppt/charts/_rels/chart1.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oleObject" Target="file:///C:\Users\Madelene%20D.%20Larsson\Downloads\4.4%20electricity%20demand%20ptx%20+%20H2%20-%20revised%20-%20incl.%20VeryhighPtX%20excl%20CNN%20constraints.xlsx" TargetMode="External"/></Relationships>
</file>

<file path=ppt/charts/_rels/chart2.xml.rels><?xml version="1.0" encoding="UTF-8" standalone="yes"?>
<Relationships xmlns="http://schemas.openxmlformats.org/package/2006/relationships"><Relationship Id="rId2" Type="http://schemas.openxmlformats.org/officeDocument/2006/relationships/chartUserShapes" Target="../drawings/drawing2.xml"/><Relationship Id="rId1" Type="http://schemas.openxmlformats.org/officeDocument/2006/relationships/oleObject" Target="file:///C:\Users\Madelene%20D.%20Larsson\Desktop\Test%20till%20ny%20figur.xlsx" TargetMode="External"/></Relationships>
</file>

<file path=ppt/charts/_rels/chart3.xml.rels><?xml version="1.0" encoding="UTF-8" standalone="yes"?>
<Relationships xmlns="http://schemas.openxmlformats.org/package/2006/relationships"><Relationship Id="rId2" Type="http://schemas.openxmlformats.org/officeDocument/2006/relationships/chartUserShapes" Target="../drawings/drawing3.xml"/><Relationship Id="rId1" Type="http://schemas.openxmlformats.org/officeDocument/2006/relationships/oleObject" Target="file:///C:\Users\Madelene%20D.%20Larsson\Desktop\Test%20till%20ny%20figur.xlsx" TargetMode="External"/></Relationships>
</file>

<file path=ppt/charts/_rels/chart4.xml.rels><?xml version="1.0" encoding="UTF-8" standalone="yes"?>
<Relationships xmlns="http://schemas.openxmlformats.org/package/2006/relationships"><Relationship Id="rId2" Type="http://schemas.openxmlformats.org/officeDocument/2006/relationships/chartUserShapes" Target="../drawings/drawing4.xml"/><Relationship Id="rId1" Type="http://schemas.openxmlformats.org/officeDocument/2006/relationships/oleObject" Target="file:///C:\Users\MarkusWr&#229;ke\Dropbox%20(Energiforsk)\Markus\Kommunikation\Externt\210518%20Energiekonomiska%20f&#246;reningen\4.4%20electricity%20demand%20ptx%20+%20H2%20-%20revised%20-%20incl.%20VeryhighPtX%20excl%20CNN%20constraints.xlsx"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a-DK"/>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2854808667569632E-2"/>
          <c:y val="2.8289768821975071E-2"/>
          <c:w val="0.78401909072241505"/>
          <c:h val="0.8212809857101192"/>
        </c:manualLayout>
      </c:layout>
      <c:barChart>
        <c:barDir val="col"/>
        <c:grouping val="clustered"/>
        <c:varyColors val="0"/>
        <c:ser>
          <c:idx val="0"/>
          <c:order val="0"/>
          <c:tx>
            <c:strRef>
              <c:f>'clustered column (grouped)'!$D$50</c:f>
              <c:strCache>
                <c:ptCount val="1"/>
                <c:pt idx="0">
                  <c:v>Hydrogen generated</c:v>
                </c:pt>
              </c:strCache>
            </c:strRef>
          </c:tx>
          <c:spPr>
            <a:solidFill>
              <a:srgbClr val="FBDCE2"/>
            </a:solidFill>
          </c:spPr>
          <c:invertIfNegative val="0"/>
          <c:cat>
            <c:multiLvlStrRef>
              <c:f>'clustered column (grouped)'!$B$51:$C$52</c:f>
              <c:multiLvlStrCache>
                <c:ptCount val="2"/>
                <c:lvl>
                  <c:pt idx="0">
                    <c:v>CNN</c:v>
                  </c:pt>
                  <c:pt idx="1">
                    <c:v>Very High PtX</c:v>
                  </c:pt>
                </c:lvl>
                <c:lvl>
                  <c:pt idx="0">
                    <c:v>2050</c:v>
                  </c:pt>
                </c:lvl>
              </c:multiLvlStrCache>
            </c:multiLvlStrRef>
          </c:cat>
          <c:val>
            <c:numRef>
              <c:f>'clustered column (grouped)'!$D$51:$D$52</c:f>
              <c:numCache>
                <c:formatCode>0.00</c:formatCode>
                <c:ptCount val="2"/>
                <c:pt idx="0" formatCode="General">
                  <c:v>28.98</c:v>
                </c:pt>
                <c:pt idx="1">
                  <c:v>451.95</c:v>
                </c:pt>
              </c:numCache>
            </c:numRef>
          </c:val>
          <c:extLst>
            <c:ext xmlns:c16="http://schemas.microsoft.com/office/drawing/2014/chart" uri="{C3380CC4-5D6E-409C-BE32-E72D297353CC}">
              <c16:uniqueId val="{00000000-F549-44E3-AD51-A91D6D739B56}"/>
            </c:ext>
          </c:extLst>
        </c:ser>
        <c:ser>
          <c:idx val="1"/>
          <c:order val="1"/>
          <c:tx>
            <c:strRef>
              <c:f>'clustered column (grouped)'!$E$50</c:f>
              <c:strCache>
                <c:ptCount val="1"/>
                <c:pt idx="0">
                  <c:v>Electricity for PtX</c:v>
                </c:pt>
              </c:strCache>
            </c:strRef>
          </c:tx>
          <c:spPr>
            <a:solidFill>
              <a:schemeClr val="accent1"/>
            </a:solidFill>
          </c:spPr>
          <c:invertIfNegative val="0"/>
          <c:cat>
            <c:multiLvlStrRef>
              <c:f>'clustered column (grouped)'!$B$51:$C$52</c:f>
              <c:multiLvlStrCache>
                <c:ptCount val="2"/>
                <c:lvl>
                  <c:pt idx="0">
                    <c:v>CNN</c:v>
                  </c:pt>
                  <c:pt idx="1">
                    <c:v>Very High PtX</c:v>
                  </c:pt>
                </c:lvl>
                <c:lvl>
                  <c:pt idx="0">
                    <c:v>2050</c:v>
                  </c:pt>
                </c:lvl>
              </c:multiLvlStrCache>
            </c:multiLvlStrRef>
          </c:cat>
          <c:val>
            <c:numRef>
              <c:f>'clustered column (grouped)'!$E$51:$E$52</c:f>
              <c:numCache>
                <c:formatCode>General</c:formatCode>
                <c:ptCount val="2"/>
                <c:pt idx="0">
                  <c:v>42</c:v>
                </c:pt>
                <c:pt idx="1">
                  <c:v>655</c:v>
                </c:pt>
              </c:numCache>
            </c:numRef>
          </c:val>
          <c:extLst>
            <c:ext xmlns:c16="http://schemas.microsoft.com/office/drawing/2014/chart" uri="{C3380CC4-5D6E-409C-BE32-E72D297353CC}">
              <c16:uniqueId val="{00000001-F549-44E3-AD51-A91D6D739B56}"/>
            </c:ext>
          </c:extLst>
        </c:ser>
        <c:dLbls>
          <c:showLegendKey val="0"/>
          <c:showVal val="0"/>
          <c:showCatName val="0"/>
          <c:showSerName val="0"/>
          <c:showPercent val="0"/>
          <c:showBubbleSize val="0"/>
        </c:dLbls>
        <c:gapWidth val="500"/>
        <c:overlap val="-78"/>
        <c:axId val="88066688"/>
        <c:axId val="88101632"/>
        <c:extLst/>
      </c:barChart>
      <c:catAx>
        <c:axId val="88066688"/>
        <c:scaling>
          <c:orientation val="minMax"/>
        </c:scaling>
        <c:delete val="1"/>
        <c:axPos val="b"/>
        <c:numFmt formatCode="General" sourceLinked="0"/>
        <c:majorTickMark val="none"/>
        <c:minorTickMark val="none"/>
        <c:tickLblPos val="nextTo"/>
        <c:crossAx val="88101632"/>
        <c:crosses val="autoZero"/>
        <c:auto val="1"/>
        <c:lblAlgn val="ctr"/>
        <c:lblOffset val="0"/>
        <c:noMultiLvlLbl val="0"/>
      </c:catAx>
      <c:valAx>
        <c:axId val="88101632"/>
        <c:scaling>
          <c:orientation val="minMax"/>
        </c:scaling>
        <c:delete val="0"/>
        <c:axPos val="l"/>
        <c:majorGridlines>
          <c:spPr>
            <a:ln w="12700" cap="rnd">
              <a:solidFill>
                <a:schemeClr val="bg1">
                  <a:lumMod val="85000"/>
                </a:schemeClr>
              </a:solidFill>
              <a:prstDash val="solid"/>
            </a:ln>
          </c:spPr>
        </c:majorGridlines>
        <c:title>
          <c:tx>
            <c:strRef>
              <c:f>'clustered column (grouped)'!$C$11</c:f>
              <c:strCache>
                <c:ptCount val="1"/>
                <c:pt idx="0">
                  <c:v>TWh</c:v>
                </c:pt>
              </c:strCache>
            </c:strRef>
          </c:tx>
          <c:layout>
            <c:manualLayout>
              <c:xMode val="edge"/>
              <c:yMode val="edge"/>
              <c:x val="4.9391332845210413E-3"/>
              <c:y val="0.37595694517803291"/>
            </c:manualLayout>
          </c:layout>
          <c:overlay val="0"/>
          <c:txPr>
            <a:bodyPr rot="-5400000" vert="horz"/>
            <a:lstStyle/>
            <a:p>
              <a:pPr>
                <a:defRPr sz="1100">
                  <a:latin typeface="Mark Pro Light" panose="020B0504020201010104" pitchFamily="34" charset="0"/>
                </a:defRPr>
              </a:pPr>
              <a:endParaRPr lang="da-DK"/>
            </a:p>
          </c:txPr>
        </c:title>
        <c:numFmt formatCode="General" sourceLinked="1"/>
        <c:majorTickMark val="out"/>
        <c:minorTickMark val="none"/>
        <c:tickLblPos val="nextTo"/>
        <c:spPr>
          <a:ln>
            <a:noFill/>
          </a:ln>
        </c:spPr>
        <c:txPr>
          <a:bodyPr/>
          <a:lstStyle/>
          <a:p>
            <a:pPr>
              <a:defRPr>
                <a:latin typeface="Mark Pro Light" panose="020B0504020201010104" pitchFamily="34" charset="0"/>
              </a:defRPr>
            </a:pPr>
            <a:endParaRPr lang="da-DK"/>
          </a:p>
        </c:txPr>
        <c:crossAx val="88066688"/>
        <c:crosses val="autoZero"/>
        <c:crossBetween val="between"/>
      </c:valAx>
      <c:spPr>
        <a:noFill/>
      </c:spPr>
    </c:plotArea>
    <c:plotVisOnly val="1"/>
    <c:dispBlanksAs val="gap"/>
    <c:showDLblsOverMax val="0"/>
  </c:chart>
  <c:spPr>
    <a:noFill/>
    <a:ln>
      <a:noFill/>
    </a:ln>
  </c:spPr>
  <c:txPr>
    <a:bodyPr/>
    <a:lstStyle/>
    <a:p>
      <a:pPr>
        <a:defRPr sz="1000" b="0" i="0">
          <a:solidFill>
            <a:sysClr val="windowText" lastClr="000000"/>
          </a:solidFill>
          <a:latin typeface="Corbel" panose="020B0503020204020204" pitchFamily="34" charset="0"/>
          <a:cs typeface="Arial" pitchFamily="34" charset="0"/>
        </a:defRPr>
      </a:pPr>
      <a:endParaRPr lang="da-DK"/>
    </a:p>
  </c:txPr>
  <c:externalData r:id="rId1">
    <c:autoUpdate val="0"/>
  </c:externalData>
  <c:userShapes r:id="rId2"/>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a-DK"/>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0755191664180359"/>
          <c:y val="5.0163477285391771E-2"/>
          <c:w val="0.55147466322287653"/>
          <c:h val="0.61428573968526401"/>
        </c:manualLayout>
      </c:layout>
      <c:barChart>
        <c:barDir val="col"/>
        <c:grouping val="stacked"/>
        <c:varyColors val="0"/>
        <c:ser>
          <c:idx val="2"/>
          <c:order val="0"/>
          <c:tx>
            <c:strRef>
              <c:f>'clustered column (grouped)'!$I$38</c:f>
              <c:strCache>
                <c:ptCount val="1"/>
                <c:pt idx="0">
                  <c:v>Transport</c:v>
                </c:pt>
              </c:strCache>
            </c:strRef>
          </c:tx>
          <c:spPr>
            <a:solidFill>
              <a:srgbClr val="006EB6"/>
            </a:solidFill>
            <a:ln>
              <a:solidFill>
                <a:srgbClr val="006EB6"/>
              </a:solidFill>
            </a:ln>
          </c:spPr>
          <c:invertIfNegative val="0"/>
          <c:cat>
            <c:strRef>
              <c:f>'clustered column (grouped)'!$B$39:$C$41</c:f>
              <c:strCache>
                <c:ptCount val="3"/>
                <c:pt idx="0">
                  <c:v>2020</c:v>
                </c:pt>
                <c:pt idx="2">
                  <c:v>2050</c:v>
                </c:pt>
              </c:strCache>
            </c:strRef>
          </c:cat>
          <c:val>
            <c:numRef>
              <c:f>'clustered column (grouped)'!$I$39:$I$41</c:f>
              <c:numCache>
                <c:formatCode>General</c:formatCode>
                <c:ptCount val="3"/>
                <c:pt idx="0">
                  <c:v>66.98</c:v>
                </c:pt>
                <c:pt idx="2">
                  <c:v>4.97</c:v>
                </c:pt>
              </c:numCache>
            </c:numRef>
          </c:val>
          <c:extLst>
            <c:ext xmlns:c16="http://schemas.microsoft.com/office/drawing/2014/chart" uri="{C3380CC4-5D6E-409C-BE32-E72D297353CC}">
              <c16:uniqueId val="{00000000-34E3-4C1C-AE7A-E3A6F1040A03}"/>
            </c:ext>
          </c:extLst>
        </c:ser>
        <c:ser>
          <c:idx val="3"/>
          <c:order val="1"/>
          <c:tx>
            <c:strRef>
              <c:f>'clustered column (grouped)'!$J$38</c:f>
              <c:strCache>
                <c:ptCount val="1"/>
                <c:pt idx="0">
                  <c:v>Upstream</c:v>
                </c:pt>
              </c:strCache>
            </c:strRef>
          </c:tx>
          <c:spPr>
            <a:solidFill>
              <a:srgbClr val="ADCFF1"/>
            </a:solidFill>
            <a:ln>
              <a:solidFill>
                <a:srgbClr val="ADCFF1"/>
              </a:solidFill>
            </a:ln>
          </c:spPr>
          <c:invertIfNegative val="0"/>
          <c:cat>
            <c:strRef>
              <c:f>'clustered column (grouped)'!$B$39:$C$41</c:f>
              <c:strCache>
                <c:ptCount val="3"/>
                <c:pt idx="0">
                  <c:v>2020</c:v>
                </c:pt>
                <c:pt idx="2">
                  <c:v>2050</c:v>
                </c:pt>
              </c:strCache>
            </c:strRef>
          </c:cat>
          <c:val>
            <c:numRef>
              <c:f>'clustered column (grouped)'!$J$39:$J$41</c:f>
              <c:numCache>
                <c:formatCode>General</c:formatCode>
                <c:ptCount val="3"/>
                <c:pt idx="0">
                  <c:v>33.72</c:v>
                </c:pt>
                <c:pt idx="2">
                  <c:v>8.24</c:v>
                </c:pt>
              </c:numCache>
            </c:numRef>
          </c:val>
          <c:extLst>
            <c:ext xmlns:c16="http://schemas.microsoft.com/office/drawing/2014/chart" uri="{C3380CC4-5D6E-409C-BE32-E72D297353CC}">
              <c16:uniqueId val="{00000001-34E3-4C1C-AE7A-E3A6F1040A03}"/>
            </c:ext>
          </c:extLst>
        </c:ser>
        <c:ser>
          <c:idx val="7"/>
          <c:order val="2"/>
          <c:tx>
            <c:strRef>
              <c:f>'clustered column (grouped)'!$F$38</c:f>
              <c:strCache>
                <c:ptCount val="1"/>
                <c:pt idx="0">
                  <c:v>Power and Heat</c:v>
                </c:pt>
              </c:strCache>
            </c:strRef>
          </c:tx>
          <c:spPr>
            <a:solidFill>
              <a:srgbClr val="FDCF41"/>
            </a:solidFill>
            <a:ln>
              <a:solidFill>
                <a:srgbClr val="FDCF41"/>
              </a:solidFill>
            </a:ln>
          </c:spPr>
          <c:invertIfNegative val="0"/>
          <c:cat>
            <c:strRef>
              <c:f>'clustered column (grouped)'!$B$39:$C$41</c:f>
              <c:strCache>
                <c:ptCount val="3"/>
                <c:pt idx="0">
                  <c:v>2020</c:v>
                </c:pt>
                <c:pt idx="2">
                  <c:v>2050</c:v>
                </c:pt>
              </c:strCache>
            </c:strRef>
          </c:cat>
          <c:val>
            <c:numRef>
              <c:f>'clustered column (grouped)'!$F$39:$F$41</c:f>
              <c:numCache>
                <c:formatCode>General</c:formatCode>
                <c:ptCount val="3"/>
                <c:pt idx="0">
                  <c:v>32.53</c:v>
                </c:pt>
                <c:pt idx="2">
                  <c:v>6.0490000000000004</c:v>
                </c:pt>
              </c:numCache>
            </c:numRef>
          </c:val>
          <c:extLst>
            <c:ext xmlns:c16="http://schemas.microsoft.com/office/drawing/2014/chart" uri="{C3380CC4-5D6E-409C-BE32-E72D297353CC}">
              <c16:uniqueId val="{00000002-34E3-4C1C-AE7A-E3A6F1040A03}"/>
            </c:ext>
          </c:extLst>
        </c:ser>
        <c:ser>
          <c:idx val="0"/>
          <c:order val="3"/>
          <c:tx>
            <c:strRef>
              <c:f>'clustered column (grouped)'!$E$38</c:f>
              <c:strCache>
                <c:ptCount val="1"/>
                <c:pt idx="0">
                  <c:v>Industry</c:v>
                </c:pt>
              </c:strCache>
            </c:strRef>
          </c:tx>
          <c:spPr>
            <a:solidFill>
              <a:srgbClr val="454547"/>
            </a:solidFill>
            <a:ln>
              <a:solidFill>
                <a:srgbClr val="454547"/>
              </a:solidFill>
            </a:ln>
          </c:spPr>
          <c:invertIfNegative val="0"/>
          <c:cat>
            <c:strRef>
              <c:f>'clustered column (grouped)'!$B$39:$C$41</c:f>
              <c:strCache>
                <c:ptCount val="3"/>
                <c:pt idx="0">
                  <c:v>2020</c:v>
                </c:pt>
                <c:pt idx="2">
                  <c:v>2050</c:v>
                </c:pt>
              </c:strCache>
            </c:strRef>
          </c:cat>
          <c:val>
            <c:numRef>
              <c:f>'clustered column (grouped)'!$E$39:$E$41</c:f>
              <c:numCache>
                <c:formatCode>General</c:formatCode>
                <c:ptCount val="3"/>
                <c:pt idx="0">
                  <c:v>31.29</c:v>
                </c:pt>
                <c:pt idx="2">
                  <c:v>13.234</c:v>
                </c:pt>
              </c:numCache>
            </c:numRef>
          </c:val>
          <c:extLst>
            <c:ext xmlns:c16="http://schemas.microsoft.com/office/drawing/2014/chart" uri="{C3380CC4-5D6E-409C-BE32-E72D297353CC}">
              <c16:uniqueId val="{00000003-34E3-4C1C-AE7A-E3A6F1040A03}"/>
            </c:ext>
          </c:extLst>
        </c:ser>
        <c:ser>
          <c:idx val="4"/>
          <c:order val="4"/>
          <c:tx>
            <c:strRef>
              <c:f>'clustered column (grouped)'!$D$38</c:f>
              <c:strCache>
                <c:ptCount val="1"/>
                <c:pt idx="0">
                  <c:v>Agriculture</c:v>
                </c:pt>
              </c:strCache>
            </c:strRef>
          </c:tx>
          <c:spPr>
            <a:solidFill>
              <a:schemeClr val="tx2"/>
            </a:solidFill>
            <a:ln>
              <a:solidFill>
                <a:schemeClr val="tx2"/>
              </a:solidFill>
            </a:ln>
          </c:spPr>
          <c:invertIfNegative val="0"/>
          <c:cat>
            <c:strRef>
              <c:f>'clustered column (grouped)'!$B$39:$C$41</c:f>
              <c:strCache>
                <c:ptCount val="3"/>
                <c:pt idx="0">
                  <c:v>2020</c:v>
                </c:pt>
                <c:pt idx="2">
                  <c:v>2050</c:v>
                </c:pt>
              </c:strCache>
            </c:strRef>
          </c:cat>
          <c:val>
            <c:numRef>
              <c:f>'clustered column (grouped)'!$D$39:$D$41</c:f>
              <c:numCache>
                <c:formatCode>General</c:formatCode>
                <c:ptCount val="3"/>
                <c:pt idx="0">
                  <c:v>1.59</c:v>
                </c:pt>
                <c:pt idx="2">
                  <c:v>0.46500000000000002</c:v>
                </c:pt>
              </c:numCache>
            </c:numRef>
          </c:val>
          <c:extLst>
            <c:ext xmlns:c16="http://schemas.microsoft.com/office/drawing/2014/chart" uri="{C3380CC4-5D6E-409C-BE32-E72D297353CC}">
              <c16:uniqueId val="{00000004-34E3-4C1C-AE7A-E3A6F1040A03}"/>
            </c:ext>
          </c:extLst>
        </c:ser>
        <c:ser>
          <c:idx val="6"/>
          <c:order val="5"/>
          <c:tx>
            <c:strRef>
              <c:f>'clustered column (grouped)'!$G$38</c:f>
              <c:strCache>
                <c:ptCount val="1"/>
                <c:pt idx="0">
                  <c:v>Residential</c:v>
                </c:pt>
              </c:strCache>
            </c:strRef>
          </c:tx>
          <c:spPr>
            <a:solidFill>
              <a:srgbClr val="FFF0BE"/>
            </a:solidFill>
            <a:ln>
              <a:solidFill>
                <a:srgbClr val="FFF0BE"/>
              </a:solidFill>
            </a:ln>
          </c:spPr>
          <c:invertIfNegative val="0"/>
          <c:cat>
            <c:strRef>
              <c:f>'clustered column (grouped)'!$B$39:$C$41</c:f>
              <c:strCache>
                <c:ptCount val="3"/>
                <c:pt idx="0">
                  <c:v>2020</c:v>
                </c:pt>
                <c:pt idx="2">
                  <c:v>2050</c:v>
                </c:pt>
              </c:strCache>
            </c:strRef>
          </c:cat>
          <c:val>
            <c:numRef>
              <c:f>'clustered column (grouped)'!$G$39:$G$41</c:f>
              <c:numCache>
                <c:formatCode>General</c:formatCode>
                <c:ptCount val="3"/>
                <c:pt idx="0">
                  <c:v>3.95</c:v>
                </c:pt>
                <c:pt idx="2">
                  <c:v>0.23</c:v>
                </c:pt>
              </c:numCache>
            </c:numRef>
          </c:val>
          <c:extLst>
            <c:ext xmlns:c16="http://schemas.microsoft.com/office/drawing/2014/chart" uri="{C3380CC4-5D6E-409C-BE32-E72D297353CC}">
              <c16:uniqueId val="{00000005-34E3-4C1C-AE7A-E3A6F1040A03}"/>
            </c:ext>
          </c:extLst>
        </c:ser>
        <c:ser>
          <c:idx val="1"/>
          <c:order val="6"/>
          <c:tx>
            <c:strRef>
              <c:f>'clustered column (grouped)'!$H$38</c:f>
              <c:strCache>
                <c:ptCount val="1"/>
                <c:pt idx="0">
                  <c:v>Service</c:v>
                </c:pt>
              </c:strCache>
            </c:strRef>
          </c:tx>
          <c:spPr>
            <a:solidFill>
              <a:srgbClr val="EF403B"/>
            </a:solidFill>
            <a:ln>
              <a:solidFill>
                <a:srgbClr val="EF403B"/>
              </a:solidFill>
            </a:ln>
          </c:spPr>
          <c:invertIfNegative val="0"/>
          <c:cat>
            <c:strRef>
              <c:f>'clustered column (grouped)'!$B$39:$C$41</c:f>
              <c:strCache>
                <c:ptCount val="3"/>
                <c:pt idx="0">
                  <c:v>2020</c:v>
                </c:pt>
                <c:pt idx="2">
                  <c:v>2050</c:v>
                </c:pt>
              </c:strCache>
            </c:strRef>
          </c:cat>
          <c:val>
            <c:numRef>
              <c:f>'clustered column (grouped)'!$H$39:$H$41</c:f>
              <c:numCache>
                <c:formatCode>General</c:formatCode>
                <c:ptCount val="3"/>
                <c:pt idx="0">
                  <c:v>0.82</c:v>
                </c:pt>
                <c:pt idx="2">
                  <c:v>8.8999999999999996E-2</c:v>
                </c:pt>
              </c:numCache>
            </c:numRef>
          </c:val>
          <c:extLst>
            <c:ext xmlns:c16="http://schemas.microsoft.com/office/drawing/2014/chart" uri="{C3380CC4-5D6E-409C-BE32-E72D297353CC}">
              <c16:uniqueId val="{00000006-34E3-4C1C-AE7A-E3A6F1040A03}"/>
            </c:ext>
          </c:extLst>
        </c:ser>
        <c:dLbls>
          <c:showLegendKey val="0"/>
          <c:showVal val="0"/>
          <c:showCatName val="0"/>
          <c:showSerName val="0"/>
          <c:showPercent val="0"/>
          <c:showBubbleSize val="0"/>
        </c:dLbls>
        <c:gapWidth val="150"/>
        <c:overlap val="100"/>
        <c:axId val="88066688"/>
        <c:axId val="88101632"/>
      </c:barChart>
      <c:catAx>
        <c:axId val="88066688"/>
        <c:scaling>
          <c:orientation val="minMax"/>
        </c:scaling>
        <c:delete val="0"/>
        <c:axPos val="b"/>
        <c:numFmt formatCode="General" sourceLinked="0"/>
        <c:majorTickMark val="none"/>
        <c:minorTickMark val="none"/>
        <c:tickLblPos val="nextTo"/>
        <c:spPr>
          <a:ln>
            <a:noFill/>
          </a:ln>
        </c:spPr>
        <c:txPr>
          <a:bodyPr/>
          <a:lstStyle/>
          <a:p>
            <a:pPr>
              <a:defRPr>
                <a:solidFill>
                  <a:sysClr val="windowText" lastClr="000000"/>
                </a:solidFill>
                <a:latin typeface="Mark Pro Light" panose="020B0504020201010104" pitchFamily="34" charset="0"/>
              </a:defRPr>
            </a:pPr>
            <a:endParaRPr lang="da-DK"/>
          </a:p>
        </c:txPr>
        <c:crossAx val="88101632"/>
        <c:crosses val="autoZero"/>
        <c:auto val="1"/>
        <c:lblAlgn val="ctr"/>
        <c:lblOffset val="0"/>
        <c:noMultiLvlLbl val="0"/>
      </c:catAx>
      <c:valAx>
        <c:axId val="88101632"/>
        <c:scaling>
          <c:orientation val="minMax"/>
          <c:max val="200"/>
        </c:scaling>
        <c:delete val="0"/>
        <c:axPos val="l"/>
        <c:majorGridlines>
          <c:spPr>
            <a:ln w="12700" cap="rnd">
              <a:solidFill>
                <a:schemeClr val="bg1">
                  <a:lumMod val="75000"/>
                </a:schemeClr>
              </a:solidFill>
              <a:prstDash val="solid"/>
            </a:ln>
          </c:spPr>
        </c:majorGridlines>
        <c:numFmt formatCode="General" sourceLinked="1"/>
        <c:majorTickMark val="out"/>
        <c:minorTickMark val="none"/>
        <c:tickLblPos val="nextTo"/>
        <c:spPr>
          <a:ln>
            <a:noFill/>
          </a:ln>
        </c:spPr>
        <c:txPr>
          <a:bodyPr/>
          <a:lstStyle/>
          <a:p>
            <a:pPr>
              <a:defRPr>
                <a:solidFill>
                  <a:sysClr val="windowText" lastClr="000000"/>
                </a:solidFill>
                <a:latin typeface="Mark Pro Medium" panose="020B0604020201010104" pitchFamily="34" charset="0"/>
              </a:defRPr>
            </a:pPr>
            <a:endParaRPr lang="da-DK"/>
          </a:p>
        </c:txPr>
        <c:crossAx val="88066688"/>
        <c:crosses val="autoZero"/>
        <c:crossBetween val="between"/>
        <c:majorUnit val="50"/>
        <c:minorUnit val="50"/>
      </c:valAx>
      <c:spPr>
        <a:noFill/>
      </c:spPr>
    </c:plotArea>
    <c:legend>
      <c:legendPos val="b"/>
      <c:layout>
        <c:manualLayout>
          <c:xMode val="edge"/>
          <c:yMode val="edge"/>
          <c:x val="4.6079348820161514E-2"/>
          <c:y val="0.7337298598150872"/>
          <c:w val="0.91547655831080899"/>
          <c:h val="0.25884912022854489"/>
        </c:manualLayout>
      </c:layout>
      <c:overlay val="0"/>
      <c:spPr>
        <a:ln>
          <a:noFill/>
        </a:ln>
      </c:spPr>
      <c:txPr>
        <a:bodyPr/>
        <a:lstStyle/>
        <a:p>
          <a:pPr>
            <a:defRPr sz="1400">
              <a:solidFill>
                <a:sysClr val="windowText" lastClr="000000"/>
              </a:solidFill>
              <a:latin typeface="Mark Pro Light" panose="020B0504020201010104" pitchFamily="34" charset="0"/>
            </a:defRPr>
          </a:pPr>
          <a:endParaRPr lang="da-DK"/>
        </a:p>
      </c:txPr>
    </c:legend>
    <c:plotVisOnly val="1"/>
    <c:dispBlanksAs val="gap"/>
    <c:showDLblsOverMax val="0"/>
  </c:chart>
  <c:spPr>
    <a:noFill/>
    <a:ln>
      <a:noFill/>
    </a:ln>
  </c:spPr>
  <c:txPr>
    <a:bodyPr/>
    <a:lstStyle/>
    <a:p>
      <a:pPr>
        <a:defRPr sz="1000" b="0" i="0">
          <a:latin typeface="+mn-lt"/>
          <a:cs typeface="Arial" pitchFamily="34" charset="0"/>
        </a:defRPr>
      </a:pPr>
      <a:endParaRPr lang="da-DK"/>
    </a:p>
  </c:txPr>
  <c:externalData r:id="rId1">
    <c:autoUpdate val="0"/>
  </c:externalData>
  <c:userShapes r:id="rId2"/>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a-DK"/>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0018566604960314"/>
          <c:y val="2.128203434585086E-2"/>
          <c:w val="0.52061429827394856"/>
          <c:h val="0.75805077636264873"/>
        </c:manualLayout>
      </c:layout>
      <c:barChart>
        <c:barDir val="col"/>
        <c:grouping val="stacked"/>
        <c:varyColors val="0"/>
        <c:ser>
          <c:idx val="6"/>
          <c:order val="0"/>
          <c:tx>
            <c:strRef>
              <c:f>'clustered column (grouped)'!$J$38</c:f>
              <c:strCache>
                <c:ptCount val="1"/>
                <c:pt idx="0">
                  <c:v>Transport</c:v>
                </c:pt>
              </c:strCache>
            </c:strRef>
          </c:tx>
          <c:spPr>
            <a:solidFill>
              <a:srgbClr val="006EB6"/>
            </a:solidFill>
            <a:ln>
              <a:solidFill>
                <a:srgbClr val="006EB6"/>
              </a:solidFill>
            </a:ln>
          </c:spPr>
          <c:invertIfNegative val="0"/>
          <c:cat>
            <c:numRef>
              <c:f>('clustered column (grouped)'!$B$39:$C$39,'clustered column (grouped)'!$B$41:$C$41)</c:f>
              <c:numCache>
                <c:formatCode>General</c:formatCode>
                <c:ptCount val="4"/>
                <c:pt idx="0">
                  <c:v>2020</c:v>
                </c:pt>
                <c:pt idx="2">
                  <c:v>2050</c:v>
                </c:pt>
              </c:numCache>
            </c:numRef>
          </c:cat>
          <c:val>
            <c:numRef>
              <c:f>('clustered column (grouped)'!$J$39,'clustered column (grouped)'!$J$41)</c:f>
              <c:numCache>
                <c:formatCode>General</c:formatCode>
                <c:ptCount val="2"/>
                <c:pt idx="0">
                  <c:v>63.86</c:v>
                </c:pt>
                <c:pt idx="1">
                  <c:v>1.6</c:v>
                </c:pt>
              </c:numCache>
            </c:numRef>
          </c:val>
          <c:extLst>
            <c:ext xmlns:c16="http://schemas.microsoft.com/office/drawing/2014/chart" uri="{C3380CC4-5D6E-409C-BE32-E72D297353CC}">
              <c16:uniqueId val="{00000000-1D5C-4EAF-87F3-77D5392239E6}"/>
            </c:ext>
          </c:extLst>
        </c:ser>
        <c:ser>
          <c:idx val="7"/>
          <c:order val="1"/>
          <c:tx>
            <c:strRef>
              <c:f>'clustered column (grouped)'!$K$38</c:f>
              <c:strCache>
                <c:ptCount val="1"/>
                <c:pt idx="0">
                  <c:v>Upstream</c:v>
                </c:pt>
              </c:strCache>
            </c:strRef>
          </c:tx>
          <c:spPr>
            <a:solidFill>
              <a:srgbClr val="ADCFF1"/>
            </a:solidFill>
            <a:ln>
              <a:solidFill>
                <a:srgbClr val="ADCFF1"/>
              </a:solidFill>
            </a:ln>
          </c:spPr>
          <c:invertIfNegative val="0"/>
          <c:cat>
            <c:numRef>
              <c:f>('clustered column (grouped)'!$B$39:$C$39,'clustered column (grouped)'!$B$41:$C$41)</c:f>
              <c:numCache>
                <c:formatCode>General</c:formatCode>
                <c:ptCount val="4"/>
                <c:pt idx="0">
                  <c:v>2020</c:v>
                </c:pt>
                <c:pt idx="2">
                  <c:v>2050</c:v>
                </c:pt>
              </c:numCache>
            </c:numRef>
          </c:cat>
          <c:val>
            <c:numRef>
              <c:f>('clustered column (grouped)'!$K$39,'clustered column (grouped)'!$K$41)</c:f>
              <c:numCache>
                <c:formatCode>General</c:formatCode>
                <c:ptCount val="2"/>
                <c:pt idx="0">
                  <c:v>33.72</c:v>
                </c:pt>
                <c:pt idx="1">
                  <c:v>8.24</c:v>
                </c:pt>
              </c:numCache>
            </c:numRef>
          </c:val>
          <c:extLst>
            <c:ext xmlns:c16="http://schemas.microsoft.com/office/drawing/2014/chart" uri="{C3380CC4-5D6E-409C-BE32-E72D297353CC}">
              <c16:uniqueId val="{00000001-1D5C-4EAF-87F3-77D5392239E6}"/>
            </c:ext>
          </c:extLst>
        </c:ser>
        <c:ser>
          <c:idx val="3"/>
          <c:order val="2"/>
          <c:tx>
            <c:strRef>
              <c:f>'clustered column (grouped)'!$G$38</c:f>
              <c:strCache>
                <c:ptCount val="1"/>
                <c:pt idx="0">
                  <c:v>Power and Heat</c:v>
                </c:pt>
              </c:strCache>
            </c:strRef>
          </c:tx>
          <c:spPr>
            <a:solidFill>
              <a:srgbClr val="FDCF41"/>
            </a:solidFill>
            <a:ln>
              <a:solidFill>
                <a:schemeClr val="accent6"/>
              </a:solidFill>
            </a:ln>
          </c:spPr>
          <c:invertIfNegative val="0"/>
          <c:cat>
            <c:numRef>
              <c:f>('clustered column (grouped)'!$B$39:$C$39,'clustered column (grouped)'!$B$41:$C$41)</c:f>
              <c:numCache>
                <c:formatCode>General</c:formatCode>
                <c:ptCount val="4"/>
                <c:pt idx="0">
                  <c:v>2020</c:v>
                </c:pt>
                <c:pt idx="2">
                  <c:v>2050</c:v>
                </c:pt>
              </c:numCache>
            </c:numRef>
          </c:cat>
          <c:val>
            <c:numRef>
              <c:f>('clustered column (grouped)'!$G$39,'clustered column (grouped)'!$G$41)</c:f>
              <c:numCache>
                <c:formatCode>General</c:formatCode>
                <c:ptCount val="2"/>
                <c:pt idx="0">
                  <c:v>32.53</c:v>
                </c:pt>
                <c:pt idx="1">
                  <c:v>6.0490000000000004</c:v>
                </c:pt>
              </c:numCache>
            </c:numRef>
          </c:val>
          <c:extLst>
            <c:ext xmlns:c16="http://schemas.microsoft.com/office/drawing/2014/chart" uri="{C3380CC4-5D6E-409C-BE32-E72D297353CC}">
              <c16:uniqueId val="{00000002-1D5C-4EAF-87F3-77D5392239E6}"/>
            </c:ext>
          </c:extLst>
        </c:ser>
        <c:ser>
          <c:idx val="1"/>
          <c:order val="3"/>
          <c:tx>
            <c:strRef>
              <c:f>'clustered column (grouped)'!$E$38</c:f>
              <c:strCache>
                <c:ptCount val="1"/>
                <c:pt idx="0">
                  <c:v>Industry</c:v>
                </c:pt>
              </c:strCache>
            </c:strRef>
          </c:tx>
          <c:spPr>
            <a:solidFill>
              <a:srgbClr val="454547"/>
            </a:solidFill>
            <a:ln>
              <a:solidFill>
                <a:srgbClr val="454547"/>
              </a:solidFill>
            </a:ln>
          </c:spPr>
          <c:invertIfNegative val="0"/>
          <c:cat>
            <c:numRef>
              <c:f>('clustered column (grouped)'!$B$39:$C$39,'clustered column (grouped)'!$B$41:$C$41)</c:f>
              <c:numCache>
                <c:formatCode>General</c:formatCode>
                <c:ptCount val="4"/>
                <c:pt idx="0">
                  <c:v>2020</c:v>
                </c:pt>
                <c:pt idx="2">
                  <c:v>2050</c:v>
                </c:pt>
              </c:numCache>
            </c:numRef>
          </c:cat>
          <c:val>
            <c:numRef>
              <c:f>('clustered column (grouped)'!$E$39,'clustered column (grouped)'!$E$41)</c:f>
              <c:numCache>
                <c:formatCode>General</c:formatCode>
                <c:ptCount val="2"/>
                <c:pt idx="0">
                  <c:v>31.29</c:v>
                </c:pt>
                <c:pt idx="1">
                  <c:v>13.234</c:v>
                </c:pt>
              </c:numCache>
            </c:numRef>
          </c:val>
          <c:extLst>
            <c:ext xmlns:c16="http://schemas.microsoft.com/office/drawing/2014/chart" uri="{C3380CC4-5D6E-409C-BE32-E72D297353CC}">
              <c16:uniqueId val="{00000003-1D5C-4EAF-87F3-77D5392239E6}"/>
            </c:ext>
          </c:extLst>
        </c:ser>
        <c:ser>
          <c:idx val="2"/>
          <c:order val="4"/>
          <c:tx>
            <c:strRef>
              <c:f>'clustered column (grouped)'!$F$38</c:f>
              <c:strCache>
                <c:ptCount val="1"/>
                <c:pt idx="0">
                  <c:v>International transport</c:v>
                </c:pt>
              </c:strCache>
            </c:strRef>
          </c:tx>
          <c:spPr>
            <a:solidFill>
              <a:schemeClr val="tx2"/>
            </a:solidFill>
            <a:ln>
              <a:solidFill>
                <a:schemeClr val="tx2"/>
              </a:solidFill>
            </a:ln>
          </c:spPr>
          <c:invertIfNegative val="0"/>
          <c:val>
            <c:numRef>
              <c:f>('clustered column (grouped)'!$F$39,'clustered column (grouped)'!$F$41)</c:f>
              <c:numCache>
                <c:formatCode>General</c:formatCode>
                <c:ptCount val="2"/>
                <c:pt idx="0">
                  <c:v>3.12</c:v>
                </c:pt>
                <c:pt idx="1">
                  <c:v>3.347</c:v>
                </c:pt>
              </c:numCache>
            </c:numRef>
          </c:val>
          <c:extLst>
            <c:ext xmlns:c16="http://schemas.microsoft.com/office/drawing/2014/chart" uri="{C3380CC4-5D6E-409C-BE32-E72D297353CC}">
              <c16:uniqueId val="{00000004-1D5C-4EAF-87F3-77D5392239E6}"/>
            </c:ext>
          </c:extLst>
        </c:ser>
        <c:ser>
          <c:idx val="0"/>
          <c:order val="5"/>
          <c:tx>
            <c:strRef>
              <c:f>'clustered column (grouped)'!$D$38</c:f>
              <c:strCache>
                <c:ptCount val="1"/>
                <c:pt idx="0">
                  <c:v>Agriculture</c:v>
                </c:pt>
              </c:strCache>
            </c:strRef>
          </c:tx>
          <c:spPr>
            <a:solidFill>
              <a:srgbClr val="FFF0BE"/>
            </a:solidFill>
            <a:ln>
              <a:solidFill>
                <a:srgbClr val="FFF0BE"/>
              </a:solidFill>
            </a:ln>
          </c:spPr>
          <c:invertIfNegative val="0"/>
          <c:cat>
            <c:numRef>
              <c:f>('clustered column (grouped)'!$B$39:$C$39,'clustered column (grouped)'!$B$41:$C$41)</c:f>
              <c:numCache>
                <c:formatCode>General</c:formatCode>
                <c:ptCount val="4"/>
                <c:pt idx="0">
                  <c:v>2020</c:v>
                </c:pt>
                <c:pt idx="2">
                  <c:v>2050</c:v>
                </c:pt>
              </c:numCache>
            </c:numRef>
          </c:cat>
          <c:val>
            <c:numRef>
              <c:f>('clustered column (grouped)'!$D$39,'clustered column (grouped)'!$D$41)</c:f>
              <c:numCache>
                <c:formatCode>General</c:formatCode>
                <c:ptCount val="2"/>
                <c:pt idx="0">
                  <c:v>1.59</c:v>
                </c:pt>
                <c:pt idx="1">
                  <c:v>0.46500000000000002</c:v>
                </c:pt>
              </c:numCache>
            </c:numRef>
          </c:val>
          <c:extLst>
            <c:ext xmlns:c16="http://schemas.microsoft.com/office/drawing/2014/chart" uri="{C3380CC4-5D6E-409C-BE32-E72D297353CC}">
              <c16:uniqueId val="{00000005-1D5C-4EAF-87F3-77D5392239E6}"/>
            </c:ext>
          </c:extLst>
        </c:ser>
        <c:ser>
          <c:idx val="5"/>
          <c:order val="6"/>
          <c:tx>
            <c:strRef>
              <c:f>'clustered column (grouped)'!$I$38</c:f>
              <c:strCache>
                <c:ptCount val="1"/>
                <c:pt idx="0">
                  <c:v>Service</c:v>
                </c:pt>
              </c:strCache>
            </c:strRef>
          </c:tx>
          <c:spPr>
            <a:solidFill>
              <a:srgbClr val="EF403B"/>
            </a:solidFill>
            <a:ln>
              <a:solidFill>
                <a:srgbClr val="EF403B"/>
              </a:solidFill>
            </a:ln>
          </c:spPr>
          <c:invertIfNegative val="0"/>
          <c:cat>
            <c:numRef>
              <c:f>('clustered column (grouped)'!$B$39:$C$39,'clustered column (grouped)'!$B$41:$C$41)</c:f>
              <c:numCache>
                <c:formatCode>General</c:formatCode>
                <c:ptCount val="4"/>
                <c:pt idx="0">
                  <c:v>2020</c:v>
                </c:pt>
                <c:pt idx="2">
                  <c:v>2050</c:v>
                </c:pt>
              </c:numCache>
            </c:numRef>
          </c:cat>
          <c:val>
            <c:numRef>
              <c:f>('clustered column (grouped)'!$I$39,'clustered column (grouped)'!$I$41)</c:f>
              <c:numCache>
                <c:formatCode>General</c:formatCode>
                <c:ptCount val="2"/>
                <c:pt idx="0">
                  <c:v>0.82</c:v>
                </c:pt>
                <c:pt idx="1">
                  <c:v>8.8999999999999996E-2</c:v>
                </c:pt>
              </c:numCache>
            </c:numRef>
          </c:val>
          <c:extLst>
            <c:ext xmlns:c16="http://schemas.microsoft.com/office/drawing/2014/chart" uri="{C3380CC4-5D6E-409C-BE32-E72D297353CC}">
              <c16:uniqueId val="{00000006-1D5C-4EAF-87F3-77D5392239E6}"/>
            </c:ext>
          </c:extLst>
        </c:ser>
        <c:dLbls>
          <c:showLegendKey val="0"/>
          <c:showVal val="0"/>
          <c:showCatName val="0"/>
          <c:showSerName val="0"/>
          <c:showPercent val="0"/>
          <c:showBubbleSize val="0"/>
        </c:dLbls>
        <c:gapWidth val="150"/>
        <c:overlap val="100"/>
        <c:axId val="88066688"/>
        <c:axId val="88101632"/>
      </c:barChart>
      <c:catAx>
        <c:axId val="88066688"/>
        <c:scaling>
          <c:orientation val="minMax"/>
        </c:scaling>
        <c:delete val="0"/>
        <c:axPos val="b"/>
        <c:numFmt formatCode="General" sourceLinked="0"/>
        <c:majorTickMark val="none"/>
        <c:minorTickMark val="none"/>
        <c:tickLblPos val="nextTo"/>
        <c:spPr>
          <a:ln>
            <a:noFill/>
          </a:ln>
        </c:spPr>
        <c:txPr>
          <a:bodyPr/>
          <a:lstStyle/>
          <a:p>
            <a:pPr>
              <a:defRPr>
                <a:solidFill>
                  <a:sysClr val="windowText" lastClr="000000"/>
                </a:solidFill>
              </a:defRPr>
            </a:pPr>
            <a:endParaRPr lang="da-DK"/>
          </a:p>
        </c:txPr>
        <c:crossAx val="88101632"/>
        <c:crosses val="autoZero"/>
        <c:auto val="1"/>
        <c:lblAlgn val="ctr"/>
        <c:lblOffset val="0"/>
        <c:noMultiLvlLbl val="0"/>
      </c:catAx>
      <c:valAx>
        <c:axId val="88101632"/>
        <c:scaling>
          <c:orientation val="minMax"/>
          <c:max val="200"/>
        </c:scaling>
        <c:delete val="0"/>
        <c:axPos val="l"/>
        <c:majorGridlines>
          <c:spPr>
            <a:ln w="12700" cap="rnd">
              <a:solidFill>
                <a:schemeClr val="bg1">
                  <a:lumMod val="75000"/>
                </a:schemeClr>
              </a:solidFill>
              <a:prstDash val="solid"/>
            </a:ln>
          </c:spPr>
        </c:majorGridlines>
        <c:numFmt formatCode="General" sourceLinked="1"/>
        <c:majorTickMark val="out"/>
        <c:minorTickMark val="none"/>
        <c:tickLblPos val="nextTo"/>
        <c:spPr>
          <a:ln>
            <a:noFill/>
          </a:ln>
        </c:spPr>
        <c:txPr>
          <a:bodyPr/>
          <a:lstStyle/>
          <a:p>
            <a:pPr>
              <a:defRPr sz="1800" b="1">
                <a:solidFill>
                  <a:srgbClr val="595959"/>
                </a:solidFill>
                <a:latin typeface="Mark Pro Medium" panose="020B0604020201010104" pitchFamily="34" charset="0"/>
              </a:defRPr>
            </a:pPr>
            <a:endParaRPr lang="da-DK"/>
          </a:p>
        </c:txPr>
        <c:crossAx val="88066688"/>
        <c:crosses val="autoZero"/>
        <c:crossBetween val="between"/>
        <c:majorUnit val="50"/>
        <c:minorUnit val="50"/>
      </c:valAx>
      <c:spPr>
        <a:noFill/>
      </c:spPr>
    </c:plotArea>
    <c:legend>
      <c:legendPos val="b"/>
      <c:layout>
        <c:manualLayout>
          <c:xMode val="edge"/>
          <c:yMode val="edge"/>
          <c:x val="0.16435475298723967"/>
          <c:y val="0.80732946673024886"/>
          <c:w val="0.64569217084988884"/>
          <c:h val="0.1798113349394807"/>
        </c:manualLayout>
      </c:layout>
      <c:overlay val="0"/>
      <c:spPr>
        <a:ln>
          <a:noFill/>
        </a:ln>
      </c:spPr>
      <c:txPr>
        <a:bodyPr/>
        <a:lstStyle/>
        <a:p>
          <a:pPr>
            <a:defRPr sz="1400">
              <a:solidFill>
                <a:schemeClr val="tx1"/>
              </a:solidFill>
              <a:latin typeface="Mark Pro Light" panose="020B0504020201010104" pitchFamily="34" charset="0"/>
            </a:defRPr>
          </a:pPr>
          <a:endParaRPr lang="da-DK"/>
        </a:p>
      </c:txPr>
    </c:legend>
    <c:plotVisOnly val="1"/>
    <c:dispBlanksAs val="gap"/>
    <c:showDLblsOverMax val="0"/>
  </c:chart>
  <c:spPr>
    <a:noFill/>
    <a:ln>
      <a:noFill/>
    </a:ln>
  </c:spPr>
  <c:txPr>
    <a:bodyPr/>
    <a:lstStyle/>
    <a:p>
      <a:pPr>
        <a:defRPr sz="1000" b="0" i="0">
          <a:latin typeface="+mn-lt"/>
          <a:cs typeface="Arial" pitchFamily="34" charset="0"/>
        </a:defRPr>
      </a:pPr>
      <a:endParaRPr lang="da-DK"/>
    </a:p>
  </c:txPr>
  <c:externalData r:id="rId1">
    <c:autoUpdate val="0"/>
  </c:externalData>
  <c:userShapes r:id="rId2"/>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a-DK"/>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9.8375810297404817E-2"/>
          <c:y val="2.4939685218661477E-2"/>
          <c:w val="0.74426662002474886"/>
          <c:h val="0.8212809857101192"/>
        </c:manualLayout>
      </c:layout>
      <c:barChart>
        <c:barDir val="col"/>
        <c:grouping val="clustered"/>
        <c:varyColors val="0"/>
        <c:ser>
          <c:idx val="0"/>
          <c:order val="0"/>
          <c:tx>
            <c:strRef>
              <c:f>'clustered column (grouped)'!$D$38</c:f>
              <c:strCache>
                <c:ptCount val="1"/>
                <c:pt idx="0">
                  <c:v>El för vätgasproduktion</c:v>
                </c:pt>
              </c:strCache>
            </c:strRef>
          </c:tx>
          <c:spPr>
            <a:solidFill>
              <a:schemeClr val="accent2"/>
            </a:solidFill>
            <a:ln>
              <a:solidFill>
                <a:schemeClr val="accent2"/>
              </a:solidFill>
            </a:ln>
          </c:spPr>
          <c:invertIfNegative val="0"/>
          <c:cat>
            <c:multiLvlStrRef>
              <c:f>'clustered column (grouped)'!$B$43:$C$46</c:f>
              <c:multiLvlStrCache>
                <c:ptCount val="2"/>
                <c:lvl>
                  <c:pt idx="0">
                    <c:v>CNN</c:v>
                  </c:pt>
                  <c:pt idx="1">
                    <c:v>Very high PtX</c:v>
                  </c:pt>
                </c:lvl>
                <c:lvl>
                  <c:pt idx="0">
                    <c:v>2050</c:v>
                  </c:pt>
                </c:lvl>
              </c:multiLvlStrCache>
              <c:extLst/>
            </c:multiLvlStrRef>
          </c:cat>
          <c:val>
            <c:numRef>
              <c:f>'clustered column (grouped)'!$D$43:$D$46</c:f>
              <c:numCache>
                <c:formatCode>0.00</c:formatCode>
                <c:ptCount val="2"/>
                <c:pt idx="0" formatCode="General">
                  <c:v>42</c:v>
                </c:pt>
                <c:pt idx="1">
                  <c:v>655</c:v>
                </c:pt>
              </c:numCache>
              <c:extLst/>
            </c:numRef>
          </c:val>
          <c:extLst>
            <c:ext xmlns:c16="http://schemas.microsoft.com/office/drawing/2014/chart" uri="{C3380CC4-5D6E-409C-BE32-E72D297353CC}">
              <c16:uniqueId val="{00000000-CF6E-4A7B-8EC8-4B21971583C5}"/>
            </c:ext>
          </c:extLst>
        </c:ser>
        <c:ser>
          <c:idx val="1"/>
          <c:order val="1"/>
          <c:tx>
            <c:strRef>
              <c:f>'clustered column (grouped)'!$E$38</c:f>
              <c:strCache>
                <c:ptCount val="1"/>
                <c:pt idx="0">
                  <c:v>Vätgasproduktion</c:v>
                </c:pt>
              </c:strCache>
            </c:strRef>
          </c:tx>
          <c:spPr>
            <a:solidFill>
              <a:srgbClr val="FBDCE2"/>
            </a:solidFill>
            <a:ln>
              <a:solidFill>
                <a:srgbClr val="FBDCE2"/>
              </a:solidFill>
            </a:ln>
          </c:spPr>
          <c:invertIfNegative val="0"/>
          <c:cat>
            <c:multiLvlStrRef>
              <c:f>'clustered column (grouped)'!$B$43:$C$46</c:f>
              <c:multiLvlStrCache>
                <c:ptCount val="2"/>
                <c:lvl>
                  <c:pt idx="0">
                    <c:v>CNN</c:v>
                  </c:pt>
                  <c:pt idx="1">
                    <c:v>Very high PtX</c:v>
                  </c:pt>
                </c:lvl>
                <c:lvl>
                  <c:pt idx="0">
                    <c:v>2050</c:v>
                  </c:pt>
                </c:lvl>
              </c:multiLvlStrCache>
              <c:extLst/>
            </c:multiLvlStrRef>
          </c:cat>
          <c:val>
            <c:numRef>
              <c:f>'clustered column (grouped)'!$E$43:$E$46</c:f>
              <c:numCache>
                <c:formatCode>General</c:formatCode>
                <c:ptCount val="2"/>
                <c:pt idx="0">
                  <c:v>28.979999999999997</c:v>
                </c:pt>
                <c:pt idx="1">
                  <c:v>451.95</c:v>
                </c:pt>
              </c:numCache>
              <c:extLst/>
            </c:numRef>
          </c:val>
          <c:extLst>
            <c:ext xmlns:c16="http://schemas.microsoft.com/office/drawing/2014/chart" uri="{C3380CC4-5D6E-409C-BE32-E72D297353CC}">
              <c16:uniqueId val="{00000001-CF6E-4A7B-8EC8-4B21971583C5}"/>
            </c:ext>
          </c:extLst>
        </c:ser>
        <c:dLbls>
          <c:showLegendKey val="0"/>
          <c:showVal val="0"/>
          <c:showCatName val="0"/>
          <c:showSerName val="0"/>
          <c:showPercent val="0"/>
          <c:showBubbleSize val="0"/>
        </c:dLbls>
        <c:gapWidth val="301"/>
        <c:overlap val="-22"/>
        <c:axId val="88066688"/>
        <c:axId val="88101632"/>
      </c:barChart>
      <c:catAx>
        <c:axId val="88066688"/>
        <c:scaling>
          <c:orientation val="minMax"/>
        </c:scaling>
        <c:delete val="0"/>
        <c:axPos val="b"/>
        <c:numFmt formatCode="General" sourceLinked="0"/>
        <c:majorTickMark val="none"/>
        <c:minorTickMark val="none"/>
        <c:tickLblPos val="nextTo"/>
        <c:spPr>
          <a:ln>
            <a:solidFill>
              <a:sysClr val="windowText" lastClr="000000"/>
            </a:solidFill>
          </a:ln>
        </c:spPr>
        <c:txPr>
          <a:bodyPr/>
          <a:lstStyle/>
          <a:p>
            <a:pPr>
              <a:defRPr>
                <a:solidFill>
                  <a:srgbClr val="595959"/>
                </a:solidFill>
                <a:latin typeface="Mark Pro Light" panose="020B0504020201010104" pitchFamily="34" charset="0"/>
              </a:defRPr>
            </a:pPr>
            <a:endParaRPr lang="da-DK"/>
          </a:p>
        </c:txPr>
        <c:crossAx val="88101632"/>
        <c:crosses val="autoZero"/>
        <c:auto val="1"/>
        <c:lblAlgn val="ctr"/>
        <c:lblOffset val="0"/>
        <c:noMultiLvlLbl val="0"/>
      </c:catAx>
      <c:valAx>
        <c:axId val="88101632"/>
        <c:scaling>
          <c:orientation val="minMax"/>
        </c:scaling>
        <c:delete val="0"/>
        <c:axPos val="l"/>
        <c:majorGridlines>
          <c:spPr>
            <a:ln w="6350" cap="flat" cmpd="sng" algn="ctr">
              <a:solidFill>
                <a:schemeClr val="bg1">
                  <a:lumMod val="85000"/>
                </a:schemeClr>
              </a:solidFill>
              <a:prstDash val="solid"/>
              <a:miter lim="800000"/>
            </a:ln>
            <a:effectLst/>
          </c:spPr>
        </c:majorGridlines>
        <c:title>
          <c:tx>
            <c:strRef>
              <c:f>'clustered column (grouped)'!$C$11</c:f>
              <c:strCache>
                <c:ptCount val="1"/>
                <c:pt idx="0">
                  <c:v>TWh</c:v>
                </c:pt>
              </c:strCache>
            </c:strRef>
          </c:tx>
          <c:layout>
            <c:manualLayout>
              <c:xMode val="edge"/>
              <c:yMode val="edge"/>
              <c:x val="6.1437573972747484E-3"/>
              <c:y val="0.32325617328777173"/>
            </c:manualLayout>
          </c:layout>
          <c:overlay val="0"/>
          <c:txPr>
            <a:bodyPr rot="-5400000" vert="horz"/>
            <a:lstStyle/>
            <a:p>
              <a:pPr>
                <a:defRPr sz="1600" b="1">
                  <a:solidFill>
                    <a:srgbClr val="595959"/>
                  </a:solidFill>
                  <a:latin typeface="Mark Pro Light" panose="020B0504020201010104" pitchFamily="34" charset="0"/>
                </a:defRPr>
              </a:pPr>
              <a:endParaRPr lang="da-DK"/>
            </a:p>
          </c:txPr>
        </c:title>
        <c:numFmt formatCode="General" sourceLinked="1"/>
        <c:majorTickMark val="out"/>
        <c:minorTickMark val="none"/>
        <c:tickLblPos val="nextTo"/>
        <c:spPr>
          <a:ln>
            <a:noFill/>
          </a:ln>
        </c:spPr>
        <c:txPr>
          <a:bodyPr/>
          <a:lstStyle/>
          <a:p>
            <a:pPr>
              <a:defRPr sz="1600">
                <a:solidFill>
                  <a:srgbClr val="595959"/>
                </a:solidFill>
                <a:latin typeface="Mark Pro Light" panose="020B0504020201010104" pitchFamily="34" charset="0"/>
              </a:defRPr>
            </a:pPr>
            <a:endParaRPr lang="da-DK"/>
          </a:p>
        </c:txPr>
        <c:crossAx val="88066688"/>
        <c:crosses val="autoZero"/>
        <c:crossBetween val="between"/>
      </c:valAx>
      <c:spPr>
        <a:noFill/>
      </c:spPr>
    </c:plotArea>
    <c:plotVisOnly val="1"/>
    <c:dispBlanksAs val="gap"/>
    <c:showDLblsOverMax val="0"/>
  </c:chart>
  <c:spPr>
    <a:noFill/>
    <a:ln>
      <a:noFill/>
    </a:ln>
  </c:spPr>
  <c:txPr>
    <a:bodyPr/>
    <a:lstStyle/>
    <a:p>
      <a:pPr>
        <a:defRPr sz="1400" b="0" i="0">
          <a:solidFill>
            <a:sysClr val="windowText" lastClr="000000"/>
          </a:solidFill>
          <a:latin typeface="Corbel" panose="020B0503020204020204" pitchFamily="34" charset="0"/>
          <a:cs typeface="Arial" pitchFamily="34" charset="0"/>
        </a:defRPr>
      </a:pPr>
      <a:endParaRPr lang="da-DK"/>
    </a:p>
  </c:txPr>
  <c:externalData r:id="rId1">
    <c:autoUpdate val="0"/>
  </c:externalData>
  <c:userShapes r:id="rId2"/>
</c:chartSpace>
</file>

<file path=ppt/drawings/drawing1.xml><?xml version="1.0" encoding="utf-8"?>
<c:userShapes xmlns:c="http://schemas.openxmlformats.org/drawingml/2006/chart">
  <cdr:relSizeAnchor xmlns:cdr="http://schemas.openxmlformats.org/drawingml/2006/chartDrawing">
    <cdr:from>
      <cdr:x>0.65155</cdr:x>
      <cdr:y>0.35539</cdr:y>
    </cdr:from>
    <cdr:to>
      <cdr:x>0.73489</cdr:x>
      <cdr:y>0.55539</cdr:y>
    </cdr:to>
    <cdr:sp macro="" textlink="">
      <cdr:nvSpPr>
        <cdr:cNvPr id="5" name="TextBox 4"/>
        <cdr:cNvSpPr txBox="1"/>
      </cdr:nvSpPr>
      <cdr:spPr>
        <a:xfrm xmlns:a="http://schemas.openxmlformats.org/drawingml/2006/main">
          <a:off x="7149354" y="1624853"/>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a:p>
      </cdr:txBody>
    </cdr:sp>
  </cdr:relSizeAnchor>
</c:userShapes>
</file>

<file path=ppt/drawings/drawing2.xml><?xml version="1.0" encoding="utf-8"?>
<c:userShapes xmlns:c="http://schemas.openxmlformats.org/drawingml/2006/chart">
  <cdr:relSizeAnchor xmlns:cdr="http://schemas.openxmlformats.org/drawingml/2006/chartDrawing">
    <cdr:from>
      <cdr:x>0.65155</cdr:x>
      <cdr:y>0.35539</cdr:y>
    </cdr:from>
    <cdr:to>
      <cdr:x>0.73489</cdr:x>
      <cdr:y>0.55539</cdr:y>
    </cdr:to>
    <cdr:sp macro="" textlink="">
      <cdr:nvSpPr>
        <cdr:cNvPr id="5" name="TextBox 4"/>
        <cdr:cNvSpPr txBox="1"/>
      </cdr:nvSpPr>
      <cdr:spPr>
        <a:xfrm xmlns:a="http://schemas.openxmlformats.org/drawingml/2006/main">
          <a:off x="7149354" y="1624853"/>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0.10158</cdr:x>
      <cdr:y>0.23841</cdr:y>
    </cdr:from>
    <cdr:to>
      <cdr:x>0.13791</cdr:x>
      <cdr:y>0.60546</cdr:y>
    </cdr:to>
    <cdr:sp macro="" textlink="">
      <cdr:nvSpPr>
        <cdr:cNvPr id="2" name="textruta 1">
          <a:extLst xmlns:a="http://schemas.openxmlformats.org/drawingml/2006/main">
            <a:ext uri="{FF2B5EF4-FFF2-40B4-BE49-F238E27FC236}">
              <a16:creationId xmlns:a16="http://schemas.microsoft.com/office/drawing/2014/main" id="{77853BF8-ABC5-4D7D-83D9-DF94AD417DA8}"/>
            </a:ext>
          </a:extLst>
        </cdr:cNvPr>
        <cdr:cNvSpPr txBox="1"/>
      </cdr:nvSpPr>
      <cdr:spPr>
        <a:xfrm xmlns:a="http://schemas.openxmlformats.org/drawingml/2006/main">
          <a:off x="688442" y="1206796"/>
          <a:ext cx="246221" cy="1858023"/>
        </a:xfrm>
        <a:prstGeom xmlns:a="http://schemas.openxmlformats.org/drawingml/2006/main" prst="rect">
          <a:avLst/>
        </a:prstGeom>
        <a:noFill xmlns:a="http://schemas.openxmlformats.org/drawingml/2006/main"/>
      </cdr:spPr>
      <cdr:txBody>
        <a:bodyPr xmlns:a="http://schemas.openxmlformats.org/drawingml/2006/main" vertOverflow="clip" vert="vert270" wrap="square" lIns="0" tIns="0" rIns="0" bIns="0" rtlCol="0">
          <a:spAutoFit/>
        </a:bodyPr>
        <a:lstStyle xmlns:a="http://schemas.openxmlformats.org/drawingml/2006/main"/>
        <a:p xmlns:a="http://schemas.openxmlformats.org/drawingml/2006/main">
          <a:pPr algn="ctr"/>
          <a:r>
            <a:rPr lang="sv-SE" sz="1600" dirty="0" err="1">
              <a:solidFill>
                <a:schemeClr val="tx1"/>
              </a:solidFill>
              <a:latin typeface="Mark Pro Light" panose="020B0504020201010104" pitchFamily="34" charset="0"/>
            </a:rPr>
            <a:t>Mton</a:t>
          </a:r>
          <a:r>
            <a:rPr lang="sv-SE" sz="1600" dirty="0">
              <a:solidFill>
                <a:schemeClr val="tx1"/>
              </a:solidFill>
              <a:latin typeface="Mark Pro Light" panose="020B0504020201010104" pitchFamily="34" charset="0"/>
            </a:rPr>
            <a:t> CO</a:t>
          </a:r>
          <a:r>
            <a:rPr lang="sv-SE" sz="1600" baseline="-25000" dirty="0">
              <a:solidFill>
                <a:schemeClr val="tx1"/>
              </a:solidFill>
              <a:latin typeface="Mark Pro Light" panose="020B0504020201010104" pitchFamily="34" charset="0"/>
            </a:rPr>
            <a:t>2</a:t>
          </a:r>
          <a:r>
            <a:rPr lang="sv-SE" sz="1600" dirty="0">
              <a:solidFill>
                <a:schemeClr val="tx1"/>
              </a:solidFill>
              <a:latin typeface="Mark Pro Light" panose="020B0504020201010104" pitchFamily="34" charset="0"/>
            </a:rPr>
            <a:t> </a:t>
          </a:r>
          <a:r>
            <a:rPr lang="sv-SE" sz="1600" dirty="0" err="1">
              <a:solidFill>
                <a:schemeClr val="tx1"/>
              </a:solidFill>
              <a:latin typeface="Mark Pro Light" panose="020B0504020201010104" pitchFamily="34" charset="0"/>
            </a:rPr>
            <a:t>eq</a:t>
          </a:r>
          <a:r>
            <a:rPr lang="sv-SE" sz="1600" dirty="0">
              <a:solidFill>
                <a:schemeClr val="tx1"/>
              </a:solidFill>
              <a:latin typeface="Mark Pro Light" panose="020B0504020201010104" pitchFamily="34" charset="0"/>
            </a:rPr>
            <a:t>. </a:t>
          </a:r>
        </a:p>
      </cdr:txBody>
    </cdr:sp>
  </cdr:relSizeAnchor>
</c:userShapes>
</file>

<file path=ppt/drawings/drawing3.xml><?xml version="1.0" encoding="utf-8"?>
<c:userShapes xmlns:c="http://schemas.openxmlformats.org/drawingml/2006/chart">
  <cdr:relSizeAnchor xmlns:cdr="http://schemas.openxmlformats.org/drawingml/2006/chartDrawing">
    <cdr:from>
      <cdr:x>0.65155</cdr:x>
      <cdr:y>0.35539</cdr:y>
    </cdr:from>
    <cdr:to>
      <cdr:x>0.73489</cdr:x>
      <cdr:y>0.55539</cdr:y>
    </cdr:to>
    <cdr:sp macro="" textlink="">
      <cdr:nvSpPr>
        <cdr:cNvPr id="5" name="TextBox 4"/>
        <cdr:cNvSpPr txBox="1"/>
      </cdr:nvSpPr>
      <cdr:spPr>
        <a:xfrm xmlns:a="http://schemas.openxmlformats.org/drawingml/2006/main">
          <a:off x="7149354" y="1624853"/>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0.18158</cdr:x>
      <cdr:y>0.42136</cdr:y>
    </cdr:from>
    <cdr:to>
      <cdr:x>0.18158</cdr:x>
      <cdr:y>0.48599</cdr:y>
    </cdr:to>
    <cdr:sp macro="" textlink="">
      <cdr:nvSpPr>
        <cdr:cNvPr id="2" name="textruta 1">
          <a:extLst xmlns:a="http://schemas.openxmlformats.org/drawingml/2006/main">
            <a:ext uri="{FF2B5EF4-FFF2-40B4-BE49-F238E27FC236}">
              <a16:creationId xmlns:a16="http://schemas.microsoft.com/office/drawing/2014/main" id="{8DB13873-5354-4548-AD41-75EE86C7EA01}"/>
            </a:ext>
          </a:extLst>
        </cdr:cNvPr>
        <cdr:cNvSpPr txBox="1"/>
      </cdr:nvSpPr>
      <cdr:spPr>
        <a:xfrm xmlns:a="http://schemas.openxmlformats.org/drawingml/2006/main">
          <a:off x="1626559" y="2207244"/>
          <a:ext cx="65" cy="338554"/>
        </a:xfrm>
        <a:prstGeom xmlns:a="http://schemas.openxmlformats.org/drawingml/2006/main" prst="rect">
          <a:avLst/>
        </a:prstGeom>
        <a:noFill xmlns:a="http://schemas.openxmlformats.org/drawingml/2006/main"/>
      </cdr:spPr>
      <cdr:txBody>
        <a:bodyPr xmlns:a="http://schemas.openxmlformats.org/drawingml/2006/main" vertOverflow="clip" wrap="none" lIns="0" tIns="0" rIns="0" bIns="0" rtlCol="0">
          <a:spAutoFit/>
        </a:bodyPr>
        <a:lstStyle xmlns:a="http://schemas.openxmlformats.org/drawingml/2006/main"/>
        <a:p xmlns:a="http://schemas.openxmlformats.org/drawingml/2006/main">
          <a:endParaRPr lang="sv-SE" sz="2200" dirty="0" err="1">
            <a:solidFill>
              <a:srgbClr val="006EB6"/>
            </a:solidFill>
          </a:endParaRPr>
        </a:p>
      </cdr:txBody>
    </cdr:sp>
  </cdr:relSizeAnchor>
  <cdr:relSizeAnchor xmlns:cdr="http://schemas.openxmlformats.org/drawingml/2006/chartDrawing">
    <cdr:from>
      <cdr:x>0.06572</cdr:x>
      <cdr:y>0.06561</cdr:y>
    </cdr:from>
    <cdr:to>
      <cdr:x>0.09664</cdr:x>
      <cdr:y>0.78804</cdr:y>
    </cdr:to>
    <cdr:sp macro="" textlink="">
      <cdr:nvSpPr>
        <cdr:cNvPr id="3" name="textruta 2">
          <a:extLst xmlns:a="http://schemas.openxmlformats.org/drawingml/2006/main">
            <a:ext uri="{FF2B5EF4-FFF2-40B4-BE49-F238E27FC236}">
              <a16:creationId xmlns:a16="http://schemas.microsoft.com/office/drawing/2014/main" id="{C0EDB412-8FE7-4213-A8D5-1129A041CCD6}"/>
            </a:ext>
          </a:extLst>
        </cdr:cNvPr>
        <cdr:cNvSpPr txBox="1"/>
      </cdr:nvSpPr>
      <cdr:spPr>
        <a:xfrm xmlns:a="http://schemas.openxmlformats.org/drawingml/2006/main" rot="16200000" flipH="1">
          <a:off x="-1164966" y="2097375"/>
          <a:ext cx="3784335" cy="276999"/>
        </a:xfrm>
        <a:prstGeom xmlns:a="http://schemas.openxmlformats.org/drawingml/2006/main" prst="rect">
          <a:avLst/>
        </a:prstGeom>
        <a:noFill xmlns:a="http://schemas.openxmlformats.org/drawingml/2006/main"/>
      </cdr:spPr>
      <cdr:txBody>
        <a:bodyPr xmlns:a="http://schemas.openxmlformats.org/drawingml/2006/main" vertOverflow="clip" wrap="square" lIns="0" tIns="0" rIns="0" bIns="0" rtlCol="0">
          <a:spAutoFit/>
        </a:bodyPr>
        <a:lstStyle xmlns:a="http://schemas.openxmlformats.org/drawingml/2006/main"/>
        <a:p xmlns:a="http://schemas.openxmlformats.org/drawingml/2006/main">
          <a:pPr algn="ctr"/>
          <a:r>
            <a:rPr lang="sv-SE" sz="1800" dirty="0">
              <a:solidFill>
                <a:schemeClr val="tx1"/>
              </a:solidFill>
            </a:rPr>
            <a:t>Mton CO2 </a:t>
          </a:r>
          <a:r>
            <a:rPr lang="sv-SE" sz="1800" dirty="0" err="1">
              <a:solidFill>
                <a:schemeClr val="tx1"/>
              </a:solidFill>
            </a:rPr>
            <a:t>eq</a:t>
          </a:r>
          <a:r>
            <a:rPr lang="sv-SE" sz="1800" dirty="0">
              <a:solidFill>
                <a:schemeClr val="tx1"/>
              </a:solidFill>
            </a:rPr>
            <a:t>. </a:t>
          </a:r>
        </a:p>
      </cdr:txBody>
    </cdr:sp>
  </cdr:relSizeAnchor>
</c:userShapes>
</file>

<file path=ppt/drawings/drawing4.xml><?xml version="1.0" encoding="utf-8"?>
<c:userShapes xmlns:c="http://schemas.openxmlformats.org/drawingml/2006/chart">
  <cdr:relSizeAnchor xmlns:cdr="http://schemas.openxmlformats.org/drawingml/2006/chartDrawing">
    <cdr:from>
      <cdr:x>0.65155</cdr:x>
      <cdr:y>0.35539</cdr:y>
    </cdr:from>
    <cdr:to>
      <cdr:x>0.73489</cdr:x>
      <cdr:y>0.55539</cdr:y>
    </cdr:to>
    <cdr:sp macro="" textlink="">
      <cdr:nvSpPr>
        <cdr:cNvPr id="5" name="TextBox 4"/>
        <cdr:cNvSpPr txBox="1"/>
      </cdr:nvSpPr>
      <cdr:spPr>
        <a:xfrm xmlns:a="http://schemas.openxmlformats.org/drawingml/2006/main">
          <a:off x="7149354" y="1624853"/>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Platshållare fö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966527F-D1F1-4AF5-8B34-0DF46BE9411A}" type="datetimeFigureOut">
              <a:rPr lang="en-GB" smtClean="0"/>
              <a:t>08/10/2021</a:t>
            </a:fld>
            <a:endParaRPr lang="en-GB"/>
          </a:p>
        </p:txBody>
      </p:sp>
      <p:sp>
        <p:nvSpPr>
          <p:cNvPr id="4" name="Platshållare för bildobjekt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Platshållare för anteckninga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GB"/>
          </a:p>
        </p:txBody>
      </p:sp>
      <p:sp>
        <p:nvSpPr>
          <p:cNvPr id="6" name="Platshållare för sidfo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Platshållare för bild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999D0E6-565C-4CD0-AEC8-32C797F40A84}" type="slidenum">
              <a:rPr lang="en-GB" smtClean="0"/>
              <a:t>‹nr.›</a:t>
            </a:fld>
            <a:endParaRPr lang="en-GB"/>
          </a:p>
        </p:txBody>
      </p:sp>
    </p:spTree>
    <p:extLst>
      <p:ext uri="{BB962C8B-B14F-4D97-AF65-F5344CB8AC3E}">
        <p14:creationId xmlns:p14="http://schemas.microsoft.com/office/powerpoint/2010/main" val="345418836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Save as image</a:t>
            </a:r>
          </a:p>
        </p:txBody>
      </p:sp>
      <p:sp>
        <p:nvSpPr>
          <p:cNvPr id="4" name="Slide Number Placeholder 3"/>
          <p:cNvSpPr>
            <a:spLocks noGrp="1"/>
          </p:cNvSpPr>
          <p:nvPr>
            <p:ph type="sldNum" sz="quarter" idx="10"/>
          </p:nvPr>
        </p:nvSpPr>
        <p:spPr/>
        <p:txBody>
          <a:bodyPr/>
          <a:lstStyle/>
          <a:p>
            <a:fld id="{49436F85-577F-4A92-A47F-D540A2BCC821}" type="slidenum">
              <a:rPr lang="en-GB" smtClean="0"/>
              <a:pPr/>
              <a:t>1</a:t>
            </a:fld>
            <a:endParaRPr lang="en-GB" dirty="0"/>
          </a:p>
        </p:txBody>
      </p:sp>
    </p:spTree>
    <p:extLst>
      <p:ext uri="{BB962C8B-B14F-4D97-AF65-F5344CB8AC3E}">
        <p14:creationId xmlns:p14="http://schemas.microsoft.com/office/powerpoint/2010/main" val="160651458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a:lnSpc>
                <a:spcPct val="107000"/>
              </a:lnSpc>
              <a:spcAft>
                <a:spcPts val="800"/>
              </a:spcAft>
            </a:pPr>
            <a:r>
              <a:rPr lang="en-GB" sz="1400" dirty="0">
                <a:effectLst/>
                <a:latin typeface="Calibri" panose="020F0502020204030204" pitchFamily="34" charset="0"/>
                <a:ea typeface="Calibri" panose="020F0502020204030204" pitchFamily="34" charset="0"/>
                <a:cs typeface="Times New Roman" panose="02020603050405020304" pitchFamily="18" charset="0"/>
              </a:rPr>
              <a:t>If we then add the European perspective we get more leverage of course, and the numbers start getting pretty daunting. </a:t>
            </a:r>
            <a:endParaRPr lang="sv-SE" sz="14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400" dirty="0">
                <a:effectLst/>
                <a:latin typeface="Calibri" panose="020F0502020204030204" pitchFamily="34" charset="0"/>
                <a:ea typeface="Calibri" panose="020F0502020204030204" pitchFamily="34" charset="0"/>
                <a:cs typeface="Times New Roman" panose="02020603050405020304" pitchFamily="18" charset="0"/>
              </a:rPr>
              <a:t>Key points: </a:t>
            </a:r>
            <a:endParaRPr lang="sv-SE" sz="14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mj-lt"/>
              <a:buAutoNum type="arabicPeriod"/>
            </a:pPr>
            <a:r>
              <a:rPr lang="en-GB" sz="1400" dirty="0">
                <a:effectLst/>
                <a:latin typeface="Calibri" panose="020F0502020204030204" pitchFamily="34" charset="0"/>
                <a:ea typeface="Calibri" panose="020F0502020204030204" pitchFamily="34" charset="0"/>
                <a:cs typeface="Times New Roman" panose="02020603050405020304" pitchFamily="18" charset="0"/>
              </a:rPr>
              <a:t>EU hydrogen strategy will have very big impact on the Nordic energy system</a:t>
            </a:r>
            <a:endParaRPr lang="sv-SE" sz="14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mj-lt"/>
              <a:buAutoNum type="arabicPeriod"/>
            </a:pPr>
            <a:r>
              <a:rPr lang="en-GB" sz="1400" dirty="0">
                <a:effectLst/>
                <a:latin typeface="Calibri" panose="020F0502020204030204" pitchFamily="34" charset="0"/>
                <a:ea typeface="Calibri" panose="020F0502020204030204" pitchFamily="34" charset="0"/>
                <a:cs typeface="Times New Roman" panose="02020603050405020304" pitchFamily="18" charset="0"/>
              </a:rPr>
              <a:t>If EU goes for hydrogen the way it is laid out in the strategy, almost no matter what we do PtX production will be the largest source of electricity demand by a long way</a:t>
            </a:r>
            <a:endParaRPr lang="sv-SE" sz="14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mj-lt"/>
              <a:buAutoNum type="arabicPeriod"/>
            </a:pPr>
            <a:r>
              <a:rPr lang="en-GB" sz="1400" dirty="0">
                <a:effectLst/>
                <a:latin typeface="Calibri" panose="020F0502020204030204" pitchFamily="34" charset="0"/>
                <a:ea typeface="Calibri" panose="020F0502020204030204" pitchFamily="34" charset="0"/>
                <a:cs typeface="Times New Roman" panose="02020603050405020304" pitchFamily="18" charset="0"/>
              </a:rPr>
              <a:t>The potential span is very big</a:t>
            </a:r>
            <a:endParaRPr lang="sv-SE" sz="14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mj-lt"/>
              <a:buAutoNum type="arabicPeriod"/>
            </a:pPr>
            <a:r>
              <a:rPr lang="en-GB" sz="1400" dirty="0">
                <a:effectLst/>
                <a:latin typeface="Calibri" panose="020F0502020204030204" pitchFamily="34" charset="0"/>
                <a:ea typeface="Calibri" panose="020F0502020204030204" pitchFamily="34" charset="0"/>
                <a:cs typeface="Times New Roman" panose="02020603050405020304" pitchFamily="18" charset="0"/>
              </a:rPr>
              <a:t>This is a big opportunity for Nordic energy firms – we can either export clean electricity or PtX fuels. 500 </a:t>
            </a:r>
            <a:r>
              <a:rPr lang="en-GB" sz="1400" dirty="0" err="1">
                <a:effectLst/>
                <a:latin typeface="Calibri" panose="020F0502020204030204" pitchFamily="34" charset="0"/>
                <a:ea typeface="Calibri" panose="020F0502020204030204" pitchFamily="34" charset="0"/>
                <a:cs typeface="Times New Roman" panose="02020603050405020304" pitchFamily="18" charset="0"/>
              </a:rPr>
              <a:t>TWh</a:t>
            </a:r>
            <a:r>
              <a:rPr lang="en-GB" sz="1400" dirty="0">
                <a:effectLst/>
                <a:latin typeface="Calibri" panose="020F0502020204030204" pitchFamily="34" charset="0"/>
                <a:ea typeface="Calibri" panose="020F0502020204030204" pitchFamily="34" charset="0"/>
                <a:cs typeface="Times New Roman" panose="02020603050405020304" pitchFamily="18" charset="0"/>
              </a:rPr>
              <a:t> of energy, equalling 20-30 bn euros per year.  </a:t>
            </a:r>
            <a:endParaRPr lang="sv-SE" sz="14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mj-lt"/>
              <a:buAutoNum type="arabicPeriod"/>
            </a:pPr>
            <a:r>
              <a:rPr lang="en-GB" sz="1400" dirty="0">
                <a:effectLst/>
                <a:latin typeface="Calibri" panose="020F0502020204030204" pitchFamily="34" charset="0"/>
                <a:ea typeface="Calibri" panose="020F0502020204030204" pitchFamily="34" charset="0"/>
                <a:cs typeface="Times New Roman" panose="02020603050405020304" pitchFamily="18" charset="0"/>
              </a:rPr>
              <a:t>Wind power makes up the bulk of needed power gen</a:t>
            </a:r>
            <a:endParaRPr lang="sv-SE" sz="14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mj-lt"/>
              <a:buAutoNum type="arabicPeriod"/>
            </a:pPr>
            <a:r>
              <a:rPr lang="en-GB" sz="1400" dirty="0">
                <a:effectLst/>
                <a:latin typeface="Calibri" panose="020F0502020204030204" pitchFamily="34" charset="0"/>
                <a:ea typeface="Calibri" panose="020F0502020204030204" pitchFamily="34" charset="0"/>
                <a:cs typeface="Times New Roman" panose="02020603050405020304" pitchFamily="18" charset="0"/>
              </a:rPr>
              <a:t>Wind power expansion likely limited by acceptance for both turbines and associated grids, not lack of demand or cost competition.</a:t>
            </a:r>
            <a:endParaRPr lang="sv-SE" sz="14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mj-lt"/>
              <a:buAutoNum type="arabicPeriod"/>
            </a:pPr>
            <a:r>
              <a:rPr lang="en-GB" sz="1400" dirty="0">
                <a:effectLst/>
                <a:latin typeface="Calibri" panose="020F0502020204030204" pitchFamily="34" charset="0"/>
                <a:ea typeface="Calibri" panose="020F0502020204030204" pitchFamily="34" charset="0"/>
                <a:cs typeface="Times New Roman" panose="02020603050405020304" pitchFamily="18" charset="0"/>
              </a:rPr>
              <a:t>Likely worth paying a premium for e g offshore wind to ease pressure on land and improve acceptance</a:t>
            </a:r>
            <a:endParaRPr lang="sv-SE" sz="14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mj-lt"/>
              <a:buAutoNum type="arabicPeriod"/>
            </a:pPr>
            <a:r>
              <a:rPr lang="en-GB" sz="1400" dirty="0">
                <a:effectLst/>
                <a:latin typeface="Calibri" panose="020F0502020204030204" pitchFamily="34" charset="0"/>
                <a:ea typeface="Calibri" panose="020F0502020204030204" pitchFamily="34" charset="0"/>
                <a:cs typeface="Times New Roman" panose="02020603050405020304" pitchFamily="18" charset="0"/>
              </a:rPr>
              <a:t>Timing will be hard – not likely that production capacity for green hydrogen will match exactly the expansion of clean electricity. So likely there will be a period of imbalance in the market. </a:t>
            </a:r>
            <a:endParaRPr lang="sv-SE" sz="14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mj-lt"/>
              <a:buAutoNum type="arabicPeriod"/>
            </a:pPr>
            <a:r>
              <a:rPr lang="en-GB" sz="1400" dirty="0">
                <a:effectLst/>
                <a:latin typeface="Calibri" panose="020F0502020204030204" pitchFamily="34" charset="0"/>
                <a:ea typeface="Calibri" panose="020F0502020204030204" pitchFamily="34" charset="0"/>
                <a:cs typeface="Times New Roman" panose="02020603050405020304" pitchFamily="18" charset="0"/>
              </a:rPr>
              <a:t>A very important conclusion is that the Nordic countries will benefit A LOT from tacking this development with close coordination. At the very least exchange information over plans, and even better discuss common strategies to maximise benefits and minimise risks for unwanted </a:t>
            </a:r>
            <a:r>
              <a:rPr lang="en-GB" sz="1400" dirty="0" err="1">
                <a:effectLst/>
                <a:latin typeface="Calibri" panose="020F0502020204030204" pitchFamily="34" charset="0"/>
                <a:ea typeface="Calibri" panose="020F0502020204030204" pitchFamily="34" charset="0"/>
                <a:cs typeface="Times New Roman" panose="02020603050405020304" pitchFamily="18" charset="0"/>
              </a:rPr>
              <a:t>spillover</a:t>
            </a:r>
            <a:r>
              <a:rPr lang="en-GB" sz="1400" dirty="0">
                <a:effectLst/>
                <a:latin typeface="Calibri" panose="020F0502020204030204" pitchFamily="34" charset="0"/>
                <a:ea typeface="Calibri" panose="020F0502020204030204" pitchFamily="34" charset="0"/>
                <a:cs typeface="Times New Roman" panose="02020603050405020304" pitchFamily="18" charset="0"/>
              </a:rPr>
              <a:t> effects. </a:t>
            </a:r>
            <a:endParaRPr lang="sv-SE" sz="14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mj-lt"/>
              <a:buAutoNum type="arabicPeriod"/>
            </a:pPr>
            <a:r>
              <a:rPr lang="en-GB" sz="1400" dirty="0">
                <a:effectLst/>
                <a:latin typeface="Calibri" panose="020F0502020204030204" pitchFamily="34" charset="0"/>
                <a:ea typeface="Calibri" panose="020F0502020204030204" pitchFamily="34" charset="0"/>
                <a:cs typeface="Times New Roman" panose="02020603050405020304" pitchFamily="18" charset="0"/>
              </a:rPr>
              <a:t>Put bluntly – PtX exports make sense from economic and climate perspective, but will have significant impact on Nordic landscape and nature. </a:t>
            </a:r>
            <a:endParaRPr lang="sv-SE" sz="14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p:txBody>
      </p:sp>
      <p:sp>
        <p:nvSpPr>
          <p:cNvPr id="4" name="Platshållare för bild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A698621-BC6C-4FEB-842F-E2B163F1F020}"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1212263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9436F85-577F-4A92-A47F-D540A2BCC821}" type="slidenum">
              <a:rPr kumimoji="0" lang="en-GB"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GB"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60651458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solidFill>
                  <a:srgbClr val="595959"/>
                </a:solidFill>
                <a:latin typeface="Mark Pro Medium"/>
                <a:ea typeface="+mj-ea"/>
                <a:cs typeface="+mj-cs"/>
              </a:rPr>
              <a:t>The development in electrification of road transport lowers the future pressure on bioenergy resources compared to what was expected a few years ago.</a:t>
            </a:r>
          </a:p>
          <a:p>
            <a:endParaRPr lang="en-US">
              <a:ea typeface="+mn-lt"/>
              <a:cs typeface="+mn-l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a:solidFill>
                  <a:srgbClr val="595959"/>
                </a:solidFill>
                <a:latin typeface="Mark Pro Medium"/>
                <a:ea typeface="+mj-ea"/>
                <a:cs typeface="+mj-cs"/>
              </a:rPr>
              <a:t>Biomass and biofuels can fill gaps in short to medium term in most sectors.</a:t>
            </a:r>
          </a:p>
          <a:p>
            <a:endParaRPr lang="en-US">
              <a:cs typeface="Calibri"/>
            </a:endParaRPr>
          </a:p>
          <a:p>
            <a:r>
              <a:rPr lang="en-US">
                <a:solidFill>
                  <a:srgbClr val="595959"/>
                </a:solidFill>
                <a:latin typeface="Mark Pro Medium"/>
                <a:ea typeface="+mj-ea"/>
                <a:cs typeface="+mj-cs"/>
              </a:rPr>
              <a:t>Sustainability issues and other demands for bioenergy, as for chemicals and materials, need a lot more attention. </a:t>
            </a:r>
          </a:p>
          <a:p>
            <a:endParaRPr lang="en-US">
              <a:solidFill>
                <a:srgbClr val="595959"/>
              </a:solidFill>
              <a:latin typeface="Mark Pro Medium"/>
              <a:ea typeface="+mj-ea"/>
              <a:cs typeface="+mj-cs"/>
            </a:endParaRPr>
          </a:p>
          <a:p>
            <a:endParaRPr lang="en-US">
              <a:ea typeface="+mn-lt"/>
              <a:cs typeface="+mn-lt"/>
            </a:endParaRPr>
          </a:p>
          <a:p>
            <a:endParaRPr lang="en-US">
              <a:cs typeface="Calibri"/>
            </a:endParaRPr>
          </a:p>
        </p:txBody>
      </p:sp>
      <p:sp>
        <p:nvSpPr>
          <p:cNvPr id="4" name="Slide Number Placeholder 3"/>
          <p:cNvSpPr>
            <a:spLocks noGrp="1"/>
          </p:cNvSpPr>
          <p:nvPr>
            <p:ph type="sldNum" sz="quarter" idx="5"/>
          </p:nvPr>
        </p:nvSpPr>
        <p:spPr/>
        <p:txBody>
          <a:bodyPr/>
          <a:lstStyle/>
          <a:p>
            <a:fld id="{B999D0E6-565C-4CD0-AEC8-32C797F40A84}" type="slidenum">
              <a:rPr lang="en-GB" smtClean="0"/>
              <a:t>12</a:t>
            </a:fld>
            <a:endParaRPr lang="en-GB"/>
          </a:p>
        </p:txBody>
      </p:sp>
    </p:spTree>
    <p:extLst>
      <p:ext uri="{BB962C8B-B14F-4D97-AF65-F5344CB8AC3E}">
        <p14:creationId xmlns:p14="http://schemas.microsoft.com/office/powerpoint/2010/main" val="220594969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006EB6"/>
                </a:solidFill>
                <a:effectLst/>
                <a:uLnTx/>
                <a:uFillTx/>
                <a:latin typeface="+mn-lt"/>
                <a:ea typeface="+mn-ea"/>
                <a:cs typeface="+mn-cs"/>
              </a:rPr>
              <a:t>…B</a:t>
            </a:r>
            <a:r>
              <a:rPr kumimoji="0" lang="en-US" sz="1200" b="0" i="0" u="none" strike="noStrike" kern="1200" cap="none" spc="0" normalizeH="0" baseline="0" noProof="0">
                <a:ln>
                  <a:noFill/>
                </a:ln>
                <a:solidFill>
                  <a:srgbClr val="000000"/>
                </a:solidFill>
                <a:effectLst/>
                <a:uLnTx/>
                <a:uFillTx/>
                <a:latin typeface="Mark OT" panose="020B0504020201010104" pitchFamily="34" charset="77"/>
                <a:ea typeface="+mn-ea"/>
                <a:cs typeface="+mn-cs"/>
              </a:rPr>
              <a:t>ut growth in demand for liquid biofuels is significantly lower than in previous studies</a:t>
            </a:r>
            <a:endParaRPr kumimoji="0" lang="en-FI" sz="1200" b="0" i="0" u="none" strike="noStrike" kern="1200" cap="none" spc="0" normalizeH="0" baseline="0" noProof="0">
              <a:ln>
                <a:noFill/>
              </a:ln>
              <a:solidFill>
                <a:srgbClr val="000000"/>
              </a:solidFill>
              <a:effectLst/>
              <a:uLnTx/>
              <a:uFillTx/>
              <a:latin typeface="Corbel"/>
              <a:ea typeface="+mn-ea"/>
              <a:cs typeface="+mn-cs"/>
            </a:endParaRPr>
          </a:p>
          <a:p>
            <a:endParaRPr lang="en-US" sz="1200">
              <a:solidFill>
                <a:srgbClr val="006EB6"/>
              </a:solidFill>
            </a:endParaRPr>
          </a:p>
          <a:p>
            <a:r>
              <a:rPr lang="en-US" sz="1200">
                <a:solidFill>
                  <a:srgbClr val="006EB6"/>
                </a:solidFill>
              </a:rPr>
              <a:t>The Nordic countries can easily stay within own biomass potential</a:t>
            </a:r>
          </a:p>
          <a:p>
            <a:endParaRPr lang="en-US" sz="1200">
              <a:solidFill>
                <a:srgbClr val="006EB6"/>
              </a:solidFill>
            </a:endParaRPr>
          </a:p>
          <a:p>
            <a:r>
              <a:rPr lang="en-US" sz="1200">
                <a:solidFill>
                  <a:srgbClr val="006EB6"/>
                </a:solidFill>
              </a:rPr>
              <a:t>Biofuel demand for transport in 2050 was 130 TWh in NETP2016, while in CNN it reaches 60 TWh </a:t>
            </a:r>
          </a:p>
          <a:p>
            <a:endParaRPr lang="en-US" sz="1200">
              <a:solidFill>
                <a:srgbClr val="006EB6"/>
              </a:solidFill>
            </a:endParaRPr>
          </a:p>
          <a:p>
            <a:endParaRPr lang="en-GB"/>
          </a:p>
          <a:p>
            <a:endParaRPr lang="en-FI"/>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A698621-BC6C-4FEB-842F-E2B163F1F020}"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4556873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9436F85-577F-4A92-A47F-D540A2BCC821}" type="slidenum">
              <a:rPr kumimoji="0" lang="en-GB"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GB"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60651458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en-GB"/>
              <a:t>Original title: </a:t>
            </a:r>
            <a:r>
              <a:rPr lang="en-US"/>
              <a:t>Amount of CO</a:t>
            </a:r>
            <a:r>
              <a:rPr lang="en-US" baseline="-25000"/>
              <a:t>2</a:t>
            </a:r>
            <a:r>
              <a:rPr lang="en-US"/>
              <a:t> Captured Varies Depending on cost and acceptance</a:t>
            </a:r>
            <a:endParaRPr lang="en-GB"/>
          </a:p>
        </p:txBody>
      </p:sp>
      <p:sp>
        <p:nvSpPr>
          <p:cNvPr id="4" name="Platshållare för bildnummer 3"/>
          <p:cNvSpPr>
            <a:spLocks noGrp="1"/>
          </p:cNvSpPr>
          <p:nvPr>
            <p:ph type="sldNum" sz="quarter" idx="5"/>
          </p:nvPr>
        </p:nvSpPr>
        <p:spPr/>
        <p:txBody>
          <a:bodyPr/>
          <a:lstStyle/>
          <a:p>
            <a:fld id="{B999D0E6-565C-4CD0-AEC8-32C797F40A84}" type="slidenum">
              <a:rPr lang="en-GB" smtClean="0"/>
              <a:t>15</a:t>
            </a:fld>
            <a:endParaRPr lang="en-GB"/>
          </a:p>
        </p:txBody>
      </p:sp>
    </p:spTree>
    <p:extLst>
      <p:ext uri="{BB962C8B-B14F-4D97-AF65-F5344CB8AC3E}">
        <p14:creationId xmlns:p14="http://schemas.microsoft.com/office/powerpoint/2010/main" val="416566936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en-US" b="0" i="0">
                <a:solidFill>
                  <a:srgbClr val="454547"/>
                </a:solidFill>
                <a:effectLst/>
                <a:latin typeface="markot"/>
              </a:rPr>
              <a:t>From 2030 onwards the contribution from carbon capture technologies takes off significantly, reaching 15-25 Mt captured CO</a:t>
            </a:r>
            <a:r>
              <a:rPr lang="en-US" b="0" i="0" baseline="-25000">
                <a:solidFill>
                  <a:srgbClr val="454547"/>
                </a:solidFill>
                <a:effectLst/>
                <a:latin typeface="markot"/>
              </a:rPr>
              <a:t>2</a:t>
            </a:r>
            <a:r>
              <a:rPr lang="en-US" b="0" i="0">
                <a:solidFill>
                  <a:srgbClr val="454547"/>
                </a:solidFill>
                <a:effectLst/>
                <a:latin typeface="markot"/>
              </a:rPr>
              <a:t> annually in the CNN scenario (Figure 6.5). Almost 90 % of the capture takes place after 2035. 70-80 % of the captured CO</a:t>
            </a:r>
            <a:r>
              <a:rPr lang="en-US" b="0" i="0" baseline="-25000">
                <a:solidFill>
                  <a:srgbClr val="454547"/>
                </a:solidFill>
                <a:effectLst/>
                <a:latin typeface="markot"/>
              </a:rPr>
              <a:t>2</a:t>
            </a:r>
            <a:r>
              <a:rPr lang="en-US" b="0" i="0">
                <a:solidFill>
                  <a:srgbClr val="454547"/>
                </a:solidFill>
                <a:effectLst/>
                <a:latin typeface="markot"/>
              </a:rPr>
              <a:t> is sent to storage and 20-30 % used for fuel production.</a:t>
            </a:r>
          </a:p>
          <a:p>
            <a:endParaRPr lang="en-US" b="0" i="0">
              <a:solidFill>
                <a:srgbClr val="454547"/>
              </a:solidFill>
              <a:effectLst/>
              <a:latin typeface="marko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a:solidFill>
                  <a:srgbClr val="395A88"/>
                </a:solidFill>
                <a:latin typeface="Mark Pro Light" panose="020B0504020201010104" pitchFamily="34" charset="0"/>
              </a:rPr>
              <a:t>Should CCS become 20-60% more expensive than expected investments in alternative mitigation options will increase leading to direct CO</a:t>
            </a:r>
            <a:r>
              <a:rPr lang="en-US" sz="1200" baseline="-25000">
                <a:solidFill>
                  <a:srgbClr val="395A88"/>
                </a:solidFill>
                <a:latin typeface="Mark Pro Light" panose="020B0504020201010104" pitchFamily="34" charset="0"/>
              </a:rPr>
              <a:t>2</a:t>
            </a:r>
            <a:r>
              <a:rPr lang="en-US" sz="1200">
                <a:solidFill>
                  <a:srgbClr val="395A88"/>
                </a:solidFill>
                <a:latin typeface="Mark Pro Light" panose="020B0504020201010104" pitchFamily="34" charset="0"/>
              </a:rPr>
              <a:t> emissions, especially from industry, reducing more and earlier. </a:t>
            </a:r>
            <a:endParaRPr lang="en-GB" sz="1200">
              <a:solidFill>
                <a:srgbClr val="395A88"/>
              </a:solidFill>
              <a:latin typeface="Mark Pro Light" panose="020B0504020201010104" pitchFamily="34" charset="0"/>
            </a:endParaRPr>
          </a:p>
        </p:txBody>
      </p:sp>
      <p:sp>
        <p:nvSpPr>
          <p:cNvPr id="4" name="Platshållare för bildnummer 3"/>
          <p:cNvSpPr>
            <a:spLocks noGrp="1"/>
          </p:cNvSpPr>
          <p:nvPr>
            <p:ph type="sldNum" sz="quarter" idx="5"/>
          </p:nvPr>
        </p:nvSpPr>
        <p:spPr/>
        <p:txBody>
          <a:bodyPr/>
          <a:lstStyle/>
          <a:p>
            <a:fld id="{B999D0E6-565C-4CD0-AEC8-32C797F40A84}" type="slidenum">
              <a:rPr lang="en-GB" smtClean="0"/>
              <a:t>16</a:t>
            </a:fld>
            <a:endParaRPr lang="en-GB"/>
          </a:p>
        </p:txBody>
      </p:sp>
    </p:spTree>
    <p:extLst>
      <p:ext uri="{BB962C8B-B14F-4D97-AF65-F5344CB8AC3E}">
        <p14:creationId xmlns:p14="http://schemas.microsoft.com/office/powerpoint/2010/main" val="362708446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en-GB" sz="1200">
                <a:solidFill>
                  <a:srgbClr val="006EB6"/>
                </a:solidFill>
              </a:rPr>
              <a:t>Nordic CO2 emissions 2020 ~ 170 </a:t>
            </a:r>
            <a:r>
              <a:rPr lang="en-GB" sz="1200" err="1">
                <a:solidFill>
                  <a:srgbClr val="006EB6"/>
                </a:solidFill>
              </a:rPr>
              <a:t>Mton</a:t>
            </a:r>
            <a:endParaRPr lang="en-GB" sz="1200">
              <a:solidFill>
                <a:srgbClr val="006EB6"/>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a:p>
          <a:p>
            <a:r>
              <a:rPr lang="en-GB" sz="1200">
                <a:solidFill>
                  <a:srgbClr val="006EB6"/>
                </a:solidFill>
              </a:rPr>
              <a:t>Nordic CO2 emissions 2050 ~33 </a:t>
            </a:r>
            <a:r>
              <a:rPr lang="en-GB" sz="1200" err="1">
                <a:solidFill>
                  <a:srgbClr val="006EB6"/>
                </a:solidFill>
              </a:rPr>
              <a:t>Mton</a:t>
            </a:r>
            <a:endParaRPr lang="en-GB" sz="1200">
              <a:solidFill>
                <a:srgbClr val="006EB6"/>
              </a:solidFill>
            </a:endParaRPr>
          </a:p>
          <a:p>
            <a:endParaRPr lang="en-GB" sz="1200">
              <a:solidFill>
                <a:srgbClr val="006EB6"/>
              </a:solidFill>
            </a:endParaRPr>
          </a:p>
          <a:p>
            <a:r>
              <a:rPr lang="en-GB" sz="1200">
                <a:solidFill>
                  <a:srgbClr val="006EB6"/>
                </a:solidFill>
              </a:rPr>
              <a:t>Net emissions ~8 </a:t>
            </a:r>
            <a:r>
              <a:rPr lang="en-GB" sz="1200" err="1">
                <a:solidFill>
                  <a:srgbClr val="006EB6"/>
                </a:solidFill>
              </a:rPr>
              <a:t>Mton</a:t>
            </a:r>
            <a:r>
              <a:rPr lang="en-GB" sz="1200">
                <a:solidFill>
                  <a:srgbClr val="006EB6"/>
                </a:solidFill>
              </a:rPr>
              <a:t> </a:t>
            </a:r>
            <a:r>
              <a:rPr lang="en-GB">
                <a:solidFill>
                  <a:srgbClr val="006EB6"/>
                </a:solidFill>
              </a:rPr>
              <a:t>(from international transport and oil and gas extraction)</a:t>
            </a:r>
          </a:p>
          <a:p>
            <a:pPr marL="0" marR="0" lvl="0" indent="0" algn="l" defTabSz="914400" rtl="0" eaLnBrk="1" fontAlgn="auto" latinLnBrk="0" hangingPunct="1">
              <a:lnSpc>
                <a:spcPct val="100000"/>
              </a:lnSpc>
              <a:spcBef>
                <a:spcPts val="0"/>
              </a:spcBef>
              <a:spcAft>
                <a:spcPts val="0"/>
              </a:spcAft>
              <a:buClrTx/>
              <a:buSzTx/>
              <a:buFontTx/>
              <a:buNone/>
              <a:tabLst/>
              <a:defRPr/>
            </a:pPr>
            <a:r>
              <a:rPr lang="en-GB"/>
              <a:t> </a:t>
            </a:r>
          </a:p>
        </p:txBody>
      </p:sp>
      <p:sp>
        <p:nvSpPr>
          <p:cNvPr id="4" name="Platshållare för bild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A698621-BC6C-4FEB-842F-E2B163F1F020}"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1212263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err="1">
                <a:ln>
                  <a:noFill/>
                </a:ln>
                <a:solidFill>
                  <a:srgbClr val="385988"/>
                </a:solidFill>
                <a:effectLst/>
                <a:uLnTx/>
                <a:uFillTx/>
                <a:latin typeface="Mark Pro Medium" panose="020B0604020201010104" pitchFamily="34" charset="0"/>
                <a:ea typeface="+mn-ea"/>
                <a:cs typeface="+mn-cs"/>
              </a:rPr>
              <a:t>Behavioural</a:t>
            </a:r>
            <a:r>
              <a:rPr kumimoji="0" lang="en-US" sz="1200" b="0" i="0" u="none" strike="noStrike" kern="1200" cap="none" spc="0" normalizeH="0" baseline="0" noProof="0">
                <a:ln>
                  <a:noFill/>
                </a:ln>
                <a:solidFill>
                  <a:srgbClr val="385988"/>
                </a:solidFill>
                <a:effectLst/>
                <a:uLnTx/>
                <a:uFillTx/>
                <a:latin typeface="Mark Pro Medium" panose="020B0604020201010104" pitchFamily="34" charset="0"/>
                <a:ea typeface="+mn-ea"/>
                <a:cs typeface="+mn-cs"/>
              </a:rPr>
              <a:t> change and social acceptance for infrastructure must be considered</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9436F85-577F-4A92-A47F-D540A2BCC821}" type="slidenum">
              <a:rPr kumimoji="0" lang="en-GB"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GB"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60651458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en-GB" sz="1200">
                <a:solidFill>
                  <a:srgbClr val="006EB6"/>
                </a:solidFill>
              </a:rPr>
              <a:t>What if: </a:t>
            </a:r>
            <a:endParaRPr lang="en-US" sz="1200">
              <a:solidFill>
                <a:srgbClr val="006EB6"/>
              </a:solidFill>
            </a:endParaRPr>
          </a:p>
          <a:p>
            <a:pPr marL="457200" indent="-457200">
              <a:buFont typeface="Arial"/>
              <a:buChar char="•"/>
            </a:pPr>
            <a:r>
              <a:rPr lang="en-GB" sz="1200">
                <a:solidFill>
                  <a:srgbClr val="006EB6"/>
                </a:solidFill>
              </a:rPr>
              <a:t>Passenger transport demand stabilises on 2019 level including aviation</a:t>
            </a:r>
          </a:p>
          <a:p>
            <a:pPr marL="457200" indent="-457200">
              <a:buFont typeface="Arial"/>
              <a:buChar char="•"/>
            </a:pPr>
            <a:endParaRPr lang="en-GB" sz="1200">
              <a:solidFill>
                <a:srgbClr val="006EB6"/>
              </a:solidFill>
            </a:endParaRPr>
          </a:p>
          <a:p>
            <a:pPr marL="457200" indent="-457200">
              <a:buFont typeface="Arial"/>
              <a:buChar char="•"/>
            </a:pPr>
            <a:r>
              <a:rPr lang="en-GB" sz="1200">
                <a:solidFill>
                  <a:srgbClr val="006EB6"/>
                </a:solidFill>
              </a:rPr>
              <a:t>Lower consumption drives down production and freight transport by 10% in 2050</a:t>
            </a:r>
          </a:p>
          <a:p>
            <a:pPr marL="457200" indent="-457200">
              <a:buFont typeface="Arial"/>
              <a:buChar char="•"/>
            </a:pPr>
            <a:endParaRPr lang="en-GB" sz="1200">
              <a:solidFill>
                <a:srgbClr val="006EB6"/>
              </a:solidFill>
            </a:endParaRPr>
          </a:p>
          <a:p>
            <a:pPr marL="457200" indent="-457200">
              <a:buFont typeface="Arial"/>
              <a:buChar char="•"/>
            </a:pPr>
            <a:r>
              <a:rPr lang="en-GB" sz="1200">
                <a:solidFill>
                  <a:srgbClr val="006EB6"/>
                </a:solidFill>
              </a:rPr>
              <a:t>Car sharing becomes popular</a:t>
            </a:r>
          </a:p>
          <a:p>
            <a:pPr marL="457200" indent="-457200">
              <a:buFont typeface="Arial"/>
              <a:buChar char="•"/>
            </a:pPr>
            <a:endParaRPr lang="en-GB" sz="1200">
              <a:solidFill>
                <a:srgbClr val="FF0000"/>
              </a:solidFill>
            </a:endParaRPr>
          </a:p>
          <a:p>
            <a:pPr marL="457200" indent="-457200">
              <a:buFont typeface="Arial"/>
              <a:buChar char="•"/>
            </a:pPr>
            <a:endParaRPr lang="en-GB" sz="1200">
              <a:solidFill>
                <a:srgbClr val="FF0000"/>
              </a:solidFill>
            </a:endParaRPr>
          </a:p>
          <a:p>
            <a:endParaRPr lang="en-GB" sz="1200">
              <a:solidFill>
                <a:srgbClr val="FF0000"/>
              </a:solidFill>
            </a:endParaRPr>
          </a:p>
          <a:p>
            <a:endParaRPr lang="en-GB" sz="1200">
              <a:solidFill>
                <a:srgbClr val="FF0000"/>
              </a:solidFill>
            </a:endParaRPr>
          </a:p>
          <a:p>
            <a:endParaRPr lang="en-GB" sz="1200">
              <a:solidFill>
                <a:srgbClr val="FF0000"/>
              </a:solidFill>
            </a:endParaRPr>
          </a:p>
          <a:p>
            <a:endParaRPr lang="en-GB" sz="1200">
              <a:solidFill>
                <a:srgbClr val="FF0000"/>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200" b="0" i="0" u="none" strike="noStrike" kern="1200" cap="none" spc="0" normalizeH="0" baseline="0" noProof="0">
              <a:ln>
                <a:noFill/>
              </a:ln>
              <a:solidFill>
                <a:srgbClr val="F42941"/>
              </a:solidFill>
              <a:effectLst/>
              <a:uLnTx/>
              <a:uFillTx/>
              <a:latin typeface="Corbel"/>
              <a:ea typeface="+mn-ea"/>
              <a:cs typeface="+mn-cs"/>
            </a:endParaRPr>
          </a:p>
        </p:txBody>
      </p:sp>
      <p:sp>
        <p:nvSpPr>
          <p:cNvPr id="4" name="Platshållare för bild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999D0E6-565C-4CD0-AEC8-32C797F40A84}"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2836860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9436F85-577F-4A92-A47F-D540A2BCC821}" type="slidenum">
              <a:rPr kumimoji="0" lang="en-GB"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GB"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23206657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en-GB"/>
          </a:p>
        </p:txBody>
      </p:sp>
      <p:sp>
        <p:nvSpPr>
          <p:cNvPr id="4" name="Platshållare för bildnummer 3"/>
          <p:cNvSpPr>
            <a:spLocks noGrp="1"/>
          </p:cNvSpPr>
          <p:nvPr>
            <p:ph type="sldNum" sz="quarter" idx="5"/>
          </p:nvPr>
        </p:nvSpPr>
        <p:spPr/>
        <p:txBody>
          <a:bodyPr/>
          <a:lstStyle/>
          <a:p>
            <a:fld id="{B999D0E6-565C-4CD0-AEC8-32C797F40A84}" type="slidenum">
              <a:rPr lang="en-GB" smtClean="0"/>
              <a:t>20</a:t>
            </a:fld>
            <a:endParaRPr lang="en-GB"/>
          </a:p>
        </p:txBody>
      </p:sp>
    </p:spTree>
    <p:extLst>
      <p:ext uri="{BB962C8B-B14F-4D97-AF65-F5344CB8AC3E}">
        <p14:creationId xmlns:p14="http://schemas.microsoft.com/office/powerpoint/2010/main" val="170202109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en-GB">
                <a:cs typeface="Calibri"/>
              </a:rPr>
              <a:t>1 icon = 5 GW</a:t>
            </a:r>
          </a:p>
          <a:p>
            <a:r>
              <a:rPr lang="en-GB">
                <a:cs typeface="Calibri"/>
              </a:rPr>
              <a:t>2020 PV = 1.6 GW (part </a:t>
            </a:r>
            <a:r>
              <a:rPr lang="en-GB" err="1">
                <a:cs typeface="Calibri"/>
              </a:rPr>
              <a:t>incon</a:t>
            </a:r>
            <a:r>
              <a:rPr lang="en-GB">
                <a:cs typeface="Calibri"/>
              </a:rPr>
              <a:t>), onshore wind = 19 GW (4 icons)</a:t>
            </a:r>
          </a:p>
          <a:p>
            <a:r>
              <a:rPr lang="en-GB"/>
              <a:t>CNN2050 PV = 31 GW (6 incon6), onshore wind = 49 GW (10 icons)</a:t>
            </a:r>
          </a:p>
          <a:p>
            <a:endParaRPr lang="en-GB">
              <a:cs typeface="Calibri"/>
            </a:endParaRPr>
          </a:p>
          <a:p>
            <a:r>
              <a:rPr lang="en-GB"/>
              <a:t>NPH2050 PV = 40 GW (8 </a:t>
            </a:r>
            <a:r>
              <a:rPr lang="en-GB" err="1"/>
              <a:t>incons</a:t>
            </a:r>
            <a:r>
              <a:rPr lang="en-GB"/>
              <a:t>), onshore wind = 56 GW (11 icons)</a:t>
            </a:r>
          </a:p>
          <a:p>
            <a:endParaRPr lang="en-GB">
              <a:cs typeface="Calibri"/>
            </a:endParaRPr>
          </a:p>
          <a:p>
            <a:r>
              <a:rPr lang="en-GB"/>
              <a:t>HighPtX2050 PV = 100 GW (20 </a:t>
            </a:r>
            <a:r>
              <a:rPr lang="en-GB" err="1"/>
              <a:t>incons</a:t>
            </a:r>
            <a:r>
              <a:rPr lang="en-GB"/>
              <a:t>), onshore wind = 113 GW (23 icons)</a:t>
            </a:r>
          </a:p>
          <a:p>
            <a:endParaRPr lang="en-GB">
              <a:cs typeface="Calibri"/>
            </a:endParaRPr>
          </a:p>
          <a:p>
            <a:r>
              <a:rPr lang="en-GB">
                <a:cs typeface="Calibri"/>
              </a:rPr>
              <a:t>So no space for number on top :-) </a:t>
            </a:r>
          </a:p>
          <a:p>
            <a:endParaRPr lang="en-GB">
              <a:cs typeface="Calibri"/>
            </a:endParaRPr>
          </a:p>
          <a:p>
            <a:r>
              <a:rPr lang="en-GB">
                <a:cs typeface="Calibri"/>
              </a:rPr>
              <a:t>Never say never </a:t>
            </a:r>
            <a:r>
              <a:rPr lang="en-GB">
                <a:cs typeface="Calibri"/>
                <a:sym typeface="Wingdings" panose="05000000000000000000" pitchFamily="2" charset="2"/>
              </a:rPr>
              <a:t> / </a:t>
            </a:r>
            <a:r>
              <a:rPr lang="en-GB" err="1">
                <a:cs typeface="Calibri"/>
                <a:sym typeface="Wingdings" panose="05000000000000000000" pitchFamily="2" charset="2"/>
              </a:rPr>
              <a:t>Madde</a:t>
            </a:r>
            <a:endParaRPr lang="en-GB">
              <a:cs typeface="Calibri"/>
            </a:endParaRPr>
          </a:p>
        </p:txBody>
      </p:sp>
      <p:sp>
        <p:nvSpPr>
          <p:cNvPr id="4" name="Platshållare för bildnummer 3"/>
          <p:cNvSpPr>
            <a:spLocks noGrp="1"/>
          </p:cNvSpPr>
          <p:nvPr>
            <p:ph type="sldNum" sz="quarter" idx="5"/>
          </p:nvPr>
        </p:nvSpPr>
        <p:spPr/>
        <p:txBody>
          <a:bodyPr/>
          <a:lstStyle/>
          <a:p>
            <a:fld id="{B999D0E6-565C-4CD0-AEC8-32C797F40A84}" type="slidenum">
              <a:rPr lang="en-GB" smtClean="0"/>
              <a:t>21</a:t>
            </a:fld>
            <a:endParaRPr lang="en-GB"/>
          </a:p>
        </p:txBody>
      </p:sp>
    </p:spTree>
    <p:extLst>
      <p:ext uri="{BB962C8B-B14F-4D97-AF65-F5344CB8AC3E}">
        <p14:creationId xmlns:p14="http://schemas.microsoft.com/office/powerpoint/2010/main" val="230113394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9436F85-577F-4A92-A47F-D540A2BCC821}" type="slidenum">
              <a:rPr kumimoji="0" lang="en-GB" sz="1200" b="0" i="0" u="none" strike="noStrike" kern="1200" cap="none" spc="0" normalizeH="0" baseline="0" noProof="0">
                <a:ln>
                  <a:noFill/>
                </a:ln>
                <a:solidFill>
                  <a:prstClr val="black"/>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en-GB"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40681089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en-SG" dirty="0"/>
          </a:p>
        </p:txBody>
      </p:sp>
      <p:sp>
        <p:nvSpPr>
          <p:cNvPr id="4" name="Plassholder for lysbildenummer 3"/>
          <p:cNvSpPr>
            <a:spLocks noGrp="1"/>
          </p:cNvSpPr>
          <p:nvPr>
            <p:ph type="sldNum" sz="quarter" idx="5"/>
          </p:nvPr>
        </p:nvSpPr>
        <p:spPr/>
        <p:txBody>
          <a:bodyPr/>
          <a:lstStyle/>
          <a:p>
            <a:fld id="{8550D801-0F60-4696-8057-7DA17F53BE0B}" type="slidenum">
              <a:rPr lang="en-SG" smtClean="0"/>
              <a:t>23</a:t>
            </a:fld>
            <a:endParaRPr lang="en-SG"/>
          </a:p>
        </p:txBody>
      </p:sp>
    </p:spTree>
    <p:extLst>
      <p:ext uri="{BB962C8B-B14F-4D97-AF65-F5344CB8AC3E}">
        <p14:creationId xmlns:p14="http://schemas.microsoft.com/office/powerpoint/2010/main" val="140448746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en-SG" dirty="0"/>
          </a:p>
        </p:txBody>
      </p:sp>
      <p:sp>
        <p:nvSpPr>
          <p:cNvPr id="4" name="Plassholder for lysbilde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550D801-0F60-4696-8057-7DA17F53BE0B}" type="slidenum">
              <a:rPr kumimoji="0" lang="en-SG"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en-SG"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77120836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en-SG" dirty="0"/>
          </a:p>
        </p:txBody>
      </p:sp>
      <p:sp>
        <p:nvSpPr>
          <p:cNvPr id="4" name="Plassholder for lysbilde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550D801-0F60-4696-8057-7DA17F53BE0B}" type="slidenum">
              <a:rPr kumimoji="0" lang="en-SG"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0" lang="en-SG"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77120836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en-SG" dirty="0"/>
          </a:p>
        </p:txBody>
      </p:sp>
      <p:sp>
        <p:nvSpPr>
          <p:cNvPr id="4" name="Plassholder for lysbilde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550D801-0F60-4696-8057-7DA17F53BE0B}" type="slidenum">
              <a:rPr kumimoji="0" lang="en-SG"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0" lang="en-SG"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77120836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en-SG" dirty="0"/>
          </a:p>
        </p:txBody>
      </p:sp>
      <p:sp>
        <p:nvSpPr>
          <p:cNvPr id="4" name="Plassholder for lysbilde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550D801-0F60-4696-8057-7DA17F53BE0B}" type="slidenum">
              <a:rPr kumimoji="0" lang="en-SG"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27</a:t>
            </a:fld>
            <a:endParaRPr kumimoji="0" lang="en-SG"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77120836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en-SG" sz="1200" b="0" i="0" dirty="0">
                <a:solidFill>
                  <a:srgbClr val="424241"/>
                </a:solidFill>
                <a:effectLst/>
                <a:latin typeface="markot"/>
              </a:rPr>
              <a:t>Stronger coordination of and commitments to Nordic power infrastructure planning</a:t>
            </a:r>
          </a:p>
          <a:p>
            <a:r>
              <a:rPr lang="en-SG" sz="1200" b="0" i="0" dirty="0">
                <a:solidFill>
                  <a:srgbClr val="424241"/>
                </a:solidFill>
                <a:effectLst/>
                <a:latin typeface="markot"/>
              </a:rPr>
              <a:t>Nordic cooperation on integrated offshore wind and grid development</a:t>
            </a:r>
            <a:endParaRPr lang="en-SG" sz="1200" dirty="0">
              <a:solidFill>
                <a:srgbClr val="424241"/>
              </a:solidFill>
              <a:latin typeface="markot"/>
            </a:endParaRPr>
          </a:p>
          <a:p>
            <a:r>
              <a:rPr lang="en-SG" sz="1200" b="0" i="0" dirty="0">
                <a:solidFill>
                  <a:srgbClr val="424241"/>
                </a:solidFill>
                <a:effectLst/>
                <a:latin typeface="markot"/>
              </a:rPr>
              <a:t>Common vision for the role of </a:t>
            </a:r>
            <a:r>
              <a:rPr lang="en-SG" sz="1200" b="0" i="0" dirty="0" err="1">
                <a:solidFill>
                  <a:srgbClr val="424241"/>
                </a:solidFill>
                <a:effectLst/>
                <a:latin typeface="markot"/>
              </a:rPr>
              <a:t>PtX</a:t>
            </a:r>
            <a:r>
              <a:rPr lang="en-SG" sz="1200" b="0" i="0" dirty="0">
                <a:solidFill>
                  <a:srgbClr val="424241"/>
                </a:solidFill>
                <a:effectLst/>
                <a:latin typeface="markot"/>
              </a:rPr>
              <a:t> production in the Nordics</a:t>
            </a:r>
          </a:p>
          <a:p>
            <a:r>
              <a:rPr lang="en-SG" sz="1200" b="0" i="0" dirty="0">
                <a:solidFill>
                  <a:srgbClr val="424241"/>
                </a:solidFill>
                <a:effectLst/>
                <a:latin typeface="markot"/>
              </a:rPr>
              <a:t>A common Nordic CCS strategy</a:t>
            </a:r>
          </a:p>
          <a:p>
            <a:endParaRPr lang="en-SG" dirty="0"/>
          </a:p>
        </p:txBody>
      </p:sp>
      <p:sp>
        <p:nvSpPr>
          <p:cNvPr id="4" name="Plassholder for lysbilde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550D801-0F60-4696-8057-7DA17F53BE0B}" type="slidenum">
              <a:rPr kumimoji="0" lang="en-SG"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28</a:t>
            </a:fld>
            <a:endParaRPr kumimoji="0" lang="en-SG"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77120836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en-SG" dirty="0"/>
          </a:p>
        </p:txBody>
      </p:sp>
      <p:sp>
        <p:nvSpPr>
          <p:cNvPr id="4" name="Plassholder for lysbildenummer 3"/>
          <p:cNvSpPr>
            <a:spLocks noGrp="1"/>
          </p:cNvSpPr>
          <p:nvPr>
            <p:ph type="sldNum" sz="quarter" idx="5"/>
          </p:nvPr>
        </p:nvSpPr>
        <p:spPr/>
        <p:txBody>
          <a:bodyPr/>
          <a:lstStyle/>
          <a:p>
            <a:fld id="{8550D801-0F60-4696-8057-7DA17F53BE0B}" type="slidenum">
              <a:rPr lang="en-SG" smtClean="0"/>
              <a:t>29</a:t>
            </a:fld>
            <a:endParaRPr lang="en-SG"/>
          </a:p>
        </p:txBody>
      </p:sp>
    </p:spTree>
    <p:extLst>
      <p:ext uri="{BB962C8B-B14F-4D97-AF65-F5344CB8AC3E}">
        <p14:creationId xmlns:p14="http://schemas.microsoft.com/office/powerpoint/2010/main" val="140448746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a:lnSpc>
                <a:spcPct val="107000"/>
              </a:lnSpc>
              <a:spcAft>
                <a:spcPts val="800"/>
              </a:spcAft>
            </a:pPr>
            <a:r>
              <a:rPr lang="en-GB" sz="1200" dirty="0">
                <a:effectLst/>
                <a:latin typeface="Calibri" panose="020F0502020204030204" pitchFamily="34" charset="0"/>
                <a:ea typeface="Calibri" panose="020F0502020204030204" pitchFamily="34" charset="0"/>
                <a:cs typeface="Times New Roman" panose="02020603050405020304" pitchFamily="18" charset="0"/>
              </a:rPr>
              <a:t>There are a myriad of solutions to reduce energy use and emissions, and they pretty much fall into five tracks. And since many solutions require coupling sectors and businesses, we have organised our analysis around these five solutions tracks:</a:t>
            </a:r>
          </a:p>
          <a:p>
            <a:pPr>
              <a:lnSpc>
                <a:spcPct val="107000"/>
              </a:lnSpc>
              <a:spcAft>
                <a:spcPts val="800"/>
              </a:spcAft>
            </a:pPr>
            <a:endParaRPr lang="sv-SE" sz="12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200" dirty="0">
                <a:effectLst/>
                <a:latin typeface="Calibri" panose="020F0502020204030204" pitchFamily="34" charset="0"/>
                <a:ea typeface="Calibri" panose="020F0502020204030204" pitchFamily="34" charset="0"/>
                <a:cs typeface="Times New Roman" panose="02020603050405020304" pitchFamily="18" charset="0"/>
              </a:rPr>
              <a:t>The first is </a:t>
            </a:r>
            <a:r>
              <a:rPr lang="en-GB" sz="1200" b="1" dirty="0">
                <a:effectLst/>
                <a:latin typeface="Calibri" panose="020F0502020204030204" pitchFamily="34" charset="0"/>
                <a:ea typeface="Calibri" panose="020F0502020204030204" pitchFamily="34" charset="0"/>
                <a:cs typeface="Times New Roman" panose="02020603050405020304" pitchFamily="18" charset="0"/>
              </a:rPr>
              <a:t>direct electrification</a:t>
            </a:r>
            <a:r>
              <a:rPr lang="en-GB" sz="1200" dirty="0">
                <a:effectLst/>
                <a:latin typeface="Calibri" panose="020F0502020204030204" pitchFamily="34" charset="0"/>
                <a:ea typeface="Calibri" panose="020F0502020204030204" pitchFamily="34" charset="0"/>
                <a:cs typeface="Times New Roman" panose="02020603050405020304" pitchFamily="18" charset="0"/>
              </a:rPr>
              <a:t>, where you replace fossil fuels with electricity directly, as in a battery electric vehicle. Direct electrification is at the core of all our pathways and as a rule of thumb: if it can be electrified directly, do it!</a:t>
            </a:r>
          </a:p>
          <a:p>
            <a:pPr>
              <a:lnSpc>
                <a:spcPct val="107000"/>
              </a:lnSpc>
              <a:spcAft>
                <a:spcPts val="800"/>
              </a:spcAft>
            </a:pPr>
            <a:endParaRPr lang="sv-SE" sz="12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200" dirty="0">
                <a:effectLst/>
                <a:latin typeface="Calibri" panose="020F0502020204030204" pitchFamily="34" charset="0"/>
                <a:ea typeface="Calibri" panose="020F0502020204030204" pitchFamily="34" charset="0"/>
                <a:cs typeface="Times New Roman" panose="02020603050405020304" pitchFamily="18" charset="0"/>
              </a:rPr>
              <a:t>The second solution track is </a:t>
            </a:r>
            <a:r>
              <a:rPr lang="en-GB" sz="1200" b="1" dirty="0">
                <a:effectLst/>
                <a:latin typeface="Calibri" panose="020F0502020204030204" pitchFamily="34" charset="0"/>
                <a:ea typeface="Calibri" panose="020F0502020204030204" pitchFamily="34" charset="0"/>
                <a:cs typeface="Times New Roman" panose="02020603050405020304" pitchFamily="18" charset="0"/>
              </a:rPr>
              <a:t>Power-to-X, </a:t>
            </a:r>
            <a:r>
              <a:rPr lang="en-GB" sz="1200" dirty="0">
                <a:effectLst/>
                <a:latin typeface="Calibri" panose="020F0502020204030204" pitchFamily="34" charset="0"/>
                <a:ea typeface="Calibri" panose="020F0502020204030204" pitchFamily="34" charset="0"/>
                <a:cs typeface="Times New Roman" panose="02020603050405020304" pitchFamily="18" charset="0"/>
              </a:rPr>
              <a:t>where electricity is used to produce a fuel that in turn replaces a fossil fuel. Hydrogen is an example of this </a:t>
            </a:r>
            <a:r>
              <a:rPr lang="en-GB" sz="1200" i="1" dirty="0">
                <a:effectLst/>
                <a:latin typeface="Calibri" panose="020F0502020204030204" pitchFamily="34" charset="0"/>
                <a:ea typeface="Calibri" panose="020F0502020204030204" pitchFamily="34" charset="0"/>
                <a:cs typeface="Times New Roman" panose="02020603050405020304" pitchFamily="18" charset="0"/>
              </a:rPr>
              <a:t>indirect</a:t>
            </a:r>
            <a:r>
              <a:rPr lang="en-GB" sz="1200" dirty="0">
                <a:effectLst/>
                <a:latin typeface="Calibri" panose="020F0502020204030204" pitchFamily="34" charset="0"/>
                <a:ea typeface="Calibri" panose="020F0502020204030204" pitchFamily="34" charset="0"/>
                <a:cs typeface="Times New Roman" panose="02020603050405020304" pitchFamily="18" charset="0"/>
              </a:rPr>
              <a:t> electrification and of course there is a lot of hype around this right now. It’s really important to distinguish between these two forms of electrification direct and indirect, as we will see they have very different characteristics and effects on the system as a whole. </a:t>
            </a:r>
          </a:p>
          <a:p>
            <a:pPr>
              <a:lnSpc>
                <a:spcPct val="107000"/>
              </a:lnSpc>
              <a:spcAft>
                <a:spcPts val="800"/>
              </a:spcAft>
            </a:pPr>
            <a:endParaRPr lang="sv-SE" sz="12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200" b="1" dirty="0">
                <a:effectLst/>
                <a:latin typeface="Calibri" panose="020F0502020204030204" pitchFamily="34" charset="0"/>
                <a:ea typeface="Calibri" panose="020F0502020204030204" pitchFamily="34" charset="0"/>
                <a:cs typeface="Times New Roman" panose="02020603050405020304" pitchFamily="18" charset="0"/>
              </a:rPr>
              <a:t>Bioenergy</a:t>
            </a:r>
            <a:r>
              <a:rPr lang="en-GB" sz="1200" dirty="0">
                <a:effectLst/>
                <a:latin typeface="Calibri" panose="020F0502020204030204" pitchFamily="34" charset="0"/>
                <a:ea typeface="Calibri" panose="020F0502020204030204" pitchFamily="34" charset="0"/>
                <a:cs typeface="Times New Roman" panose="02020603050405020304" pitchFamily="18" charset="0"/>
              </a:rPr>
              <a:t> is our third track. It’s already a cornerstone of the Nordic energy system, and our analysis shows that it will continue to be a critical piece of the puzzle.</a:t>
            </a:r>
          </a:p>
          <a:p>
            <a:pPr>
              <a:lnSpc>
                <a:spcPct val="107000"/>
              </a:lnSpc>
              <a:spcAft>
                <a:spcPts val="800"/>
              </a:spcAft>
            </a:pPr>
            <a:endParaRPr lang="sv-SE" sz="12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200" b="1" dirty="0">
                <a:effectLst/>
                <a:latin typeface="Calibri" panose="020F0502020204030204" pitchFamily="34" charset="0"/>
                <a:ea typeface="Calibri" panose="020F0502020204030204" pitchFamily="34" charset="0"/>
                <a:cs typeface="Times New Roman" panose="02020603050405020304" pitchFamily="18" charset="0"/>
              </a:rPr>
              <a:t>Carbon capture and storage</a:t>
            </a:r>
            <a:r>
              <a:rPr lang="en-GB" sz="1200" dirty="0">
                <a:effectLst/>
                <a:latin typeface="Calibri" panose="020F0502020204030204" pitchFamily="34" charset="0"/>
                <a:ea typeface="Calibri" panose="020F0502020204030204" pitchFamily="34" charset="0"/>
                <a:cs typeface="Times New Roman" panose="02020603050405020304" pitchFamily="18" charset="0"/>
              </a:rPr>
              <a:t>, particularly combined with bioenergy to produce negative emissions, is essential to reduce the cost of reaching carbon neutrality as it buys us time and allows for some very hard to abate emissions to remain in the system.</a:t>
            </a:r>
          </a:p>
          <a:p>
            <a:pPr>
              <a:lnSpc>
                <a:spcPct val="107000"/>
              </a:lnSpc>
              <a:spcAft>
                <a:spcPts val="800"/>
              </a:spcAft>
            </a:pPr>
            <a:endParaRPr lang="sv-SE" sz="12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200" dirty="0">
                <a:effectLst/>
                <a:latin typeface="Calibri" panose="020F0502020204030204" pitchFamily="34" charset="0"/>
                <a:ea typeface="Calibri" panose="020F0502020204030204" pitchFamily="34" charset="0"/>
                <a:cs typeface="Times New Roman" panose="02020603050405020304" pitchFamily="18" charset="0"/>
              </a:rPr>
              <a:t>Finally, we have lifestyle choices and options to change behaviour. This could both make the transition easier and harder, and although it’s often emotionally and politically sensitive to discuss, we need to recognise the importance of these factors as well. </a:t>
            </a:r>
            <a:endParaRPr lang="sv-SE" sz="12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Platshållare för bildnummer 3"/>
          <p:cNvSpPr>
            <a:spLocks noGrp="1"/>
          </p:cNvSpPr>
          <p:nvPr>
            <p:ph type="sldNum" sz="quarter" idx="5"/>
          </p:nvPr>
        </p:nvSpPr>
        <p:spPr/>
        <p:txBody>
          <a:bodyPr/>
          <a:lstStyle/>
          <a:p>
            <a:fld id="{2A698621-BC6C-4FEB-842F-E2B163F1F020}" type="slidenum">
              <a:rPr lang="en-GB" smtClean="0"/>
              <a:t>3</a:t>
            </a:fld>
            <a:endParaRPr lang="en-GB"/>
          </a:p>
        </p:txBody>
      </p:sp>
    </p:spTree>
    <p:extLst>
      <p:ext uri="{BB962C8B-B14F-4D97-AF65-F5344CB8AC3E}">
        <p14:creationId xmlns:p14="http://schemas.microsoft.com/office/powerpoint/2010/main" val="115350178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en-US" noProof="0" dirty="0"/>
              <a:t>Concluding, going through the supplementary materials available at our website. </a:t>
            </a:r>
          </a:p>
        </p:txBody>
      </p:sp>
      <p:sp>
        <p:nvSpPr>
          <p:cNvPr id="4" name="Plassholder for lysbildenummer 3"/>
          <p:cNvSpPr>
            <a:spLocks noGrp="1"/>
          </p:cNvSpPr>
          <p:nvPr>
            <p:ph type="sldNum" sz="quarter" idx="5"/>
          </p:nvPr>
        </p:nvSpPr>
        <p:spPr/>
        <p:txBody>
          <a:bodyPr/>
          <a:lstStyle/>
          <a:p>
            <a:fld id="{82709E59-128E-4AE7-ABF4-C9CA02A7B298}" type="slidenum">
              <a:rPr lang="en-SG" smtClean="0"/>
              <a:t>31</a:t>
            </a:fld>
            <a:endParaRPr lang="en-SG"/>
          </a:p>
        </p:txBody>
      </p:sp>
    </p:spTree>
    <p:extLst>
      <p:ext uri="{BB962C8B-B14F-4D97-AF65-F5344CB8AC3E}">
        <p14:creationId xmlns:p14="http://schemas.microsoft.com/office/powerpoint/2010/main" val="315925266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en-US" noProof="0" dirty="0"/>
              <a:t>Concluding, going through the supplementary materials available at our website. </a:t>
            </a:r>
          </a:p>
        </p:txBody>
      </p:sp>
      <p:sp>
        <p:nvSpPr>
          <p:cNvPr id="4" name="Plassholder for lysbildenummer 3"/>
          <p:cNvSpPr>
            <a:spLocks noGrp="1"/>
          </p:cNvSpPr>
          <p:nvPr>
            <p:ph type="sldNum" sz="quarter" idx="5"/>
          </p:nvPr>
        </p:nvSpPr>
        <p:spPr/>
        <p:txBody>
          <a:bodyPr/>
          <a:lstStyle/>
          <a:p>
            <a:fld id="{82709E59-128E-4AE7-ABF4-C9CA02A7B298}" type="slidenum">
              <a:rPr lang="en-SG" smtClean="0"/>
              <a:t>32</a:t>
            </a:fld>
            <a:endParaRPr lang="en-SG"/>
          </a:p>
        </p:txBody>
      </p:sp>
    </p:spTree>
    <p:extLst>
      <p:ext uri="{BB962C8B-B14F-4D97-AF65-F5344CB8AC3E}">
        <p14:creationId xmlns:p14="http://schemas.microsoft.com/office/powerpoint/2010/main" val="315925266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49436F85-577F-4A92-A47F-D540A2BCC821}" type="slidenum">
              <a:rPr lang="en-GB" smtClean="0"/>
              <a:pPr/>
              <a:t>33</a:t>
            </a:fld>
            <a:endParaRPr lang="en-GB" dirty="0"/>
          </a:p>
        </p:txBody>
      </p:sp>
    </p:spTree>
    <p:extLst>
      <p:ext uri="{BB962C8B-B14F-4D97-AF65-F5344CB8AC3E}">
        <p14:creationId xmlns:p14="http://schemas.microsoft.com/office/powerpoint/2010/main" val="160651458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a:effectLst/>
                <a:latin typeface="Calibri" panose="020F0502020204030204" pitchFamily="34" charset="0"/>
                <a:ea typeface="Calibri" panose="020F0502020204030204" pitchFamily="34" charset="0"/>
                <a:cs typeface="Times New Roman" panose="02020603050405020304" pitchFamily="18" charset="0"/>
              </a:rPr>
              <a:t>Let’s start with our central solution track, direct electrification</a:t>
            </a:r>
            <a:endParaRPr lang="sv-SE" sz="1800">
              <a:effectLst/>
              <a:latin typeface="Calibri" panose="020F0502020204030204" pitchFamily="34" charset="0"/>
              <a:ea typeface="Calibri" panose="020F0502020204030204" pitchFamily="34" charset="0"/>
              <a:cs typeface="Times New Roman" panose="02020603050405020304" pitchFamily="18" charset="0"/>
            </a:endParaRPr>
          </a:p>
          <a:p>
            <a:endParaRPr lang="en-GB"/>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9436F85-577F-4A92-A47F-D540A2BCC821}" type="slidenum">
              <a:rPr kumimoji="0" lang="en-GB"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GB"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60651458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a:lnSpc>
                <a:spcPct val="107000"/>
              </a:lnSpc>
              <a:spcAft>
                <a:spcPts val="800"/>
              </a:spcAft>
            </a:pPr>
            <a:r>
              <a:rPr lang="en-GB" sz="1200" dirty="0">
                <a:effectLst/>
                <a:latin typeface="Calibri" panose="020F0502020204030204" pitchFamily="34" charset="0"/>
                <a:ea typeface="Calibri" panose="020F0502020204030204" pitchFamily="34" charset="0"/>
                <a:cs typeface="Times New Roman" panose="02020603050405020304" pitchFamily="18" charset="0"/>
              </a:rPr>
              <a:t>Key points:</a:t>
            </a:r>
            <a:endParaRPr lang="sv-SE" sz="12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Calibri" panose="020F0502020204030204" pitchFamily="34" charset="0"/>
              <a:buChar char="-"/>
            </a:pPr>
            <a:r>
              <a:rPr lang="en-GB" sz="1200" dirty="0">
                <a:effectLst/>
                <a:latin typeface="Calibri" panose="020F0502020204030204" pitchFamily="34" charset="0"/>
                <a:ea typeface="Calibri" panose="020F0502020204030204" pitchFamily="34" charset="0"/>
                <a:cs typeface="Times New Roman" panose="02020603050405020304" pitchFamily="18" charset="0"/>
              </a:rPr>
              <a:t>Substituting electricity for fossil fuels radically improves efficiency</a:t>
            </a:r>
            <a:endParaRPr lang="sv-SE" sz="12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Calibri" panose="020F0502020204030204" pitchFamily="34" charset="0"/>
              <a:buChar char="-"/>
            </a:pPr>
            <a:r>
              <a:rPr lang="en-GB" sz="1200" dirty="0">
                <a:effectLst/>
                <a:latin typeface="Calibri" panose="020F0502020204030204" pitchFamily="34" charset="0"/>
                <a:ea typeface="Calibri" panose="020F0502020204030204" pitchFamily="34" charset="0"/>
                <a:cs typeface="Times New Roman" panose="02020603050405020304" pitchFamily="18" charset="0"/>
              </a:rPr>
              <a:t>This drives down costs and is a critical part of why this is happening</a:t>
            </a:r>
            <a:endParaRPr lang="sv-SE" sz="12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200" dirty="0">
                <a:effectLst/>
                <a:latin typeface="Calibri" panose="020F0502020204030204" pitchFamily="34" charset="0"/>
                <a:ea typeface="Calibri" panose="020F0502020204030204" pitchFamily="34" charset="0"/>
                <a:cs typeface="Times New Roman" panose="02020603050405020304" pitchFamily="18" charset="0"/>
              </a:rPr>
              <a:t>I would like to begin not by looking at emissions reductions but rather at the potential of electrification improve energy efficiency, as that is a key explanation to why we are so bullish on this solution track. </a:t>
            </a:r>
          </a:p>
          <a:p>
            <a:pPr>
              <a:lnSpc>
                <a:spcPct val="107000"/>
              </a:lnSpc>
              <a:spcAft>
                <a:spcPts val="800"/>
              </a:spcAft>
            </a:pPr>
            <a:endParaRPr lang="sv-SE" sz="12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200" dirty="0">
                <a:effectLst/>
                <a:latin typeface="Calibri" panose="020F0502020204030204" pitchFamily="34" charset="0"/>
                <a:ea typeface="Calibri" panose="020F0502020204030204" pitchFamily="34" charset="0"/>
                <a:cs typeface="Times New Roman" panose="02020603050405020304" pitchFamily="18" charset="0"/>
              </a:rPr>
              <a:t>This graph shows the energy demand per passenger </a:t>
            </a:r>
            <a:r>
              <a:rPr lang="en-GB" sz="1200" dirty="0" err="1">
                <a:effectLst/>
                <a:latin typeface="Calibri" panose="020F0502020204030204" pitchFamily="34" charset="0"/>
                <a:ea typeface="Calibri" panose="020F0502020204030204" pitchFamily="34" charset="0"/>
                <a:cs typeface="Times New Roman" panose="02020603050405020304" pitchFamily="18" charset="0"/>
              </a:rPr>
              <a:t>kilometer</a:t>
            </a:r>
            <a:r>
              <a:rPr lang="en-GB" sz="1200" dirty="0">
                <a:effectLst/>
                <a:latin typeface="Calibri" panose="020F0502020204030204" pitchFamily="34" charset="0"/>
                <a:ea typeface="Calibri" panose="020F0502020204030204" pitchFamily="34" charset="0"/>
                <a:cs typeface="Times New Roman" panose="02020603050405020304" pitchFamily="18" charset="0"/>
              </a:rPr>
              <a:t> in the Nordic countries, and how it falls in our scenarios. A large chunk of this dramatic improvement is electrification. An electric vehicle typically converts 80-90% of the energy you put in it into mobility, whereas a typical gasoline car is lucky to reach 20%.  </a:t>
            </a:r>
          </a:p>
          <a:p>
            <a:pPr>
              <a:lnSpc>
                <a:spcPct val="107000"/>
              </a:lnSpc>
              <a:spcAft>
                <a:spcPts val="800"/>
              </a:spcAft>
            </a:pPr>
            <a:endParaRPr lang="sv-SE" sz="12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200" dirty="0">
                <a:effectLst/>
                <a:latin typeface="Calibri" panose="020F0502020204030204" pitchFamily="34" charset="0"/>
                <a:ea typeface="Calibri" panose="020F0502020204030204" pitchFamily="34" charset="0"/>
                <a:cs typeface="Times New Roman" panose="02020603050405020304" pitchFamily="18" charset="0"/>
              </a:rPr>
              <a:t>The same is true in many applications – electrification can dramatically improve energy efficiency. So much, in fact, that in several of our scenarios total Nordic primary energy demand falls substantially to 2050. </a:t>
            </a:r>
            <a:endParaRPr lang="sv-SE" sz="1200" dirty="0">
              <a:effectLst/>
              <a:latin typeface="Calibri" panose="020F0502020204030204" pitchFamily="34" charset="0"/>
              <a:ea typeface="Calibri" panose="020F0502020204030204" pitchFamily="34" charset="0"/>
              <a:cs typeface="Times New Roman" panose="02020603050405020304" pitchFamily="18" charset="0"/>
            </a:endParaRPr>
          </a:p>
          <a:p>
            <a:endParaRPr lang="en-GB" dirty="0"/>
          </a:p>
        </p:txBody>
      </p:sp>
      <p:sp>
        <p:nvSpPr>
          <p:cNvPr id="4" name="Platshållare för bild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A698621-BC6C-4FEB-842F-E2B163F1F020}"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8950324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a:lnSpc>
                <a:spcPct val="107000"/>
              </a:lnSpc>
              <a:spcAft>
                <a:spcPts val="800"/>
              </a:spcAft>
            </a:pPr>
            <a:r>
              <a:rPr lang="sv-SE" sz="1200" dirty="0" err="1">
                <a:effectLst/>
                <a:latin typeface="Calibri" panose="020F0502020204030204" pitchFamily="34" charset="0"/>
                <a:ea typeface="Calibri" panose="020F0502020204030204" pitchFamily="34" charset="0"/>
                <a:cs typeface="Times New Roman" panose="02020603050405020304" pitchFamily="18" charset="0"/>
              </a:rPr>
              <a:t>Key</a:t>
            </a:r>
            <a:r>
              <a:rPr lang="sv-SE" sz="1200" dirty="0">
                <a:effectLst/>
                <a:latin typeface="Calibri" panose="020F0502020204030204" pitchFamily="34" charset="0"/>
                <a:ea typeface="Calibri" panose="020F0502020204030204" pitchFamily="34" charset="0"/>
                <a:cs typeface="Times New Roman" panose="02020603050405020304" pitchFamily="18" charset="0"/>
              </a:rPr>
              <a:t> </a:t>
            </a:r>
            <a:r>
              <a:rPr lang="sv-SE" sz="1200" dirty="0" err="1">
                <a:effectLst/>
                <a:latin typeface="Calibri" panose="020F0502020204030204" pitchFamily="34" charset="0"/>
                <a:ea typeface="Calibri" panose="020F0502020204030204" pitchFamily="34" charset="0"/>
                <a:cs typeface="Times New Roman" panose="02020603050405020304" pitchFamily="18" charset="0"/>
              </a:rPr>
              <a:t>points</a:t>
            </a:r>
            <a:r>
              <a:rPr lang="sv-SE" sz="1200" dirty="0">
                <a:effectLst/>
                <a:latin typeface="Calibri" panose="020F0502020204030204" pitchFamily="34" charset="0"/>
                <a:ea typeface="Calibri" panose="020F0502020204030204" pitchFamily="34" charset="0"/>
                <a:cs typeface="Times New Roman" panose="02020603050405020304" pitchFamily="18" charset="0"/>
              </a:rPr>
              <a:t>: </a:t>
            </a:r>
          </a:p>
          <a:p>
            <a:pPr marL="342900" lvl="0" indent="-342900">
              <a:lnSpc>
                <a:spcPct val="107000"/>
              </a:lnSpc>
              <a:spcAft>
                <a:spcPts val="800"/>
              </a:spcAft>
              <a:buFont typeface="+mj-lt"/>
              <a:buAutoNum type="arabicPeriod"/>
              <a:tabLst>
                <a:tab pos="457200" algn="l"/>
              </a:tabLst>
            </a:pPr>
            <a:r>
              <a:rPr lang="en-US" sz="1200" dirty="0">
                <a:effectLst/>
                <a:latin typeface="Calibri" panose="020F0502020204030204" pitchFamily="34" charset="0"/>
                <a:ea typeface="Calibri" panose="020F0502020204030204" pitchFamily="34" charset="0"/>
                <a:cs typeface="Times New Roman" panose="02020603050405020304" pitchFamily="18" charset="0"/>
              </a:rPr>
              <a:t>PLDV on track for fast transformation</a:t>
            </a:r>
            <a:endParaRPr lang="sv-SE" sz="12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mj-lt"/>
              <a:buAutoNum type="arabicPeriod"/>
              <a:tabLst>
                <a:tab pos="457200" algn="l"/>
              </a:tabLst>
            </a:pPr>
            <a:r>
              <a:rPr lang="en-US" sz="1200" dirty="0">
                <a:effectLst/>
                <a:latin typeface="Calibri" panose="020F0502020204030204" pitchFamily="34" charset="0"/>
                <a:ea typeface="Calibri" panose="020F0502020204030204" pitchFamily="34" charset="0"/>
                <a:cs typeface="Times New Roman" panose="02020603050405020304" pitchFamily="18" charset="0"/>
              </a:rPr>
              <a:t>EVs already cost competitive, no ICE sales by 2030</a:t>
            </a:r>
            <a:endParaRPr lang="sv-SE" sz="12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mj-lt"/>
              <a:buAutoNum type="arabicPeriod"/>
              <a:tabLst>
                <a:tab pos="457200" algn="l"/>
              </a:tabLst>
            </a:pPr>
            <a:r>
              <a:rPr lang="en-US" sz="1200" dirty="0">
                <a:effectLst/>
                <a:latin typeface="Calibri" panose="020F0502020204030204" pitchFamily="34" charset="0"/>
                <a:ea typeface="Calibri" panose="020F0502020204030204" pitchFamily="34" charset="0"/>
                <a:cs typeface="Times New Roman" panose="02020603050405020304" pitchFamily="18" charset="0"/>
              </a:rPr>
              <a:t>Trucks follow close behind, 5-10 </a:t>
            </a:r>
            <a:r>
              <a:rPr lang="en-US" sz="1200" dirty="0" err="1">
                <a:effectLst/>
                <a:latin typeface="Calibri" panose="020F0502020204030204" pitchFamily="34" charset="0"/>
                <a:ea typeface="Calibri" panose="020F0502020204030204" pitchFamily="34" charset="0"/>
                <a:cs typeface="Times New Roman" panose="02020603050405020304" pitchFamily="18" charset="0"/>
              </a:rPr>
              <a:t>yrs</a:t>
            </a:r>
            <a:r>
              <a:rPr lang="en-US" sz="1200" dirty="0">
                <a:effectLst/>
                <a:latin typeface="Calibri" panose="020F0502020204030204" pitchFamily="34" charset="0"/>
                <a:ea typeface="Calibri" panose="020F0502020204030204" pitchFamily="34" charset="0"/>
                <a:cs typeface="Times New Roman" panose="02020603050405020304" pitchFamily="18" charset="0"/>
              </a:rPr>
              <a:t> lag</a:t>
            </a:r>
            <a:endParaRPr lang="sv-SE" sz="12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mj-lt"/>
              <a:buAutoNum type="arabicPeriod"/>
              <a:tabLst>
                <a:tab pos="457200" algn="l"/>
              </a:tabLst>
            </a:pPr>
            <a:r>
              <a:rPr lang="en-US" sz="1200" dirty="0">
                <a:effectLst/>
                <a:latin typeface="Calibri" panose="020F0502020204030204" pitchFamily="34" charset="0"/>
                <a:ea typeface="Calibri" panose="020F0502020204030204" pitchFamily="34" charset="0"/>
                <a:cs typeface="Times New Roman" panose="02020603050405020304" pitchFamily="18" charset="0"/>
              </a:rPr>
              <a:t>Hard to see H2 or biofuels play a significant role</a:t>
            </a:r>
            <a:endParaRPr lang="sv-SE" sz="12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tabLst>
                <a:tab pos="457200" algn="l"/>
              </a:tabLst>
            </a:pPr>
            <a:r>
              <a:rPr lang="en-GB" sz="1200" dirty="0">
                <a:effectLst/>
                <a:latin typeface="Calibri" panose="020F0502020204030204" pitchFamily="34" charset="0"/>
                <a:ea typeface="Calibri" panose="020F0502020204030204" pitchFamily="34" charset="0"/>
                <a:cs typeface="Times New Roman" panose="02020603050405020304" pitchFamily="18" charset="0"/>
              </a:rPr>
              <a:t>However, our scenarios rely on assumptions of continued improvement in battery technology, as well as roll out of charging infrastructure. PtX is a fallback.</a:t>
            </a:r>
            <a:endParaRPr lang="sv-SE" sz="12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mj-lt"/>
              <a:buAutoNum type="arabicPeriod" startAt="6"/>
              <a:tabLst>
                <a:tab pos="457200" algn="l"/>
              </a:tabLst>
            </a:pPr>
            <a:r>
              <a:rPr lang="en-US" sz="1200" dirty="0">
                <a:effectLst/>
                <a:latin typeface="Calibri" panose="020F0502020204030204" pitchFamily="34" charset="0"/>
                <a:ea typeface="Calibri" panose="020F0502020204030204" pitchFamily="34" charset="0"/>
                <a:cs typeface="Times New Roman" panose="02020603050405020304" pitchFamily="18" charset="0"/>
              </a:rPr>
              <a:t>Will reduce pressure on bioresources</a:t>
            </a:r>
            <a:endParaRPr lang="sv-SE" sz="12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mj-lt"/>
              <a:buAutoNum type="arabicPeriod" startAt="6"/>
              <a:tabLst>
                <a:tab pos="457200" algn="l"/>
              </a:tabLst>
            </a:pPr>
            <a:r>
              <a:rPr lang="en-US" sz="1200" dirty="0">
                <a:effectLst/>
                <a:latin typeface="Calibri" panose="020F0502020204030204" pitchFamily="34" charset="0"/>
                <a:ea typeface="Calibri" panose="020F0502020204030204" pitchFamily="34" charset="0"/>
                <a:cs typeface="Times New Roman" panose="02020603050405020304" pitchFamily="18" charset="0"/>
              </a:rPr>
              <a:t>Nordic coordination of physical infrastructure and “soft issues” like roaming for charging is needed to </a:t>
            </a:r>
            <a:r>
              <a:rPr lang="en-US" sz="1200" dirty="0" err="1">
                <a:effectLst/>
                <a:latin typeface="Calibri" panose="020F0502020204030204" pitchFamily="34" charset="0"/>
                <a:ea typeface="Calibri" panose="020F0502020204030204" pitchFamily="34" charset="0"/>
                <a:cs typeface="Times New Roman" panose="02020603050405020304" pitchFamily="18" charset="0"/>
              </a:rPr>
              <a:t>realise</a:t>
            </a:r>
            <a:r>
              <a:rPr lang="en-US" sz="1200" dirty="0">
                <a:effectLst/>
                <a:latin typeface="Calibri" panose="020F0502020204030204" pitchFamily="34" charset="0"/>
                <a:ea typeface="Calibri" panose="020F0502020204030204" pitchFamily="34" charset="0"/>
                <a:cs typeface="Times New Roman" panose="02020603050405020304" pitchFamily="18" charset="0"/>
              </a:rPr>
              <a:t> the potential</a:t>
            </a:r>
            <a:endParaRPr lang="sv-SE" sz="12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200" dirty="0">
                <a:effectLst/>
                <a:latin typeface="Calibri" panose="020F0502020204030204" pitchFamily="34" charset="0"/>
                <a:ea typeface="Calibri" panose="020F0502020204030204" pitchFamily="34" charset="0"/>
                <a:cs typeface="Times New Roman" panose="02020603050405020304" pitchFamily="18" charset="0"/>
              </a:rPr>
              <a:t> </a:t>
            </a:r>
            <a:endParaRPr lang="sv-SE" sz="12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200" dirty="0">
                <a:effectLst/>
                <a:latin typeface="Calibri" panose="020F0502020204030204" pitchFamily="34" charset="0"/>
                <a:ea typeface="Calibri" panose="020F0502020204030204" pitchFamily="34" charset="0"/>
                <a:cs typeface="Times New Roman" panose="02020603050405020304" pitchFamily="18" charset="0"/>
              </a:rPr>
              <a:t>A prime example is the roll out of battery electric vehicles. Already today it is cheaper for most car owners to buy an EV, considering the total cost of ownership. In our scenarios we see EVs dominating the market after 2025, with the last ICE sold around 2030.</a:t>
            </a:r>
          </a:p>
          <a:p>
            <a:pPr>
              <a:lnSpc>
                <a:spcPct val="107000"/>
              </a:lnSpc>
              <a:spcAft>
                <a:spcPts val="800"/>
              </a:spcAft>
            </a:pPr>
            <a:endParaRPr lang="sv-SE" sz="12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200" dirty="0">
                <a:effectLst/>
                <a:latin typeface="Calibri" panose="020F0502020204030204" pitchFamily="34" charset="0"/>
                <a:ea typeface="Calibri" panose="020F0502020204030204" pitchFamily="34" charset="0"/>
                <a:cs typeface="Times New Roman" panose="02020603050405020304" pitchFamily="18" charset="0"/>
              </a:rPr>
              <a:t>More surprising to some may be that we see similar development for trucks, just 5-10 years later. There is more uncertainty here, and the development is contingent on continued improvement in battery technology and, not least rapid scale up of charging infrastructure, including grid strengthening. But only five years ago, most analysts saw biofuels as a much more likely energy carrier than direct electrification. </a:t>
            </a:r>
          </a:p>
          <a:p>
            <a:pPr>
              <a:lnSpc>
                <a:spcPct val="107000"/>
              </a:lnSpc>
              <a:spcAft>
                <a:spcPts val="800"/>
              </a:spcAft>
            </a:pPr>
            <a:endParaRPr lang="sv-SE" sz="12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200" dirty="0">
                <a:effectLst/>
                <a:latin typeface="Calibri" panose="020F0502020204030204" pitchFamily="34" charset="0"/>
                <a:ea typeface="Calibri" panose="020F0502020204030204" pitchFamily="34" charset="0"/>
                <a:cs typeface="Times New Roman" panose="02020603050405020304" pitchFamily="18" charset="0"/>
              </a:rPr>
              <a:t>One should note that the black bars contain a lot of blending with biodiesel, already an important part of Nordic truck fuels. So diesel does become greener overtime and biofuels are an important part of the transition.</a:t>
            </a:r>
          </a:p>
          <a:p>
            <a:pPr>
              <a:lnSpc>
                <a:spcPct val="107000"/>
              </a:lnSpc>
              <a:spcAft>
                <a:spcPts val="800"/>
              </a:spcAft>
            </a:pPr>
            <a:r>
              <a:rPr lang="en-GB" sz="1200" dirty="0">
                <a:effectLst/>
                <a:latin typeface="Calibri" panose="020F0502020204030204" pitchFamily="34" charset="0"/>
                <a:ea typeface="Calibri" panose="020F0502020204030204" pitchFamily="34" charset="0"/>
                <a:cs typeface="Times New Roman" panose="02020603050405020304" pitchFamily="18" charset="0"/>
              </a:rPr>
              <a:t> </a:t>
            </a:r>
            <a:endParaRPr lang="sv-SE" sz="12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200" dirty="0">
                <a:effectLst/>
                <a:latin typeface="Calibri" panose="020F0502020204030204" pitchFamily="34" charset="0"/>
                <a:ea typeface="Calibri" panose="020F0502020204030204" pitchFamily="34" charset="0"/>
                <a:cs typeface="Times New Roman" panose="02020603050405020304" pitchFamily="18" charset="0"/>
              </a:rPr>
              <a:t>Moreover, the EU strategy on hydrogen and the target to roll out a system of hydrogen filling stations, could make fuel cells more attractive. But we do not see it as competitive given the expected falling cost of direct electrification.   </a:t>
            </a:r>
            <a:endParaRPr lang="sv-SE" sz="12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l" defTabSz="914400" rtl="0" eaLnBrk="1" fontAlgn="auto" latinLnBrk="0" hangingPunct="1">
              <a:lnSpc>
                <a:spcPct val="100000"/>
              </a:lnSpc>
              <a:spcBef>
                <a:spcPts val="0"/>
              </a:spcBef>
              <a:spcAft>
                <a:spcPts val="0"/>
              </a:spcAft>
              <a:buClrTx/>
              <a:buSzTx/>
              <a:buFontTx/>
              <a:buChar char="-"/>
              <a:tabLst/>
              <a:defRPr/>
            </a:pPr>
            <a:endParaRPr kumimoji="0" lang="sv-SE" sz="1200" b="0" i="0" u="none" strike="noStrike" kern="1200" cap="none" spc="0" normalizeH="0" baseline="0" noProof="0" dirty="0">
              <a:ln>
                <a:noFill/>
              </a:ln>
              <a:solidFill>
                <a:srgbClr val="F42941"/>
              </a:solidFill>
              <a:effectLst/>
              <a:uLnTx/>
              <a:uFillTx/>
              <a:latin typeface="Corbel"/>
              <a:ea typeface="+mn-ea"/>
              <a:cs typeface="+mn-cs"/>
            </a:endParaRPr>
          </a:p>
          <a:p>
            <a:pPr marL="342900" marR="0" lvl="0" indent="-342900" algn="l" defTabSz="914400" rtl="0" eaLnBrk="1" fontAlgn="auto" latinLnBrk="0" hangingPunct="1">
              <a:lnSpc>
                <a:spcPct val="100000"/>
              </a:lnSpc>
              <a:spcBef>
                <a:spcPts val="0"/>
              </a:spcBef>
              <a:spcAft>
                <a:spcPts val="0"/>
              </a:spcAft>
              <a:buClrTx/>
              <a:buSzTx/>
              <a:buFontTx/>
              <a:buChar char="-"/>
              <a:tabLst/>
              <a:defRPr/>
            </a:pPr>
            <a:endParaRPr kumimoji="0" lang="sv-SE" sz="1200" b="0" i="0" u="none" strike="noStrike" kern="1200" cap="none" spc="0" normalizeH="0" baseline="0" noProof="0" dirty="0">
              <a:ln>
                <a:noFill/>
              </a:ln>
              <a:solidFill>
                <a:srgbClr val="F42941"/>
              </a:solidFill>
              <a:effectLst/>
              <a:uLnTx/>
              <a:uFillTx/>
              <a:latin typeface="Corbel"/>
              <a:ea typeface="+mn-ea"/>
              <a:cs typeface="+mn-cs"/>
            </a:endParaRPr>
          </a:p>
        </p:txBody>
      </p:sp>
      <p:sp>
        <p:nvSpPr>
          <p:cNvPr id="4" name="Platshållare för bild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999D0E6-565C-4CD0-AEC8-32C797F40A84}"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2836860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a:lnSpc>
                <a:spcPct val="107000"/>
              </a:lnSpc>
              <a:spcAft>
                <a:spcPts val="800"/>
              </a:spcAft>
            </a:pPr>
            <a:r>
              <a:rPr lang="en-GB" sz="1000" dirty="0">
                <a:effectLst/>
                <a:latin typeface="Calibri" panose="020F0502020204030204" pitchFamily="34" charset="0"/>
                <a:ea typeface="Calibri" panose="020F0502020204030204" pitchFamily="34" charset="0"/>
                <a:cs typeface="Times New Roman" panose="02020603050405020304" pitchFamily="18" charset="0"/>
              </a:rPr>
              <a:t>Key points:</a:t>
            </a:r>
            <a:endParaRPr lang="sv-SE" sz="10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mj-lt"/>
              <a:buAutoNum type="arabicPeriod"/>
              <a:tabLst>
                <a:tab pos="457200" algn="l"/>
              </a:tabLst>
            </a:pPr>
            <a:r>
              <a:rPr lang="en-US" sz="1000" dirty="0">
                <a:effectLst/>
                <a:latin typeface="Calibri" panose="020F0502020204030204" pitchFamily="34" charset="0"/>
                <a:ea typeface="Calibri" panose="020F0502020204030204" pitchFamily="34" charset="0"/>
                <a:cs typeface="Times New Roman" panose="02020603050405020304" pitchFamily="18" charset="0"/>
              </a:rPr>
              <a:t>Direct electrification, built on clean electricity supply, is the cheapest and most efficient way of reducing CO2 emissions.</a:t>
            </a:r>
            <a:endParaRPr lang="sv-SE" sz="10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mj-lt"/>
              <a:buAutoNum type="arabicPeriod"/>
              <a:tabLst>
                <a:tab pos="457200" algn="l"/>
              </a:tabLst>
            </a:pPr>
            <a:r>
              <a:rPr lang="en-US" sz="1000" dirty="0">
                <a:effectLst/>
                <a:latin typeface="Calibri" panose="020F0502020204030204" pitchFamily="34" charset="0"/>
                <a:ea typeface="Calibri" panose="020F0502020204030204" pitchFamily="34" charset="0"/>
                <a:cs typeface="Times New Roman" panose="02020603050405020304" pitchFamily="18" charset="0"/>
              </a:rPr>
              <a:t>Electricity demand increase in all sectors</a:t>
            </a:r>
            <a:endParaRPr lang="sv-SE" sz="10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mj-lt"/>
              <a:buAutoNum type="arabicPeriod"/>
              <a:tabLst>
                <a:tab pos="457200" algn="l"/>
              </a:tabLst>
            </a:pPr>
            <a:r>
              <a:rPr lang="en-US" sz="1000" dirty="0">
                <a:effectLst/>
                <a:latin typeface="Calibri" panose="020F0502020204030204" pitchFamily="34" charset="0"/>
                <a:ea typeface="Calibri" panose="020F0502020204030204" pitchFamily="34" charset="0"/>
                <a:cs typeface="Times New Roman" panose="02020603050405020304" pitchFamily="18" charset="0"/>
              </a:rPr>
              <a:t>PtX production the single largest growth segment</a:t>
            </a:r>
            <a:endParaRPr lang="sv-SE" sz="10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mj-lt"/>
              <a:buAutoNum type="arabicPeriod"/>
              <a:tabLst>
                <a:tab pos="457200" algn="l"/>
              </a:tabLst>
            </a:pPr>
            <a:r>
              <a:rPr lang="en-US" sz="1000" dirty="0">
                <a:effectLst/>
                <a:latin typeface="Calibri" panose="020F0502020204030204" pitchFamily="34" charset="0"/>
                <a:ea typeface="Calibri" panose="020F0502020204030204" pitchFamily="34" charset="0"/>
                <a:cs typeface="Times New Roman" panose="02020603050405020304" pitchFamily="18" charset="0"/>
              </a:rPr>
              <a:t>There is potential for further electrification than what these graphs show.</a:t>
            </a:r>
            <a:endParaRPr lang="sv-SE" sz="10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mj-lt"/>
              <a:buAutoNum type="arabicPeriod"/>
              <a:tabLst>
                <a:tab pos="457200" algn="l"/>
              </a:tabLst>
            </a:pPr>
            <a:r>
              <a:rPr lang="en-US" sz="1000" dirty="0">
                <a:effectLst/>
                <a:latin typeface="Calibri" panose="020F0502020204030204" pitchFamily="34" charset="0"/>
                <a:ea typeface="Calibri" panose="020F0502020204030204" pitchFamily="34" charset="0"/>
                <a:cs typeface="Times New Roman" panose="02020603050405020304" pitchFamily="18" charset="0"/>
              </a:rPr>
              <a:t>Barriers exist:</a:t>
            </a:r>
            <a:endParaRPr lang="sv-SE" sz="1000" dirty="0">
              <a:effectLst/>
              <a:latin typeface="Calibri" panose="020F0502020204030204" pitchFamily="34" charset="0"/>
              <a:ea typeface="Calibri" panose="020F0502020204030204" pitchFamily="34" charset="0"/>
              <a:cs typeface="Times New Roman" panose="02020603050405020304" pitchFamily="18" charset="0"/>
            </a:endParaRPr>
          </a:p>
          <a:p>
            <a:pPr marL="742950" lvl="1" indent="-285750">
              <a:lnSpc>
                <a:spcPct val="107000"/>
              </a:lnSpc>
              <a:spcAft>
                <a:spcPts val="800"/>
              </a:spcAft>
              <a:buFont typeface="+mj-lt"/>
              <a:buAutoNum type="arabicPeriod"/>
              <a:tabLst>
                <a:tab pos="914400" algn="l"/>
              </a:tabLst>
            </a:pPr>
            <a:r>
              <a:rPr lang="en-US" sz="1000" dirty="0">
                <a:effectLst/>
                <a:latin typeface="Calibri" panose="020F0502020204030204" pitchFamily="34" charset="0"/>
                <a:ea typeface="Calibri" panose="020F0502020204030204" pitchFamily="34" charset="0"/>
                <a:cs typeface="Times New Roman" panose="02020603050405020304" pitchFamily="18" charset="0"/>
              </a:rPr>
              <a:t>DHC are designed for high temperatures and centralized dispatch</a:t>
            </a:r>
            <a:endParaRPr lang="sv-SE" sz="1000" dirty="0">
              <a:effectLst/>
              <a:latin typeface="Calibri" panose="020F0502020204030204" pitchFamily="34" charset="0"/>
              <a:ea typeface="Calibri" panose="020F0502020204030204" pitchFamily="34" charset="0"/>
              <a:cs typeface="Times New Roman" panose="02020603050405020304" pitchFamily="18" charset="0"/>
            </a:endParaRPr>
          </a:p>
          <a:p>
            <a:pPr marL="742950" lvl="1" indent="-285750">
              <a:lnSpc>
                <a:spcPct val="107000"/>
              </a:lnSpc>
              <a:spcAft>
                <a:spcPts val="800"/>
              </a:spcAft>
              <a:buFont typeface="+mj-lt"/>
              <a:buAutoNum type="arabicPeriod"/>
              <a:tabLst>
                <a:tab pos="914400" algn="l"/>
              </a:tabLst>
            </a:pPr>
            <a:r>
              <a:rPr lang="en-US" sz="1000" dirty="0">
                <a:effectLst/>
                <a:latin typeface="Calibri" panose="020F0502020204030204" pitchFamily="34" charset="0"/>
                <a:ea typeface="Calibri" panose="020F0502020204030204" pitchFamily="34" charset="0"/>
                <a:cs typeface="Times New Roman" panose="02020603050405020304" pitchFamily="18" charset="0"/>
              </a:rPr>
              <a:t>Tariff structures do not reward flexibility</a:t>
            </a:r>
            <a:endParaRPr lang="sv-SE" sz="1000" dirty="0">
              <a:effectLst/>
              <a:latin typeface="Calibri" panose="020F0502020204030204" pitchFamily="34" charset="0"/>
              <a:ea typeface="Calibri" panose="020F0502020204030204" pitchFamily="34" charset="0"/>
              <a:cs typeface="Times New Roman" panose="02020603050405020304" pitchFamily="18" charset="0"/>
            </a:endParaRPr>
          </a:p>
          <a:p>
            <a:pPr marL="742950" lvl="1" indent="-285750">
              <a:lnSpc>
                <a:spcPct val="107000"/>
              </a:lnSpc>
              <a:spcAft>
                <a:spcPts val="800"/>
              </a:spcAft>
              <a:buFont typeface="+mj-lt"/>
              <a:buAutoNum type="arabicPeriod"/>
              <a:tabLst>
                <a:tab pos="914400" algn="l"/>
              </a:tabLst>
            </a:pPr>
            <a:r>
              <a:rPr lang="en-US" sz="1000" dirty="0">
                <a:effectLst/>
                <a:latin typeface="Calibri" panose="020F0502020204030204" pitchFamily="34" charset="0"/>
                <a:ea typeface="Calibri" panose="020F0502020204030204" pitchFamily="34" charset="0"/>
                <a:cs typeface="Times New Roman" panose="02020603050405020304" pitchFamily="18" charset="0"/>
              </a:rPr>
              <a:t>Industry can be slow to adopt new tech</a:t>
            </a:r>
            <a:endParaRPr lang="sv-SE" sz="1000" dirty="0">
              <a:effectLst/>
              <a:latin typeface="Calibri" panose="020F0502020204030204" pitchFamily="34" charset="0"/>
              <a:ea typeface="Calibri" panose="020F0502020204030204" pitchFamily="34" charset="0"/>
              <a:cs typeface="Times New Roman" panose="02020603050405020304" pitchFamily="18" charset="0"/>
            </a:endParaRPr>
          </a:p>
          <a:p>
            <a:pPr marL="742950" lvl="1" indent="-285750">
              <a:lnSpc>
                <a:spcPct val="107000"/>
              </a:lnSpc>
              <a:spcAft>
                <a:spcPts val="800"/>
              </a:spcAft>
              <a:buFont typeface="+mj-lt"/>
              <a:buAutoNum type="arabicPeriod"/>
              <a:tabLst>
                <a:tab pos="914400" algn="l"/>
              </a:tabLst>
            </a:pPr>
            <a:r>
              <a:rPr lang="en-GB" sz="1000" dirty="0">
                <a:effectLst/>
                <a:latin typeface="Segoe UI" panose="020B0502040204020203" pitchFamily="34" charset="0"/>
                <a:ea typeface="Times New Roman" panose="02020603050405020304" pitchFamily="18" charset="0"/>
                <a:cs typeface="Segoe UI" panose="020B0502040204020203" pitchFamily="34" charset="0"/>
              </a:rPr>
              <a:t>Grids</a:t>
            </a:r>
            <a:endParaRPr lang="sv-SE" sz="1000" dirty="0">
              <a:effectLst/>
              <a:latin typeface="Calibri" panose="020F0502020204030204" pitchFamily="34" charset="0"/>
              <a:ea typeface="Calibri" panose="020F0502020204030204" pitchFamily="34" charset="0"/>
              <a:cs typeface="Times New Roman" panose="02020603050405020304" pitchFamily="18" charset="0"/>
            </a:endParaRPr>
          </a:p>
          <a:p>
            <a:pPr marL="742950" lvl="1" indent="-285750">
              <a:lnSpc>
                <a:spcPct val="107000"/>
              </a:lnSpc>
              <a:spcAft>
                <a:spcPts val="800"/>
              </a:spcAft>
              <a:buFont typeface="+mj-lt"/>
              <a:buAutoNum type="arabicPeriod"/>
              <a:tabLst>
                <a:tab pos="914400" algn="l"/>
              </a:tabLst>
            </a:pPr>
            <a:r>
              <a:rPr lang="en-GB" sz="1000" dirty="0">
                <a:effectLst/>
                <a:latin typeface="Segoe UI" panose="020B0502040204020203" pitchFamily="34" charset="0"/>
                <a:ea typeface="Times New Roman" panose="02020603050405020304" pitchFamily="18" charset="0"/>
                <a:cs typeface="Segoe UI" panose="020B0502040204020203" pitchFamily="34" charset="0"/>
              </a:rPr>
              <a:t>Charging</a:t>
            </a:r>
            <a:endParaRPr lang="sv-SE" sz="10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endParaRPr lang="en-GB" sz="10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000" dirty="0">
                <a:effectLst/>
                <a:latin typeface="Calibri" panose="020F0502020204030204" pitchFamily="34" charset="0"/>
                <a:ea typeface="Calibri" panose="020F0502020204030204" pitchFamily="34" charset="0"/>
                <a:cs typeface="Times New Roman" panose="02020603050405020304" pitchFamily="18" charset="0"/>
              </a:rPr>
              <a:t>So if we zoom out and look at the entire economy we do see a significant increase in electricity demand, as this graph shows. However, those of you who have followed the public discussion on potential future electricity demand may be surprised that the growth is not even stronger. </a:t>
            </a:r>
          </a:p>
          <a:p>
            <a:pPr>
              <a:lnSpc>
                <a:spcPct val="107000"/>
              </a:lnSpc>
              <a:spcAft>
                <a:spcPts val="800"/>
              </a:spcAft>
            </a:pPr>
            <a:endParaRPr lang="sv-SE" sz="10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000" dirty="0">
                <a:effectLst/>
                <a:latin typeface="Calibri" panose="020F0502020204030204" pitchFamily="34" charset="0"/>
                <a:ea typeface="Calibri" panose="020F0502020204030204" pitchFamily="34" charset="0"/>
                <a:cs typeface="Times New Roman" panose="02020603050405020304" pitchFamily="18" charset="0"/>
              </a:rPr>
              <a:t>We did model a scenario with more positive outlook on the cost of electrification, on growth in energy intensive and on the use of PtX fuels such as hydrogen. As you see the production of hydrogen quickly becomes a big chunk of total new electricity demand, easily dwarfing that of transport. We will return to that in a minute.</a:t>
            </a:r>
          </a:p>
          <a:p>
            <a:pPr>
              <a:lnSpc>
                <a:spcPct val="107000"/>
              </a:lnSpc>
              <a:spcAft>
                <a:spcPts val="800"/>
              </a:spcAft>
            </a:pPr>
            <a:endParaRPr lang="sv-SE" sz="10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000" dirty="0">
                <a:effectLst/>
                <a:latin typeface="Calibri" panose="020F0502020204030204" pitchFamily="34" charset="0"/>
                <a:ea typeface="Calibri" panose="020F0502020204030204" pitchFamily="34" charset="0"/>
                <a:cs typeface="Times New Roman" panose="02020603050405020304" pitchFamily="18" charset="0"/>
              </a:rPr>
              <a:t>So to end – as a rule of thumb: electrify everything that you can </a:t>
            </a:r>
            <a:r>
              <a:rPr lang="en-GB" sz="1000" i="1" dirty="0">
                <a:effectLst/>
                <a:latin typeface="Calibri" panose="020F0502020204030204" pitchFamily="34" charset="0"/>
                <a:ea typeface="Calibri" panose="020F0502020204030204" pitchFamily="34" charset="0"/>
                <a:cs typeface="Times New Roman" panose="02020603050405020304" pitchFamily="18" charset="0"/>
              </a:rPr>
              <a:t>directly</a:t>
            </a:r>
            <a:r>
              <a:rPr lang="en-GB" sz="1000" dirty="0">
                <a:effectLst/>
                <a:latin typeface="Calibri" panose="020F0502020204030204" pitchFamily="34" charset="0"/>
                <a:ea typeface="Calibri" panose="020F0502020204030204" pitchFamily="34" charset="0"/>
                <a:cs typeface="Times New Roman" panose="02020603050405020304" pitchFamily="18" charset="0"/>
              </a:rPr>
              <a:t>.   </a:t>
            </a:r>
            <a:endParaRPr lang="sv-SE" sz="10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000" dirty="0">
                <a:effectLst/>
                <a:latin typeface="Calibri" panose="020F0502020204030204" pitchFamily="34" charset="0"/>
                <a:ea typeface="Calibri" panose="020F0502020204030204" pitchFamily="34" charset="0"/>
                <a:cs typeface="Times New Roman" panose="02020603050405020304" pitchFamily="18" charset="0"/>
              </a:rPr>
              <a:t>And in fact, we have by no means exhausted all potential options for direct electrification in our scenarios. Our base scenarios contain 150-400 ‘new’ </a:t>
            </a:r>
            <a:r>
              <a:rPr lang="en-GB" sz="1000" dirty="0" err="1">
                <a:effectLst/>
                <a:latin typeface="Calibri" panose="020F0502020204030204" pitchFamily="34" charset="0"/>
                <a:ea typeface="Calibri" panose="020F0502020204030204" pitchFamily="34" charset="0"/>
                <a:cs typeface="Times New Roman" panose="02020603050405020304" pitchFamily="18" charset="0"/>
              </a:rPr>
              <a:t>TWh</a:t>
            </a:r>
            <a:r>
              <a:rPr lang="en-GB" sz="1000" dirty="0">
                <a:effectLst/>
                <a:latin typeface="Calibri" panose="020F0502020204030204" pitchFamily="34" charset="0"/>
                <a:ea typeface="Calibri" panose="020F0502020204030204" pitchFamily="34" charset="0"/>
                <a:cs typeface="Times New Roman" panose="02020603050405020304" pitchFamily="18" charset="0"/>
              </a:rPr>
              <a:t> of electricity demand. But if we tweak assumptions a little on things like industry uptake of new technologies and transformation of space heating, demand could increase another 200 </a:t>
            </a:r>
            <a:r>
              <a:rPr lang="en-GB" sz="1000" dirty="0" err="1">
                <a:effectLst/>
                <a:latin typeface="Calibri" panose="020F0502020204030204" pitchFamily="34" charset="0"/>
                <a:ea typeface="Calibri" panose="020F0502020204030204" pitchFamily="34" charset="0"/>
                <a:cs typeface="Times New Roman" panose="02020603050405020304" pitchFamily="18" charset="0"/>
              </a:rPr>
              <a:t>TWh</a:t>
            </a:r>
            <a:r>
              <a:rPr lang="en-GB" sz="1000" dirty="0">
                <a:effectLst/>
                <a:latin typeface="Calibri" panose="020F0502020204030204" pitchFamily="34" charset="0"/>
                <a:ea typeface="Calibri" panose="020F0502020204030204" pitchFamily="34" charset="0"/>
                <a:cs typeface="Times New Roman" panose="02020603050405020304" pitchFamily="18" charset="0"/>
              </a:rPr>
              <a:t>. </a:t>
            </a:r>
            <a:endParaRPr lang="sv-SE" sz="1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i="0" dirty="0">
              <a:solidFill>
                <a:schemeClr val="tx1">
                  <a:lumMod val="65000"/>
                  <a:lumOff val="35000"/>
                </a:schemeClr>
              </a:solidFill>
              <a:effectLst/>
              <a:latin typeface="Mark Pro Light" panose="020B0504020201010104" pitchFamily="34" charset="0"/>
            </a:endParaRPr>
          </a:p>
        </p:txBody>
      </p:sp>
      <p:sp>
        <p:nvSpPr>
          <p:cNvPr id="4" name="Platshållare för bild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999D0E6-565C-4CD0-AEC8-32C797F40A84}"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5977792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effectLst/>
                <a:latin typeface="Calibri" panose="020F0502020204030204" pitchFamily="34" charset="0"/>
                <a:ea typeface="Calibri" panose="020F0502020204030204" pitchFamily="34" charset="0"/>
                <a:cs typeface="Times New Roman" panose="02020603050405020304" pitchFamily="18" charset="0"/>
              </a:rPr>
              <a:t>We have spent substantial effort looking at the potential of  Power to X, or put differently hydrogen and derivatives of that, to help meet Nordic climate targets. </a:t>
            </a:r>
            <a:endParaRPr lang="sv-SE" sz="1400" dirty="0">
              <a:effectLst/>
              <a:latin typeface="Calibri" panose="020F0502020204030204" pitchFamily="34" charset="0"/>
              <a:ea typeface="Calibri" panose="020F0502020204030204" pitchFamily="34" charset="0"/>
              <a:cs typeface="Times New Roman" panose="02020603050405020304" pitchFamily="18" charset="0"/>
            </a:endParaRPr>
          </a:p>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9436F85-577F-4A92-A47F-D540A2BCC821}" type="slidenum">
              <a:rPr kumimoji="0" lang="en-GB"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GB"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60651458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a:lnSpc>
                <a:spcPct val="107000"/>
              </a:lnSpc>
              <a:spcAft>
                <a:spcPts val="800"/>
              </a:spcAft>
            </a:pPr>
            <a:r>
              <a:rPr lang="en-GB" sz="1800" dirty="0">
                <a:effectLst/>
                <a:latin typeface="Calibri" panose="020F0502020204030204" pitchFamily="34" charset="0"/>
                <a:ea typeface="Calibri" panose="020F0502020204030204" pitchFamily="34" charset="0"/>
                <a:cs typeface="Times New Roman" panose="02020603050405020304" pitchFamily="18" charset="0"/>
              </a:rPr>
              <a:t>Key points</a:t>
            </a:r>
            <a:endParaRPr lang="sv-SE"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Times New Roman" panose="02020603050405020304" pitchFamily="18" charset="0"/>
              <a:buChar char="-"/>
              <a:tabLst>
                <a:tab pos="457200" algn="l"/>
              </a:tabLst>
            </a:pPr>
            <a:r>
              <a:rPr lang="en-GB" sz="1800" dirty="0">
                <a:effectLst/>
                <a:latin typeface="Calibri" panose="020F0502020204030204" pitchFamily="34" charset="0"/>
                <a:ea typeface="Calibri" panose="020F0502020204030204" pitchFamily="34" charset="0"/>
                <a:cs typeface="Times New Roman" panose="02020603050405020304" pitchFamily="18" charset="0"/>
              </a:rPr>
              <a:t>Interestingly, in our cost minimising scenario we don’t actually see all that much hydrogen. Instead more CCS and bioenergy</a:t>
            </a:r>
            <a:endParaRPr lang="sv-SE"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Times New Roman" panose="02020603050405020304" pitchFamily="18" charset="0"/>
              <a:buChar char="-"/>
              <a:tabLst>
                <a:tab pos="457200" algn="l"/>
              </a:tabLst>
            </a:pPr>
            <a:r>
              <a:rPr lang="en-GB" sz="1800" dirty="0">
                <a:effectLst/>
                <a:latin typeface="Calibri" panose="020F0502020204030204" pitchFamily="34" charset="0"/>
                <a:ea typeface="Calibri" panose="020F0502020204030204" pitchFamily="34" charset="0"/>
                <a:cs typeface="Times New Roman" panose="02020603050405020304" pitchFamily="18" charset="0"/>
              </a:rPr>
              <a:t>So hydrogen and PtX fuels are not necessarily the cheapest solution but could see strong growth.</a:t>
            </a:r>
            <a:endParaRPr lang="sv-SE"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Times New Roman" panose="02020603050405020304" pitchFamily="18" charset="0"/>
              <a:buChar char="-"/>
              <a:tabLst>
                <a:tab pos="457200" algn="l"/>
              </a:tabLst>
            </a:pPr>
            <a:r>
              <a:rPr lang="en-GB" sz="1800" dirty="0">
                <a:effectLst/>
                <a:latin typeface="Calibri" panose="020F0502020204030204" pitchFamily="34" charset="0"/>
                <a:ea typeface="Calibri" panose="020F0502020204030204" pitchFamily="34" charset="0"/>
                <a:cs typeface="Times New Roman" panose="02020603050405020304" pitchFamily="18" charset="0"/>
              </a:rPr>
              <a:t>Recognising the push, not least from industry and the EU, we also modelled scenarios with higher PtX demand, driven by more optimistic cost assumptions and also forcing the modelling in this direction</a:t>
            </a:r>
            <a:endParaRPr lang="sv-SE"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Times New Roman" panose="02020603050405020304" pitchFamily="18" charset="0"/>
              <a:buChar char="-"/>
              <a:tabLst>
                <a:tab pos="457200" algn="l"/>
              </a:tabLst>
            </a:pPr>
            <a:r>
              <a:rPr lang="en-GB" sz="1800" dirty="0">
                <a:effectLst/>
                <a:latin typeface="Calibri" panose="020F0502020204030204" pitchFamily="34" charset="0"/>
                <a:ea typeface="Calibri" panose="020F0502020204030204" pitchFamily="34" charset="0"/>
                <a:cs typeface="Times New Roman" panose="02020603050405020304" pitchFamily="18" charset="0"/>
              </a:rPr>
              <a:t>The potential impact on electricity demand is big. The graph shows Nordic hydrogen production in two scenarios and the associated electricity production. Note that both scenarios meet the carbon neutrality target.</a:t>
            </a:r>
            <a:endParaRPr lang="sv-SE"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Times New Roman" panose="02020603050405020304" pitchFamily="18" charset="0"/>
              <a:buChar char="-"/>
              <a:tabLst>
                <a:tab pos="457200" algn="l"/>
              </a:tabLst>
            </a:pPr>
            <a:r>
              <a:rPr lang="en-GB" sz="1800" dirty="0">
                <a:effectLst/>
                <a:latin typeface="Calibri" panose="020F0502020204030204" pitchFamily="34" charset="0"/>
                <a:ea typeface="Calibri" panose="020F0502020204030204" pitchFamily="34" charset="0"/>
                <a:cs typeface="Times New Roman" panose="02020603050405020304" pitchFamily="18" charset="0"/>
              </a:rPr>
              <a:t>Of course we also have potential production of blue hydrogen, that is from natural gas combined with CCS . </a:t>
            </a:r>
            <a:endParaRPr lang="en-GB" dirty="0"/>
          </a:p>
        </p:txBody>
      </p:sp>
      <p:sp>
        <p:nvSpPr>
          <p:cNvPr id="4" name="Platshållare för bild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999D0E6-565C-4CD0-AEC8-32C797F40A84}"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3665672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image" Target="../media/image4.png"/><Relationship Id="rId1" Type="http://schemas.openxmlformats.org/officeDocument/2006/relationships/slideMaster" Target="../slideMasters/slideMaster1.xml"/><Relationship Id="rId6" Type="http://schemas.openxmlformats.org/officeDocument/2006/relationships/image" Target="../media/image8.png"/><Relationship Id="rId5" Type="http://schemas.openxmlformats.org/officeDocument/2006/relationships/image" Target="../media/image7.png"/><Relationship Id="rId10" Type="http://schemas.openxmlformats.org/officeDocument/2006/relationships/image" Target="../media/image12.png"/><Relationship Id="rId4" Type="http://schemas.openxmlformats.org/officeDocument/2006/relationships/image" Target="../media/image6.png"/><Relationship Id="rId9" Type="http://schemas.openxmlformats.org/officeDocument/2006/relationships/image" Target="../media/image11.png"/></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light grey">
    <p:spTree>
      <p:nvGrpSpPr>
        <p:cNvPr id="1" name=""/>
        <p:cNvGrpSpPr/>
        <p:nvPr/>
      </p:nvGrpSpPr>
      <p:grpSpPr>
        <a:xfrm>
          <a:off x="0" y="0"/>
          <a:ext cx="0" cy="0"/>
          <a:chOff x="0" y="0"/>
          <a:chExt cx="0" cy="0"/>
        </a:xfrm>
      </p:grpSpPr>
      <p:sp>
        <p:nvSpPr>
          <p:cNvPr id="33" name="Background"/>
          <p:cNvSpPr/>
          <p:nvPr userDrawn="1"/>
        </p:nvSpPr>
        <p:spPr>
          <a:xfrm>
            <a:off x="0" y="0"/>
            <a:ext cx="12189600" cy="6858000"/>
          </a:xfrm>
          <a:prstGeom prst="rect">
            <a:avLst/>
          </a:prstGeom>
          <a:solidFill>
            <a:srgbClr val="EBEBEC"/>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en-GB" err="1"/>
          </a:p>
        </p:txBody>
      </p:sp>
      <p:sp>
        <p:nvSpPr>
          <p:cNvPr id="2" name="Title 1"/>
          <p:cNvSpPr>
            <a:spLocks noGrp="1"/>
          </p:cNvSpPr>
          <p:nvPr>
            <p:ph type="ctrTitle" hasCustomPrompt="1"/>
          </p:nvPr>
        </p:nvSpPr>
        <p:spPr>
          <a:xfrm>
            <a:off x="3326834" y="675392"/>
            <a:ext cx="5467917" cy="4766558"/>
          </a:xfrm>
        </p:spPr>
        <p:txBody>
          <a:bodyPr anchor="t" anchorCtr="0"/>
          <a:lstStyle>
            <a:lvl1pPr algn="l">
              <a:lnSpc>
                <a:spcPct val="83000"/>
              </a:lnSpc>
              <a:defRPr sz="7800">
                <a:solidFill>
                  <a:srgbClr val="006EB6"/>
                </a:solidFill>
              </a:defRPr>
            </a:lvl1pPr>
          </a:lstStyle>
          <a:p>
            <a:r>
              <a:rPr lang="en-GB"/>
              <a:t>Click to add title</a:t>
            </a:r>
          </a:p>
        </p:txBody>
      </p:sp>
      <p:sp>
        <p:nvSpPr>
          <p:cNvPr id="3" name="USR_Name"/>
          <p:cNvSpPr>
            <a:spLocks noGrp="1"/>
          </p:cNvSpPr>
          <p:nvPr>
            <p:ph type="subTitle" idx="1" hasCustomPrompt="1"/>
          </p:nvPr>
        </p:nvSpPr>
        <p:spPr>
          <a:xfrm>
            <a:off x="6094413" y="6041776"/>
            <a:ext cx="5399086" cy="279799"/>
          </a:xfrm>
        </p:spPr>
        <p:txBody>
          <a:bodyPr anchor="b" anchorCtr="0"/>
          <a:lstStyle>
            <a:lvl1pPr marL="0" indent="0" algn="r">
              <a:buNone/>
              <a:defRPr sz="1350" baseline="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add name</a:t>
            </a:r>
          </a:p>
        </p:txBody>
      </p:sp>
      <p:sp>
        <p:nvSpPr>
          <p:cNvPr id="4" name="Date_DateCustomA"/>
          <p:cNvSpPr>
            <a:spLocks noGrp="1"/>
          </p:cNvSpPr>
          <p:nvPr>
            <p:ph type="dt" sz="half" idx="10"/>
          </p:nvPr>
        </p:nvSpPr>
        <p:spPr>
          <a:xfrm>
            <a:off x="8794752" y="6321576"/>
            <a:ext cx="2698748" cy="176724"/>
          </a:xfrm>
        </p:spPr>
        <p:txBody>
          <a:bodyPr/>
          <a:lstStyle>
            <a:lvl1pPr>
              <a:defRPr sz="1350">
                <a:solidFill>
                  <a:srgbClr val="006EB6"/>
                </a:solidFill>
              </a:defRPr>
            </a:lvl1pPr>
          </a:lstStyle>
          <a:p>
            <a:endParaRPr lang="en-GB"/>
          </a:p>
        </p:txBody>
      </p:sp>
      <p:sp>
        <p:nvSpPr>
          <p:cNvPr id="5" name="Footer Placeholder 4" hidden="1"/>
          <p:cNvSpPr>
            <a:spLocks noGrp="1"/>
          </p:cNvSpPr>
          <p:nvPr>
            <p:ph type="ftr" sz="quarter" idx="11"/>
          </p:nvPr>
        </p:nvSpPr>
        <p:spPr>
          <a:xfrm>
            <a:off x="3395663" y="6935411"/>
            <a:ext cx="5400675" cy="222501"/>
          </a:xfrm>
        </p:spPr>
        <p:txBody>
          <a:bodyPr/>
          <a:lstStyle>
            <a:lvl1pPr>
              <a:defRPr sz="100">
                <a:solidFill>
                  <a:schemeClr val="bg1"/>
                </a:solidFill>
              </a:defRPr>
            </a:lvl1pPr>
          </a:lstStyle>
          <a:p>
            <a:endParaRPr lang="en-GB"/>
          </a:p>
        </p:txBody>
      </p:sp>
      <p:sp>
        <p:nvSpPr>
          <p:cNvPr id="6" name="Slide Number Placeholder 5" hidden="1"/>
          <p:cNvSpPr>
            <a:spLocks noGrp="1"/>
          </p:cNvSpPr>
          <p:nvPr>
            <p:ph type="sldNum" sz="quarter" idx="12"/>
          </p:nvPr>
        </p:nvSpPr>
        <p:spPr>
          <a:xfrm>
            <a:off x="8796338" y="6520734"/>
            <a:ext cx="2663824" cy="222501"/>
          </a:xfrm>
        </p:spPr>
        <p:txBody>
          <a:bodyPr/>
          <a:lstStyle>
            <a:lvl1pPr>
              <a:defRPr sz="100">
                <a:solidFill>
                  <a:schemeClr val="bg1"/>
                </a:solidFill>
              </a:defRPr>
            </a:lvl1pPr>
          </a:lstStyle>
          <a:p>
            <a:fld id="{45D37B1E-C366-494F-A587-962AD9AABC83}" type="slidenum">
              <a:rPr lang="en-GB"/>
              <a:pPr/>
              <a:t>‹nr.›</a:t>
            </a:fld>
            <a:endParaRPr lang="en-GB"/>
          </a:p>
        </p:txBody>
      </p: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693739" y="6001163"/>
            <a:ext cx="1691442" cy="403648"/>
          </a:xfrm>
          <a:prstGeom prst="rect">
            <a:avLst/>
          </a:prstGeom>
        </p:spPr>
      </p:pic>
    </p:spTree>
    <p:extLst>
      <p:ext uri="{BB962C8B-B14F-4D97-AF65-F5344CB8AC3E}">
        <p14:creationId xmlns:p14="http://schemas.microsoft.com/office/powerpoint/2010/main" val="87876080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Quote I">
    <p:spTree>
      <p:nvGrpSpPr>
        <p:cNvPr id="1" name=""/>
        <p:cNvGrpSpPr/>
        <p:nvPr/>
      </p:nvGrpSpPr>
      <p:grpSpPr>
        <a:xfrm>
          <a:off x="0" y="0"/>
          <a:ext cx="0" cy="0"/>
          <a:chOff x="0" y="0"/>
          <a:chExt cx="0" cy="0"/>
        </a:xfrm>
      </p:grpSpPr>
      <p:sp>
        <p:nvSpPr>
          <p:cNvPr id="8" name="Background"/>
          <p:cNvSpPr/>
          <p:nvPr userDrawn="1"/>
        </p:nvSpPr>
        <p:spPr>
          <a:xfrm>
            <a:off x="0" y="0"/>
            <a:ext cx="12189600" cy="6858000"/>
          </a:xfrm>
          <a:prstGeom prst="rect">
            <a:avLst/>
          </a:prstGeom>
          <a:solidFill>
            <a:srgbClr val="006EB6"/>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en-GB" err="1"/>
          </a:p>
        </p:txBody>
      </p:sp>
      <p:sp>
        <p:nvSpPr>
          <p:cNvPr id="7" name="Text Placeholder 6"/>
          <p:cNvSpPr>
            <a:spLocks noGrp="1"/>
          </p:cNvSpPr>
          <p:nvPr>
            <p:ph type="body" sz="quarter" idx="13" hasCustomPrompt="1"/>
          </p:nvPr>
        </p:nvSpPr>
        <p:spPr>
          <a:xfrm>
            <a:off x="3395662" y="1304690"/>
            <a:ext cx="8097838" cy="4705813"/>
          </a:xfrm>
        </p:spPr>
        <p:txBody>
          <a:bodyPr/>
          <a:lstStyle>
            <a:lvl1pPr marL="0" marR="0" indent="0" algn="l" defTabSz="914400" rtl="0" eaLnBrk="1" fontAlgn="auto" latinLnBrk="0" hangingPunct="1">
              <a:lnSpc>
                <a:spcPct val="105000"/>
              </a:lnSpc>
              <a:spcBef>
                <a:spcPts val="0"/>
              </a:spcBef>
              <a:spcAft>
                <a:spcPts val="0"/>
              </a:spcAft>
              <a:buClrTx/>
              <a:buSzTx/>
              <a:buFont typeface="Arial" panose="020B0604020202020204" pitchFamily="34" charset="0"/>
              <a:buNone/>
              <a:tabLst/>
              <a:defRPr sz="4000" b="1" i="1" baseline="0">
                <a:solidFill>
                  <a:srgbClr val="ADCFF1"/>
                </a:solidFill>
              </a:defRPr>
            </a:lvl1pPr>
            <a:lvl2pPr marL="0" indent="0">
              <a:spcBef>
                <a:spcPts val="1800"/>
              </a:spcBef>
              <a:buFont typeface="Arial" panose="020B0604020202020204" pitchFamily="34" charset="0"/>
              <a:buChar char="​"/>
              <a:defRPr>
                <a:solidFill>
                  <a:srgbClr val="ADCFF1"/>
                </a:solidFill>
              </a:defRPr>
            </a:lvl2pPr>
          </a:lstStyle>
          <a:p>
            <a:pPr marL="0" marR="0" lvl="0" indent="0" algn="l" defTabSz="914400" rtl="0" eaLnBrk="1" fontAlgn="auto" latinLnBrk="0" hangingPunct="1">
              <a:lnSpc>
                <a:spcPct val="105000"/>
              </a:lnSpc>
              <a:spcBef>
                <a:spcPts val="0"/>
              </a:spcBef>
              <a:spcAft>
                <a:spcPts val="0"/>
              </a:spcAft>
              <a:buClrTx/>
              <a:buSzTx/>
              <a:buFont typeface="Arial" panose="020B0604020202020204" pitchFamily="34" charset="0"/>
              <a:buChar char="​"/>
              <a:tabLst/>
              <a:defRPr/>
            </a:pPr>
            <a:r>
              <a:rPr lang="en-GB"/>
              <a:t>Insert quotation text in several lines. Insert name or source: Click ENTER for new line, click TAB, insert name/source</a:t>
            </a:r>
          </a:p>
          <a:p>
            <a:pPr lvl="1"/>
            <a:r>
              <a:rPr lang="en-GB"/>
              <a:t>Second level</a:t>
            </a:r>
          </a:p>
        </p:txBody>
      </p:sp>
      <p:sp>
        <p:nvSpPr>
          <p:cNvPr id="16" name="Freeform 5"/>
          <p:cNvSpPr>
            <a:spLocks noEditPoints="1"/>
          </p:cNvSpPr>
          <p:nvPr userDrawn="1"/>
        </p:nvSpPr>
        <p:spPr bwMode="auto">
          <a:xfrm>
            <a:off x="1318260" y="414526"/>
            <a:ext cx="1871662" cy="1364481"/>
          </a:xfrm>
          <a:custGeom>
            <a:avLst/>
            <a:gdLst>
              <a:gd name="T0" fmla="*/ 492 w 2288"/>
              <a:gd name="T1" fmla="*/ 0 h 1668"/>
              <a:gd name="T2" fmla="*/ 1077 w 2288"/>
              <a:gd name="T3" fmla="*/ 0 h 1668"/>
              <a:gd name="T4" fmla="*/ 483 w 2288"/>
              <a:gd name="T5" fmla="*/ 1668 h 1668"/>
              <a:gd name="T6" fmla="*/ 0 w 2288"/>
              <a:gd name="T7" fmla="*/ 1668 h 1668"/>
              <a:gd name="T8" fmla="*/ 492 w 2288"/>
              <a:gd name="T9" fmla="*/ 0 h 1668"/>
              <a:gd name="T10" fmla="*/ 492 w 2288"/>
              <a:gd name="T11" fmla="*/ 0 h 1668"/>
              <a:gd name="T12" fmla="*/ 1699 w 2288"/>
              <a:gd name="T13" fmla="*/ 0 h 1668"/>
              <a:gd name="T14" fmla="*/ 2288 w 2288"/>
              <a:gd name="T15" fmla="*/ 0 h 1668"/>
              <a:gd name="T16" fmla="*/ 1597 w 2288"/>
              <a:gd name="T17" fmla="*/ 1668 h 1668"/>
              <a:gd name="T18" fmla="*/ 1110 w 2288"/>
              <a:gd name="T19" fmla="*/ 1668 h 1668"/>
              <a:gd name="T20" fmla="*/ 1699 w 2288"/>
              <a:gd name="T21" fmla="*/ 0 h 1668"/>
              <a:gd name="T22" fmla="*/ 1699 w 2288"/>
              <a:gd name="T23" fmla="*/ 0 h 16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288" h="1668">
                <a:moveTo>
                  <a:pt x="492" y="0"/>
                </a:moveTo>
                <a:lnTo>
                  <a:pt x="1077" y="0"/>
                </a:lnTo>
                <a:lnTo>
                  <a:pt x="483" y="1668"/>
                </a:lnTo>
                <a:lnTo>
                  <a:pt x="0" y="1668"/>
                </a:lnTo>
                <a:lnTo>
                  <a:pt x="492" y="0"/>
                </a:lnTo>
                <a:lnTo>
                  <a:pt x="492" y="0"/>
                </a:lnTo>
                <a:close/>
                <a:moveTo>
                  <a:pt x="1699" y="0"/>
                </a:moveTo>
                <a:lnTo>
                  <a:pt x="2288" y="0"/>
                </a:lnTo>
                <a:lnTo>
                  <a:pt x="1597" y="1668"/>
                </a:lnTo>
                <a:lnTo>
                  <a:pt x="1110" y="1668"/>
                </a:lnTo>
                <a:lnTo>
                  <a:pt x="1699" y="0"/>
                </a:lnTo>
                <a:lnTo>
                  <a:pt x="1699" y="0"/>
                </a:lnTo>
                <a:close/>
              </a:path>
            </a:pathLst>
          </a:custGeom>
          <a:solidFill>
            <a:srgbClr val="AECEE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0" name="Freeform 5"/>
          <p:cNvSpPr>
            <a:spLocks noEditPoints="1"/>
          </p:cNvSpPr>
          <p:nvPr userDrawn="1"/>
        </p:nvSpPr>
        <p:spPr bwMode="auto">
          <a:xfrm>
            <a:off x="699434" y="6288499"/>
            <a:ext cx="317324" cy="317017"/>
          </a:xfrm>
          <a:custGeom>
            <a:avLst/>
            <a:gdLst>
              <a:gd name="T0" fmla="*/ 136 w 272"/>
              <a:gd name="T1" fmla="*/ 0 h 273"/>
              <a:gd name="T2" fmla="*/ 58 w 272"/>
              <a:gd name="T3" fmla="*/ 25 h 273"/>
              <a:gd name="T4" fmla="*/ 127 w 272"/>
              <a:gd name="T5" fmla="*/ 177 h 273"/>
              <a:gd name="T6" fmla="*/ 131 w 272"/>
              <a:gd name="T7" fmla="*/ 182 h 273"/>
              <a:gd name="T8" fmla="*/ 131 w 272"/>
              <a:gd name="T9" fmla="*/ 182 h 273"/>
              <a:gd name="T10" fmla="*/ 119 w 272"/>
              <a:gd name="T11" fmla="*/ 182 h 273"/>
              <a:gd name="T12" fmla="*/ 119 w 272"/>
              <a:gd name="T13" fmla="*/ 182 h 273"/>
              <a:gd name="T14" fmla="*/ 109 w 272"/>
              <a:gd name="T15" fmla="*/ 175 h 273"/>
              <a:gd name="T16" fmla="*/ 45 w 272"/>
              <a:gd name="T17" fmla="*/ 35 h 273"/>
              <a:gd name="T18" fmla="*/ 33 w 272"/>
              <a:gd name="T19" fmla="*/ 47 h 273"/>
              <a:gd name="T20" fmla="*/ 92 w 272"/>
              <a:gd name="T21" fmla="*/ 177 h 273"/>
              <a:gd name="T22" fmla="*/ 96 w 272"/>
              <a:gd name="T23" fmla="*/ 182 h 273"/>
              <a:gd name="T24" fmla="*/ 96 w 272"/>
              <a:gd name="T25" fmla="*/ 182 h 273"/>
              <a:gd name="T26" fmla="*/ 84 w 272"/>
              <a:gd name="T27" fmla="*/ 182 h 273"/>
              <a:gd name="T28" fmla="*/ 84 w 272"/>
              <a:gd name="T29" fmla="*/ 182 h 273"/>
              <a:gd name="T30" fmla="*/ 74 w 272"/>
              <a:gd name="T31" fmla="*/ 175 h 273"/>
              <a:gd name="T32" fmla="*/ 22 w 272"/>
              <a:gd name="T33" fmla="*/ 62 h 273"/>
              <a:gd name="T34" fmla="*/ 12 w 272"/>
              <a:gd name="T35" fmla="*/ 79 h 273"/>
              <a:gd name="T36" fmla="*/ 57 w 272"/>
              <a:gd name="T37" fmla="*/ 177 h 273"/>
              <a:gd name="T38" fmla="*/ 61 w 272"/>
              <a:gd name="T39" fmla="*/ 182 h 273"/>
              <a:gd name="T40" fmla="*/ 61 w 272"/>
              <a:gd name="T41" fmla="*/ 182 h 273"/>
              <a:gd name="T42" fmla="*/ 48 w 272"/>
              <a:gd name="T43" fmla="*/ 182 h 273"/>
              <a:gd name="T44" fmla="*/ 48 w 272"/>
              <a:gd name="T45" fmla="*/ 182 h 273"/>
              <a:gd name="T46" fmla="*/ 38 w 272"/>
              <a:gd name="T47" fmla="*/ 175 h 273"/>
              <a:gd name="T48" fmla="*/ 4 w 272"/>
              <a:gd name="T49" fmla="*/ 101 h 273"/>
              <a:gd name="T50" fmla="*/ 0 w 272"/>
              <a:gd name="T51" fmla="*/ 130 h 273"/>
              <a:gd name="T52" fmla="*/ 21 w 272"/>
              <a:gd name="T53" fmla="*/ 177 h 273"/>
              <a:gd name="T54" fmla="*/ 25 w 272"/>
              <a:gd name="T55" fmla="*/ 182 h 273"/>
              <a:gd name="T56" fmla="*/ 25 w 272"/>
              <a:gd name="T57" fmla="*/ 182 h 273"/>
              <a:gd name="T58" fmla="*/ 13 w 272"/>
              <a:gd name="T59" fmla="*/ 182 h 273"/>
              <a:gd name="T60" fmla="*/ 7 w 272"/>
              <a:gd name="T61" fmla="*/ 181 h 273"/>
              <a:gd name="T62" fmla="*/ 136 w 272"/>
              <a:gd name="T63" fmla="*/ 273 h 273"/>
              <a:gd name="T64" fmla="*/ 272 w 272"/>
              <a:gd name="T65" fmla="*/ 137 h 273"/>
              <a:gd name="T66" fmla="*/ 136 w 272"/>
              <a:gd name="T67" fmla="*/ 0 h 273"/>
              <a:gd name="T68" fmla="*/ 136 w 272"/>
              <a:gd name="T69" fmla="*/ 253 h 273"/>
              <a:gd name="T70" fmla="*/ 38 w 272"/>
              <a:gd name="T71" fmla="*/ 199 h 273"/>
              <a:gd name="T72" fmla="*/ 182 w 272"/>
              <a:gd name="T73" fmla="*/ 199 h 273"/>
              <a:gd name="T74" fmla="*/ 182 w 272"/>
              <a:gd name="T75" fmla="*/ 199 h 273"/>
              <a:gd name="T76" fmla="*/ 228 w 272"/>
              <a:gd name="T77" fmla="*/ 199 h 273"/>
              <a:gd name="T78" fmla="*/ 202 w 272"/>
              <a:gd name="T79" fmla="*/ 178 h 273"/>
              <a:gd name="T80" fmla="*/ 179 w 272"/>
              <a:gd name="T81" fmla="*/ 182 h 273"/>
              <a:gd name="T82" fmla="*/ 155 w 272"/>
              <a:gd name="T83" fmla="*/ 182 h 273"/>
              <a:gd name="T84" fmla="*/ 155 w 272"/>
              <a:gd name="T85" fmla="*/ 182 h 273"/>
              <a:gd name="T86" fmla="*/ 144 w 272"/>
              <a:gd name="T87" fmla="*/ 175 h 273"/>
              <a:gd name="T88" fmla="*/ 80 w 272"/>
              <a:gd name="T89" fmla="*/ 34 h 273"/>
              <a:gd name="T90" fmla="*/ 136 w 272"/>
              <a:gd name="T91" fmla="*/ 20 h 273"/>
              <a:gd name="T92" fmla="*/ 252 w 272"/>
              <a:gd name="T93" fmla="*/ 137 h 273"/>
              <a:gd name="T94" fmla="*/ 136 w 272"/>
              <a:gd name="T95" fmla="*/ 253 h 2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72" h="273">
                <a:moveTo>
                  <a:pt x="136" y="0"/>
                </a:moveTo>
                <a:cubicBezTo>
                  <a:pt x="107" y="0"/>
                  <a:pt x="80" y="9"/>
                  <a:pt x="58" y="25"/>
                </a:cubicBezTo>
                <a:cubicBezTo>
                  <a:pt x="58" y="25"/>
                  <a:pt x="126" y="174"/>
                  <a:pt x="127" y="177"/>
                </a:cubicBezTo>
                <a:cubicBezTo>
                  <a:pt x="129" y="181"/>
                  <a:pt x="131" y="182"/>
                  <a:pt x="131" y="182"/>
                </a:cubicBezTo>
                <a:cubicBezTo>
                  <a:pt x="131" y="182"/>
                  <a:pt x="131" y="182"/>
                  <a:pt x="131" y="182"/>
                </a:cubicBezTo>
                <a:cubicBezTo>
                  <a:pt x="119" y="182"/>
                  <a:pt x="119" y="182"/>
                  <a:pt x="119" y="182"/>
                </a:cubicBezTo>
                <a:cubicBezTo>
                  <a:pt x="119" y="182"/>
                  <a:pt x="119" y="182"/>
                  <a:pt x="119" y="182"/>
                </a:cubicBezTo>
                <a:cubicBezTo>
                  <a:pt x="114" y="182"/>
                  <a:pt x="112" y="181"/>
                  <a:pt x="109" y="175"/>
                </a:cubicBezTo>
                <a:cubicBezTo>
                  <a:pt x="45" y="35"/>
                  <a:pt x="45" y="35"/>
                  <a:pt x="45" y="35"/>
                </a:cubicBezTo>
                <a:cubicBezTo>
                  <a:pt x="41" y="39"/>
                  <a:pt x="37" y="43"/>
                  <a:pt x="33" y="47"/>
                </a:cubicBezTo>
                <a:cubicBezTo>
                  <a:pt x="53" y="91"/>
                  <a:pt x="91" y="174"/>
                  <a:pt x="92" y="177"/>
                </a:cubicBezTo>
                <a:cubicBezTo>
                  <a:pt x="94" y="181"/>
                  <a:pt x="96" y="182"/>
                  <a:pt x="96" y="182"/>
                </a:cubicBezTo>
                <a:cubicBezTo>
                  <a:pt x="96" y="182"/>
                  <a:pt x="96" y="182"/>
                  <a:pt x="96" y="182"/>
                </a:cubicBezTo>
                <a:cubicBezTo>
                  <a:pt x="84" y="182"/>
                  <a:pt x="84" y="182"/>
                  <a:pt x="84" y="182"/>
                </a:cubicBezTo>
                <a:cubicBezTo>
                  <a:pt x="84" y="182"/>
                  <a:pt x="84" y="182"/>
                  <a:pt x="84" y="182"/>
                </a:cubicBezTo>
                <a:cubicBezTo>
                  <a:pt x="78" y="182"/>
                  <a:pt x="76" y="181"/>
                  <a:pt x="74" y="175"/>
                </a:cubicBezTo>
                <a:cubicBezTo>
                  <a:pt x="22" y="62"/>
                  <a:pt x="22" y="62"/>
                  <a:pt x="22" y="62"/>
                </a:cubicBezTo>
                <a:cubicBezTo>
                  <a:pt x="18" y="67"/>
                  <a:pt x="15" y="73"/>
                  <a:pt x="12" y="79"/>
                </a:cubicBezTo>
                <a:cubicBezTo>
                  <a:pt x="32" y="123"/>
                  <a:pt x="55" y="175"/>
                  <a:pt x="57" y="177"/>
                </a:cubicBezTo>
                <a:cubicBezTo>
                  <a:pt x="58" y="181"/>
                  <a:pt x="61" y="182"/>
                  <a:pt x="61" y="182"/>
                </a:cubicBezTo>
                <a:cubicBezTo>
                  <a:pt x="61" y="182"/>
                  <a:pt x="61" y="182"/>
                  <a:pt x="61" y="182"/>
                </a:cubicBezTo>
                <a:cubicBezTo>
                  <a:pt x="48" y="182"/>
                  <a:pt x="48" y="182"/>
                  <a:pt x="48" y="182"/>
                </a:cubicBezTo>
                <a:cubicBezTo>
                  <a:pt x="48" y="182"/>
                  <a:pt x="48" y="182"/>
                  <a:pt x="48" y="182"/>
                </a:cubicBezTo>
                <a:cubicBezTo>
                  <a:pt x="43" y="182"/>
                  <a:pt x="41" y="181"/>
                  <a:pt x="38" y="175"/>
                </a:cubicBezTo>
                <a:cubicBezTo>
                  <a:pt x="4" y="101"/>
                  <a:pt x="4" y="101"/>
                  <a:pt x="4" y="101"/>
                </a:cubicBezTo>
                <a:cubicBezTo>
                  <a:pt x="2" y="110"/>
                  <a:pt x="0" y="120"/>
                  <a:pt x="0" y="130"/>
                </a:cubicBezTo>
                <a:cubicBezTo>
                  <a:pt x="11" y="155"/>
                  <a:pt x="21" y="176"/>
                  <a:pt x="21" y="177"/>
                </a:cubicBezTo>
                <a:cubicBezTo>
                  <a:pt x="23" y="181"/>
                  <a:pt x="25" y="182"/>
                  <a:pt x="25" y="182"/>
                </a:cubicBezTo>
                <a:cubicBezTo>
                  <a:pt x="25" y="182"/>
                  <a:pt x="25" y="182"/>
                  <a:pt x="25" y="182"/>
                </a:cubicBezTo>
                <a:cubicBezTo>
                  <a:pt x="13" y="182"/>
                  <a:pt x="13" y="182"/>
                  <a:pt x="13" y="182"/>
                </a:cubicBezTo>
                <a:cubicBezTo>
                  <a:pt x="10" y="182"/>
                  <a:pt x="8" y="182"/>
                  <a:pt x="7" y="181"/>
                </a:cubicBezTo>
                <a:cubicBezTo>
                  <a:pt x="25" y="234"/>
                  <a:pt x="76" y="273"/>
                  <a:pt x="136" y="273"/>
                </a:cubicBezTo>
                <a:cubicBezTo>
                  <a:pt x="211" y="273"/>
                  <a:pt x="272" y="212"/>
                  <a:pt x="272" y="137"/>
                </a:cubicBezTo>
                <a:cubicBezTo>
                  <a:pt x="272" y="61"/>
                  <a:pt x="211" y="0"/>
                  <a:pt x="136" y="0"/>
                </a:cubicBezTo>
                <a:close/>
                <a:moveTo>
                  <a:pt x="136" y="253"/>
                </a:moveTo>
                <a:cubicBezTo>
                  <a:pt x="95" y="253"/>
                  <a:pt x="58" y="232"/>
                  <a:pt x="38" y="199"/>
                </a:cubicBezTo>
                <a:cubicBezTo>
                  <a:pt x="182" y="199"/>
                  <a:pt x="182" y="199"/>
                  <a:pt x="182" y="199"/>
                </a:cubicBezTo>
                <a:cubicBezTo>
                  <a:pt x="182" y="199"/>
                  <a:pt x="182" y="199"/>
                  <a:pt x="182" y="199"/>
                </a:cubicBezTo>
                <a:cubicBezTo>
                  <a:pt x="228" y="199"/>
                  <a:pt x="228" y="199"/>
                  <a:pt x="228" y="199"/>
                </a:cubicBezTo>
                <a:cubicBezTo>
                  <a:pt x="202" y="178"/>
                  <a:pt x="202" y="178"/>
                  <a:pt x="202" y="178"/>
                </a:cubicBezTo>
                <a:cubicBezTo>
                  <a:pt x="202" y="178"/>
                  <a:pt x="191" y="182"/>
                  <a:pt x="179" y="182"/>
                </a:cubicBezTo>
                <a:cubicBezTo>
                  <a:pt x="155" y="182"/>
                  <a:pt x="155" y="182"/>
                  <a:pt x="155" y="182"/>
                </a:cubicBezTo>
                <a:cubicBezTo>
                  <a:pt x="155" y="182"/>
                  <a:pt x="155" y="182"/>
                  <a:pt x="155" y="182"/>
                </a:cubicBezTo>
                <a:cubicBezTo>
                  <a:pt x="149" y="182"/>
                  <a:pt x="147" y="181"/>
                  <a:pt x="144" y="175"/>
                </a:cubicBezTo>
                <a:cubicBezTo>
                  <a:pt x="80" y="34"/>
                  <a:pt x="80" y="34"/>
                  <a:pt x="80" y="34"/>
                </a:cubicBezTo>
                <a:cubicBezTo>
                  <a:pt x="97" y="25"/>
                  <a:pt x="116" y="20"/>
                  <a:pt x="136" y="20"/>
                </a:cubicBezTo>
                <a:cubicBezTo>
                  <a:pt x="200" y="20"/>
                  <a:pt x="252" y="72"/>
                  <a:pt x="252" y="137"/>
                </a:cubicBezTo>
                <a:cubicBezTo>
                  <a:pt x="252" y="201"/>
                  <a:pt x="200" y="253"/>
                  <a:pt x="136" y="253"/>
                </a:cubicBezTo>
                <a:close/>
              </a:path>
            </a:pathLst>
          </a:custGeom>
          <a:solidFill>
            <a:srgbClr val="ADCFF1"/>
          </a:solidFill>
          <a:ln>
            <a:noFill/>
          </a:ln>
        </p:spPr>
        <p:txBody>
          <a:bodyPr vert="horz" wrap="square" lIns="91440" tIns="45720" rIns="91440" bIns="45720" numCol="1" anchor="t" anchorCtr="0" compatLnSpc="1">
            <a:prstTxWarp prst="textNoShape">
              <a:avLst/>
            </a:prstTxWarp>
          </a:bodyPr>
          <a:lstStyle/>
          <a:p>
            <a:endParaRPr/>
          </a:p>
        </p:txBody>
      </p:sp>
      <p:sp>
        <p:nvSpPr>
          <p:cNvPr id="2" name="Date Placeholder 1" hidden="1"/>
          <p:cNvSpPr>
            <a:spLocks noGrp="1"/>
          </p:cNvSpPr>
          <p:nvPr>
            <p:ph type="dt" sz="half" idx="14"/>
          </p:nvPr>
        </p:nvSpPr>
        <p:spPr>
          <a:xfrm>
            <a:off x="0" y="6912000"/>
            <a:ext cx="0" cy="0"/>
          </a:xfrm>
        </p:spPr>
        <p:txBody>
          <a:bodyPr/>
          <a:lstStyle/>
          <a:p>
            <a:endParaRPr lang="en-GB"/>
          </a:p>
        </p:txBody>
      </p:sp>
      <p:sp>
        <p:nvSpPr>
          <p:cNvPr id="6" name="FLD_Footer"/>
          <p:cNvSpPr>
            <a:spLocks noGrp="1"/>
          </p:cNvSpPr>
          <p:nvPr>
            <p:ph type="ftr" sz="quarter" idx="15"/>
          </p:nvPr>
        </p:nvSpPr>
        <p:spPr/>
        <p:txBody>
          <a:bodyPr/>
          <a:lstStyle>
            <a:lvl1pPr>
              <a:defRPr>
                <a:solidFill>
                  <a:srgbClr val="ADCFF1"/>
                </a:solidFill>
              </a:defRPr>
            </a:lvl1pPr>
          </a:lstStyle>
          <a:p>
            <a:endParaRPr lang="en-GB"/>
          </a:p>
        </p:txBody>
      </p:sp>
      <p:sp>
        <p:nvSpPr>
          <p:cNvPr id="11" name="Slide Number Placeholder 10"/>
          <p:cNvSpPr>
            <a:spLocks noGrp="1"/>
          </p:cNvSpPr>
          <p:nvPr>
            <p:ph type="sldNum" sz="quarter" idx="16"/>
          </p:nvPr>
        </p:nvSpPr>
        <p:spPr/>
        <p:txBody>
          <a:bodyPr/>
          <a:lstStyle>
            <a:lvl1pPr>
              <a:defRPr>
                <a:solidFill>
                  <a:srgbClr val="ADCFF1"/>
                </a:solidFill>
              </a:defRPr>
            </a:lvl1pPr>
          </a:lstStyle>
          <a:p>
            <a:fld id="{45D37B1E-C366-494F-A587-962AD9AABC83}" type="slidenum">
              <a:rPr lang="en-GB" smtClean="0"/>
              <a:pPr/>
              <a:t>‹nr.›</a:t>
            </a:fld>
            <a:endParaRPr lang="en-GB"/>
          </a:p>
        </p:txBody>
      </p:sp>
    </p:spTree>
    <p:extLst>
      <p:ext uri="{BB962C8B-B14F-4D97-AF65-F5344CB8AC3E}">
        <p14:creationId xmlns:p14="http://schemas.microsoft.com/office/powerpoint/2010/main" val="274730550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Quote II">
    <p:spTree>
      <p:nvGrpSpPr>
        <p:cNvPr id="1" name=""/>
        <p:cNvGrpSpPr/>
        <p:nvPr/>
      </p:nvGrpSpPr>
      <p:grpSpPr>
        <a:xfrm>
          <a:off x="0" y="0"/>
          <a:ext cx="0" cy="0"/>
          <a:chOff x="0" y="0"/>
          <a:chExt cx="0" cy="0"/>
        </a:xfrm>
      </p:grpSpPr>
      <p:sp>
        <p:nvSpPr>
          <p:cNvPr id="8" name="Background"/>
          <p:cNvSpPr/>
          <p:nvPr userDrawn="1"/>
        </p:nvSpPr>
        <p:spPr>
          <a:xfrm>
            <a:off x="0" y="0"/>
            <a:ext cx="12189600" cy="6858000"/>
          </a:xfrm>
          <a:prstGeom prst="rect">
            <a:avLst/>
          </a:prstGeom>
          <a:solidFill>
            <a:srgbClr val="ADCFF1"/>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en-GB" err="1"/>
          </a:p>
        </p:txBody>
      </p:sp>
      <p:sp>
        <p:nvSpPr>
          <p:cNvPr id="3" name="Date Placeholder 2" hidden="1"/>
          <p:cNvSpPr>
            <a:spLocks noGrp="1"/>
          </p:cNvSpPr>
          <p:nvPr>
            <p:ph type="dt" sz="half" idx="10"/>
          </p:nvPr>
        </p:nvSpPr>
        <p:spPr>
          <a:xfrm>
            <a:off x="0" y="6912000"/>
            <a:ext cx="0" cy="0"/>
          </a:xfrm>
        </p:spPr>
        <p:txBody>
          <a:bodyPr/>
          <a:lstStyle>
            <a:lvl1pPr>
              <a:defRPr sz="100">
                <a:noFill/>
              </a:defRPr>
            </a:lvl1pPr>
          </a:lstStyle>
          <a:p>
            <a:endParaRPr lang="en-GB"/>
          </a:p>
        </p:txBody>
      </p:sp>
      <p:sp>
        <p:nvSpPr>
          <p:cNvPr id="4" name="FLD_Footer"/>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45D37B1E-C366-494F-A587-962AD9AABC83}" type="slidenum">
              <a:rPr lang="en-GB"/>
              <a:pPr/>
              <a:t>‹nr.›</a:t>
            </a:fld>
            <a:endParaRPr lang="en-GB"/>
          </a:p>
        </p:txBody>
      </p:sp>
      <p:sp>
        <p:nvSpPr>
          <p:cNvPr id="7" name="Text Placeholder 6"/>
          <p:cNvSpPr>
            <a:spLocks noGrp="1"/>
          </p:cNvSpPr>
          <p:nvPr>
            <p:ph type="body" sz="quarter" idx="13" hasCustomPrompt="1"/>
          </p:nvPr>
        </p:nvSpPr>
        <p:spPr>
          <a:xfrm>
            <a:off x="3395662" y="1304690"/>
            <a:ext cx="8097838" cy="4705813"/>
          </a:xfrm>
        </p:spPr>
        <p:txBody>
          <a:bodyPr/>
          <a:lstStyle>
            <a:lvl1pPr marL="0" indent="0">
              <a:lnSpc>
                <a:spcPct val="105000"/>
              </a:lnSpc>
              <a:buFont typeface="Arial" panose="020B0604020202020204" pitchFamily="34" charset="0"/>
              <a:buChar char="​"/>
              <a:defRPr sz="4000" b="1" i="1"/>
            </a:lvl1pPr>
            <a:lvl2pPr marL="0" indent="0">
              <a:spcBef>
                <a:spcPts val="1800"/>
              </a:spcBef>
              <a:buFont typeface="Arial" panose="020B0604020202020204" pitchFamily="34" charset="0"/>
              <a:buChar char="​"/>
              <a:defRPr/>
            </a:lvl2pPr>
          </a:lstStyle>
          <a:p>
            <a:pPr lvl="0"/>
            <a:r>
              <a:rPr lang="en-GB"/>
              <a:t>Insert quotation text in several lines. Insert name or source: Click ENTER for new line, click TAB, insert name/source</a:t>
            </a:r>
          </a:p>
          <a:p>
            <a:pPr lvl="1"/>
            <a:r>
              <a:rPr lang="en-GB"/>
              <a:t>Second level</a:t>
            </a:r>
          </a:p>
        </p:txBody>
      </p:sp>
      <p:sp>
        <p:nvSpPr>
          <p:cNvPr id="10" name="Freeform 5"/>
          <p:cNvSpPr>
            <a:spLocks noEditPoints="1"/>
          </p:cNvSpPr>
          <p:nvPr userDrawn="1"/>
        </p:nvSpPr>
        <p:spPr bwMode="auto">
          <a:xfrm>
            <a:off x="1318260" y="414526"/>
            <a:ext cx="1871662" cy="1364481"/>
          </a:xfrm>
          <a:custGeom>
            <a:avLst/>
            <a:gdLst>
              <a:gd name="T0" fmla="*/ 492 w 2288"/>
              <a:gd name="T1" fmla="*/ 0 h 1668"/>
              <a:gd name="T2" fmla="*/ 1077 w 2288"/>
              <a:gd name="T3" fmla="*/ 0 h 1668"/>
              <a:gd name="T4" fmla="*/ 483 w 2288"/>
              <a:gd name="T5" fmla="*/ 1668 h 1668"/>
              <a:gd name="T6" fmla="*/ 0 w 2288"/>
              <a:gd name="T7" fmla="*/ 1668 h 1668"/>
              <a:gd name="T8" fmla="*/ 492 w 2288"/>
              <a:gd name="T9" fmla="*/ 0 h 1668"/>
              <a:gd name="T10" fmla="*/ 492 w 2288"/>
              <a:gd name="T11" fmla="*/ 0 h 1668"/>
              <a:gd name="T12" fmla="*/ 1699 w 2288"/>
              <a:gd name="T13" fmla="*/ 0 h 1668"/>
              <a:gd name="T14" fmla="*/ 2288 w 2288"/>
              <a:gd name="T15" fmla="*/ 0 h 1668"/>
              <a:gd name="T16" fmla="*/ 1597 w 2288"/>
              <a:gd name="T17" fmla="*/ 1668 h 1668"/>
              <a:gd name="T18" fmla="*/ 1110 w 2288"/>
              <a:gd name="T19" fmla="*/ 1668 h 1668"/>
              <a:gd name="T20" fmla="*/ 1699 w 2288"/>
              <a:gd name="T21" fmla="*/ 0 h 1668"/>
              <a:gd name="T22" fmla="*/ 1699 w 2288"/>
              <a:gd name="T23" fmla="*/ 0 h 16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288" h="1668">
                <a:moveTo>
                  <a:pt x="492" y="0"/>
                </a:moveTo>
                <a:lnTo>
                  <a:pt x="1077" y="0"/>
                </a:lnTo>
                <a:lnTo>
                  <a:pt x="483" y="1668"/>
                </a:lnTo>
                <a:lnTo>
                  <a:pt x="0" y="1668"/>
                </a:lnTo>
                <a:lnTo>
                  <a:pt x="492" y="0"/>
                </a:lnTo>
                <a:lnTo>
                  <a:pt x="492" y="0"/>
                </a:lnTo>
                <a:close/>
                <a:moveTo>
                  <a:pt x="1699" y="0"/>
                </a:moveTo>
                <a:lnTo>
                  <a:pt x="2288" y="0"/>
                </a:lnTo>
                <a:lnTo>
                  <a:pt x="1597" y="1668"/>
                </a:lnTo>
                <a:lnTo>
                  <a:pt x="1110" y="1668"/>
                </a:lnTo>
                <a:lnTo>
                  <a:pt x="1699" y="0"/>
                </a:lnTo>
                <a:lnTo>
                  <a:pt x="1699" y="0"/>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GB"/>
          </a:p>
        </p:txBody>
      </p:sp>
      <p:sp>
        <p:nvSpPr>
          <p:cNvPr id="11" name="Freeform 5"/>
          <p:cNvSpPr>
            <a:spLocks noEditPoints="1"/>
          </p:cNvSpPr>
          <p:nvPr userDrawn="1"/>
        </p:nvSpPr>
        <p:spPr bwMode="auto">
          <a:xfrm>
            <a:off x="699434" y="6288499"/>
            <a:ext cx="317324" cy="317017"/>
          </a:xfrm>
          <a:custGeom>
            <a:avLst/>
            <a:gdLst>
              <a:gd name="T0" fmla="*/ 136 w 272"/>
              <a:gd name="T1" fmla="*/ 0 h 273"/>
              <a:gd name="T2" fmla="*/ 58 w 272"/>
              <a:gd name="T3" fmla="*/ 25 h 273"/>
              <a:gd name="T4" fmla="*/ 127 w 272"/>
              <a:gd name="T5" fmla="*/ 177 h 273"/>
              <a:gd name="T6" fmla="*/ 131 w 272"/>
              <a:gd name="T7" fmla="*/ 182 h 273"/>
              <a:gd name="T8" fmla="*/ 131 w 272"/>
              <a:gd name="T9" fmla="*/ 182 h 273"/>
              <a:gd name="T10" fmla="*/ 119 w 272"/>
              <a:gd name="T11" fmla="*/ 182 h 273"/>
              <a:gd name="T12" fmla="*/ 119 w 272"/>
              <a:gd name="T13" fmla="*/ 182 h 273"/>
              <a:gd name="T14" fmla="*/ 109 w 272"/>
              <a:gd name="T15" fmla="*/ 175 h 273"/>
              <a:gd name="T16" fmla="*/ 45 w 272"/>
              <a:gd name="T17" fmla="*/ 35 h 273"/>
              <a:gd name="T18" fmla="*/ 33 w 272"/>
              <a:gd name="T19" fmla="*/ 47 h 273"/>
              <a:gd name="T20" fmla="*/ 92 w 272"/>
              <a:gd name="T21" fmla="*/ 177 h 273"/>
              <a:gd name="T22" fmla="*/ 96 w 272"/>
              <a:gd name="T23" fmla="*/ 182 h 273"/>
              <a:gd name="T24" fmla="*/ 96 w 272"/>
              <a:gd name="T25" fmla="*/ 182 h 273"/>
              <a:gd name="T26" fmla="*/ 84 w 272"/>
              <a:gd name="T27" fmla="*/ 182 h 273"/>
              <a:gd name="T28" fmla="*/ 84 w 272"/>
              <a:gd name="T29" fmla="*/ 182 h 273"/>
              <a:gd name="T30" fmla="*/ 74 w 272"/>
              <a:gd name="T31" fmla="*/ 175 h 273"/>
              <a:gd name="T32" fmla="*/ 22 w 272"/>
              <a:gd name="T33" fmla="*/ 62 h 273"/>
              <a:gd name="T34" fmla="*/ 12 w 272"/>
              <a:gd name="T35" fmla="*/ 79 h 273"/>
              <a:gd name="T36" fmla="*/ 57 w 272"/>
              <a:gd name="T37" fmla="*/ 177 h 273"/>
              <a:gd name="T38" fmla="*/ 61 w 272"/>
              <a:gd name="T39" fmla="*/ 182 h 273"/>
              <a:gd name="T40" fmla="*/ 61 w 272"/>
              <a:gd name="T41" fmla="*/ 182 h 273"/>
              <a:gd name="T42" fmla="*/ 48 w 272"/>
              <a:gd name="T43" fmla="*/ 182 h 273"/>
              <a:gd name="T44" fmla="*/ 48 w 272"/>
              <a:gd name="T45" fmla="*/ 182 h 273"/>
              <a:gd name="T46" fmla="*/ 38 w 272"/>
              <a:gd name="T47" fmla="*/ 175 h 273"/>
              <a:gd name="T48" fmla="*/ 4 w 272"/>
              <a:gd name="T49" fmla="*/ 101 h 273"/>
              <a:gd name="T50" fmla="*/ 0 w 272"/>
              <a:gd name="T51" fmla="*/ 130 h 273"/>
              <a:gd name="T52" fmla="*/ 21 w 272"/>
              <a:gd name="T53" fmla="*/ 177 h 273"/>
              <a:gd name="T54" fmla="*/ 25 w 272"/>
              <a:gd name="T55" fmla="*/ 182 h 273"/>
              <a:gd name="T56" fmla="*/ 25 w 272"/>
              <a:gd name="T57" fmla="*/ 182 h 273"/>
              <a:gd name="T58" fmla="*/ 13 w 272"/>
              <a:gd name="T59" fmla="*/ 182 h 273"/>
              <a:gd name="T60" fmla="*/ 7 w 272"/>
              <a:gd name="T61" fmla="*/ 181 h 273"/>
              <a:gd name="T62" fmla="*/ 136 w 272"/>
              <a:gd name="T63" fmla="*/ 273 h 273"/>
              <a:gd name="T64" fmla="*/ 272 w 272"/>
              <a:gd name="T65" fmla="*/ 137 h 273"/>
              <a:gd name="T66" fmla="*/ 136 w 272"/>
              <a:gd name="T67" fmla="*/ 0 h 273"/>
              <a:gd name="T68" fmla="*/ 136 w 272"/>
              <a:gd name="T69" fmla="*/ 253 h 273"/>
              <a:gd name="T70" fmla="*/ 38 w 272"/>
              <a:gd name="T71" fmla="*/ 199 h 273"/>
              <a:gd name="T72" fmla="*/ 182 w 272"/>
              <a:gd name="T73" fmla="*/ 199 h 273"/>
              <a:gd name="T74" fmla="*/ 182 w 272"/>
              <a:gd name="T75" fmla="*/ 199 h 273"/>
              <a:gd name="T76" fmla="*/ 228 w 272"/>
              <a:gd name="T77" fmla="*/ 199 h 273"/>
              <a:gd name="T78" fmla="*/ 202 w 272"/>
              <a:gd name="T79" fmla="*/ 178 h 273"/>
              <a:gd name="T80" fmla="*/ 179 w 272"/>
              <a:gd name="T81" fmla="*/ 182 h 273"/>
              <a:gd name="T82" fmla="*/ 155 w 272"/>
              <a:gd name="T83" fmla="*/ 182 h 273"/>
              <a:gd name="T84" fmla="*/ 155 w 272"/>
              <a:gd name="T85" fmla="*/ 182 h 273"/>
              <a:gd name="T86" fmla="*/ 144 w 272"/>
              <a:gd name="T87" fmla="*/ 175 h 273"/>
              <a:gd name="T88" fmla="*/ 80 w 272"/>
              <a:gd name="T89" fmla="*/ 34 h 273"/>
              <a:gd name="T90" fmla="*/ 136 w 272"/>
              <a:gd name="T91" fmla="*/ 20 h 273"/>
              <a:gd name="T92" fmla="*/ 252 w 272"/>
              <a:gd name="T93" fmla="*/ 137 h 273"/>
              <a:gd name="T94" fmla="*/ 136 w 272"/>
              <a:gd name="T95" fmla="*/ 253 h 2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72" h="273">
                <a:moveTo>
                  <a:pt x="136" y="0"/>
                </a:moveTo>
                <a:cubicBezTo>
                  <a:pt x="107" y="0"/>
                  <a:pt x="80" y="9"/>
                  <a:pt x="58" y="25"/>
                </a:cubicBezTo>
                <a:cubicBezTo>
                  <a:pt x="58" y="25"/>
                  <a:pt x="126" y="174"/>
                  <a:pt x="127" y="177"/>
                </a:cubicBezTo>
                <a:cubicBezTo>
                  <a:pt x="129" y="181"/>
                  <a:pt x="131" y="182"/>
                  <a:pt x="131" y="182"/>
                </a:cubicBezTo>
                <a:cubicBezTo>
                  <a:pt x="131" y="182"/>
                  <a:pt x="131" y="182"/>
                  <a:pt x="131" y="182"/>
                </a:cubicBezTo>
                <a:cubicBezTo>
                  <a:pt x="119" y="182"/>
                  <a:pt x="119" y="182"/>
                  <a:pt x="119" y="182"/>
                </a:cubicBezTo>
                <a:cubicBezTo>
                  <a:pt x="119" y="182"/>
                  <a:pt x="119" y="182"/>
                  <a:pt x="119" y="182"/>
                </a:cubicBezTo>
                <a:cubicBezTo>
                  <a:pt x="114" y="182"/>
                  <a:pt x="112" y="181"/>
                  <a:pt x="109" y="175"/>
                </a:cubicBezTo>
                <a:cubicBezTo>
                  <a:pt x="45" y="35"/>
                  <a:pt x="45" y="35"/>
                  <a:pt x="45" y="35"/>
                </a:cubicBezTo>
                <a:cubicBezTo>
                  <a:pt x="41" y="39"/>
                  <a:pt x="37" y="43"/>
                  <a:pt x="33" y="47"/>
                </a:cubicBezTo>
                <a:cubicBezTo>
                  <a:pt x="53" y="91"/>
                  <a:pt x="91" y="174"/>
                  <a:pt x="92" y="177"/>
                </a:cubicBezTo>
                <a:cubicBezTo>
                  <a:pt x="94" y="181"/>
                  <a:pt x="96" y="182"/>
                  <a:pt x="96" y="182"/>
                </a:cubicBezTo>
                <a:cubicBezTo>
                  <a:pt x="96" y="182"/>
                  <a:pt x="96" y="182"/>
                  <a:pt x="96" y="182"/>
                </a:cubicBezTo>
                <a:cubicBezTo>
                  <a:pt x="84" y="182"/>
                  <a:pt x="84" y="182"/>
                  <a:pt x="84" y="182"/>
                </a:cubicBezTo>
                <a:cubicBezTo>
                  <a:pt x="84" y="182"/>
                  <a:pt x="84" y="182"/>
                  <a:pt x="84" y="182"/>
                </a:cubicBezTo>
                <a:cubicBezTo>
                  <a:pt x="78" y="182"/>
                  <a:pt x="76" y="181"/>
                  <a:pt x="74" y="175"/>
                </a:cubicBezTo>
                <a:cubicBezTo>
                  <a:pt x="22" y="62"/>
                  <a:pt x="22" y="62"/>
                  <a:pt x="22" y="62"/>
                </a:cubicBezTo>
                <a:cubicBezTo>
                  <a:pt x="18" y="67"/>
                  <a:pt x="15" y="73"/>
                  <a:pt x="12" y="79"/>
                </a:cubicBezTo>
                <a:cubicBezTo>
                  <a:pt x="32" y="123"/>
                  <a:pt x="55" y="175"/>
                  <a:pt x="57" y="177"/>
                </a:cubicBezTo>
                <a:cubicBezTo>
                  <a:pt x="58" y="181"/>
                  <a:pt x="61" y="182"/>
                  <a:pt x="61" y="182"/>
                </a:cubicBezTo>
                <a:cubicBezTo>
                  <a:pt x="61" y="182"/>
                  <a:pt x="61" y="182"/>
                  <a:pt x="61" y="182"/>
                </a:cubicBezTo>
                <a:cubicBezTo>
                  <a:pt x="48" y="182"/>
                  <a:pt x="48" y="182"/>
                  <a:pt x="48" y="182"/>
                </a:cubicBezTo>
                <a:cubicBezTo>
                  <a:pt x="48" y="182"/>
                  <a:pt x="48" y="182"/>
                  <a:pt x="48" y="182"/>
                </a:cubicBezTo>
                <a:cubicBezTo>
                  <a:pt x="43" y="182"/>
                  <a:pt x="41" y="181"/>
                  <a:pt x="38" y="175"/>
                </a:cubicBezTo>
                <a:cubicBezTo>
                  <a:pt x="4" y="101"/>
                  <a:pt x="4" y="101"/>
                  <a:pt x="4" y="101"/>
                </a:cubicBezTo>
                <a:cubicBezTo>
                  <a:pt x="2" y="110"/>
                  <a:pt x="0" y="120"/>
                  <a:pt x="0" y="130"/>
                </a:cubicBezTo>
                <a:cubicBezTo>
                  <a:pt x="11" y="155"/>
                  <a:pt x="21" y="176"/>
                  <a:pt x="21" y="177"/>
                </a:cubicBezTo>
                <a:cubicBezTo>
                  <a:pt x="23" y="181"/>
                  <a:pt x="25" y="182"/>
                  <a:pt x="25" y="182"/>
                </a:cubicBezTo>
                <a:cubicBezTo>
                  <a:pt x="25" y="182"/>
                  <a:pt x="25" y="182"/>
                  <a:pt x="25" y="182"/>
                </a:cubicBezTo>
                <a:cubicBezTo>
                  <a:pt x="13" y="182"/>
                  <a:pt x="13" y="182"/>
                  <a:pt x="13" y="182"/>
                </a:cubicBezTo>
                <a:cubicBezTo>
                  <a:pt x="10" y="182"/>
                  <a:pt x="8" y="182"/>
                  <a:pt x="7" y="181"/>
                </a:cubicBezTo>
                <a:cubicBezTo>
                  <a:pt x="25" y="234"/>
                  <a:pt x="76" y="273"/>
                  <a:pt x="136" y="273"/>
                </a:cubicBezTo>
                <a:cubicBezTo>
                  <a:pt x="211" y="273"/>
                  <a:pt x="272" y="212"/>
                  <a:pt x="272" y="137"/>
                </a:cubicBezTo>
                <a:cubicBezTo>
                  <a:pt x="272" y="61"/>
                  <a:pt x="211" y="0"/>
                  <a:pt x="136" y="0"/>
                </a:cubicBezTo>
                <a:close/>
                <a:moveTo>
                  <a:pt x="136" y="253"/>
                </a:moveTo>
                <a:cubicBezTo>
                  <a:pt x="95" y="253"/>
                  <a:pt x="58" y="232"/>
                  <a:pt x="38" y="199"/>
                </a:cubicBezTo>
                <a:cubicBezTo>
                  <a:pt x="182" y="199"/>
                  <a:pt x="182" y="199"/>
                  <a:pt x="182" y="199"/>
                </a:cubicBezTo>
                <a:cubicBezTo>
                  <a:pt x="182" y="199"/>
                  <a:pt x="182" y="199"/>
                  <a:pt x="182" y="199"/>
                </a:cubicBezTo>
                <a:cubicBezTo>
                  <a:pt x="228" y="199"/>
                  <a:pt x="228" y="199"/>
                  <a:pt x="228" y="199"/>
                </a:cubicBezTo>
                <a:cubicBezTo>
                  <a:pt x="202" y="178"/>
                  <a:pt x="202" y="178"/>
                  <a:pt x="202" y="178"/>
                </a:cubicBezTo>
                <a:cubicBezTo>
                  <a:pt x="202" y="178"/>
                  <a:pt x="191" y="182"/>
                  <a:pt x="179" y="182"/>
                </a:cubicBezTo>
                <a:cubicBezTo>
                  <a:pt x="155" y="182"/>
                  <a:pt x="155" y="182"/>
                  <a:pt x="155" y="182"/>
                </a:cubicBezTo>
                <a:cubicBezTo>
                  <a:pt x="155" y="182"/>
                  <a:pt x="155" y="182"/>
                  <a:pt x="155" y="182"/>
                </a:cubicBezTo>
                <a:cubicBezTo>
                  <a:pt x="149" y="182"/>
                  <a:pt x="147" y="181"/>
                  <a:pt x="144" y="175"/>
                </a:cubicBezTo>
                <a:cubicBezTo>
                  <a:pt x="80" y="34"/>
                  <a:pt x="80" y="34"/>
                  <a:pt x="80" y="34"/>
                </a:cubicBezTo>
                <a:cubicBezTo>
                  <a:pt x="97" y="25"/>
                  <a:pt x="116" y="20"/>
                  <a:pt x="136" y="20"/>
                </a:cubicBezTo>
                <a:cubicBezTo>
                  <a:pt x="200" y="20"/>
                  <a:pt x="252" y="72"/>
                  <a:pt x="252" y="137"/>
                </a:cubicBezTo>
                <a:cubicBezTo>
                  <a:pt x="252" y="201"/>
                  <a:pt x="200" y="253"/>
                  <a:pt x="136" y="253"/>
                </a:cubicBezTo>
                <a:close/>
              </a:path>
            </a:pathLst>
          </a:custGeom>
          <a:solidFill>
            <a:srgbClr val="006EB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Tree>
    <p:extLst>
      <p:ext uri="{BB962C8B-B14F-4D97-AF65-F5344CB8AC3E}">
        <p14:creationId xmlns:p14="http://schemas.microsoft.com/office/powerpoint/2010/main" val="6009336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hart, tekst + note">
    <p:spTree>
      <p:nvGrpSpPr>
        <p:cNvPr id="1" name=""/>
        <p:cNvGrpSpPr/>
        <p:nvPr/>
      </p:nvGrpSpPr>
      <p:grpSpPr>
        <a:xfrm>
          <a:off x="0" y="0"/>
          <a:ext cx="0" cy="0"/>
          <a:chOff x="0" y="0"/>
          <a:chExt cx="0" cy="0"/>
        </a:xfrm>
      </p:grpSpPr>
      <p:sp>
        <p:nvSpPr>
          <p:cNvPr id="3" name="Date Placeholder 2" hidden="1"/>
          <p:cNvSpPr>
            <a:spLocks noGrp="1"/>
          </p:cNvSpPr>
          <p:nvPr>
            <p:ph type="dt" sz="half" idx="10"/>
          </p:nvPr>
        </p:nvSpPr>
        <p:spPr>
          <a:xfrm>
            <a:off x="0" y="6912000"/>
            <a:ext cx="0" cy="0"/>
          </a:xfrm>
        </p:spPr>
        <p:txBody>
          <a:bodyPr/>
          <a:lstStyle>
            <a:lvl1pPr>
              <a:defRPr sz="100">
                <a:noFill/>
              </a:defRPr>
            </a:lvl1pPr>
          </a:lstStyle>
          <a:p>
            <a:endParaRPr lang="en-GB"/>
          </a:p>
        </p:txBody>
      </p:sp>
      <p:sp>
        <p:nvSpPr>
          <p:cNvPr id="4" name="FLD_Footer"/>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45D37B1E-C366-494F-A587-962AD9AABC83}" type="slidenum">
              <a:rPr lang="en-GB"/>
              <a:pPr/>
              <a:t>‹nr.›</a:t>
            </a:fld>
            <a:endParaRPr lang="en-GB"/>
          </a:p>
        </p:txBody>
      </p:sp>
      <p:sp>
        <p:nvSpPr>
          <p:cNvPr id="8" name="Text Placeholder 7"/>
          <p:cNvSpPr>
            <a:spLocks noGrp="1"/>
          </p:cNvSpPr>
          <p:nvPr>
            <p:ph type="body" sz="quarter" idx="13" hasCustomPrompt="1"/>
          </p:nvPr>
        </p:nvSpPr>
        <p:spPr>
          <a:xfrm>
            <a:off x="693738" y="2376126"/>
            <a:ext cx="2676479" cy="2057761"/>
          </a:xfrm>
        </p:spPr>
        <p:txBody>
          <a:bodyPr/>
          <a:lstStyle>
            <a:lvl1pPr marL="0" marR="0" indent="0" algn="l" defTabSz="914400" rtl="0" eaLnBrk="1" fontAlgn="auto" latinLnBrk="0" hangingPunct="1">
              <a:lnSpc>
                <a:spcPct val="95000"/>
              </a:lnSpc>
              <a:spcBef>
                <a:spcPts val="0"/>
              </a:spcBef>
              <a:spcAft>
                <a:spcPts val="0"/>
              </a:spcAft>
              <a:buClrTx/>
              <a:buSzTx/>
              <a:buFont typeface="Arial" panose="020B0604020202020204" pitchFamily="34" charset="0"/>
              <a:buNone/>
              <a:tabLst/>
              <a:defRPr sz="1800" b="1" baseline="0"/>
            </a:lvl1pPr>
            <a:lvl2pPr marL="288000" indent="-288000">
              <a:lnSpc>
                <a:spcPct val="95000"/>
              </a:lnSpc>
              <a:buFont typeface="Corbel" panose="020B0503020204020204" pitchFamily="34" charset="0"/>
              <a:buChar char="—"/>
              <a:defRPr sz="1800"/>
            </a:lvl2pPr>
            <a:lvl3pPr marL="540000" indent="-252000">
              <a:lnSpc>
                <a:spcPct val="95000"/>
              </a:lnSpc>
              <a:buFont typeface="Symbol" panose="05050102010706020507" pitchFamily="18" charset="2"/>
              <a:buChar char="·"/>
              <a:defRPr sz="1800"/>
            </a:lvl3pPr>
            <a:lvl4pPr marL="792000" indent="-252000">
              <a:lnSpc>
                <a:spcPct val="95000"/>
              </a:lnSpc>
              <a:buFont typeface="Arial" panose="020B0604020202020204" pitchFamily="34" charset="0"/>
              <a:buChar char="‒"/>
              <a:defRPr sz="1800"/>
            </a:lvl4pPr>
            <a:lvl5pPr marL="1044000" indent="-252000">
              <a:lnSpc>
                <a:spcPct val="95000"/>
              </a:lnSpc>
              <a:buFont typeface="Symbol" panose="05050102010706020507" pitchFamily="18" charset="2"/>
              <a:buChar char="·"/>
              <a:defRPr sz="1800"/>
            </a:lvl5pPr>
            <a:lvl6pPr>
              <a:lnSpc>
                <a:spcPct val="95000"/>
              </a:lnSpc>
              <a:defRPr sz="1800"/>
            </a:lvl6pPr>
            <a:lvl7pPr>
              <a:lnSpc>
                <a:spcPct val="95000"/>
              </a:lnSpc>
              <a:defRPr sz="1800"/>
            </a:lvl7pPr>
            <a:lvl8pPr>
              <a:lnSpc>
                <a:spcPct val="95000"/>
              </a:lnSpc>
              <a:defRPr sz="1800"/>
            </a:lvl8pPr>
            <a:lvl9pPr>
              <a:lnSpc>
                <a:spcPct val="95000"/>
              </a:lnSpc>
              <a:defRPr sz="1800"/>
            </a:lvl9pPr>
          </a:lstStyle>
          <a:p>
            <a:pPr marL="0" marR="0" lvl="0" indent="0" algn="l" defTabSz="914400" rtl="0" eaLnBrk="1" fontAlgn="auto" latinLnBrk="0" hangingPunct="1">
              <a:lnSpc>
                <a:spcPct val="95000"/>
              </a:lnSpc>
              <a:spcBef>
                <a:spcPts val="0"/>
              </a:spcBef>
              <a:spcAft>
                <a:spcPts val="0"/>
              </a:spcAft>
              <a:buClrTx/>
              <a:buSzTx/>
              <a:buFont typeface="Arial" panose="020B0604020202020204" pitchFamily="34" charset="0"/>
              <a:buChar char="​"/>
              <a:tabLst/>
              <a:defRPr/>
            </a:pPr>
            <a:r>
              <a:rPr lang="en-GB"/>
              <a:t>Click to add chart text</a:t>
            </a:r>
          </a:p>
          <a:p>
            <a:pPr lvl="1"/>
            <a:r>
              <a:rPr lang="en-GB"/>
              <a:t>Second level</a:t>
            </a:r>
          </a:p>
          <a:p>
            <a:pPr lvl="2"/>
            <a:r>
              <a:rPr lang="en-GB"/>
              <a:t>Third level</a:t>
            </a:r>
          </a:p>
          <a:p>
            <a:pPr lvl="3"/>
            <a:r>
              <a:rPr lang="en-GB"/>
              <a:t>Fourth level</a:t>
            </a:r>
          </a:p>
          <a:p>
            <a:pPr lvl="4"/>
            <a:r>
              <a:rPr lang="en-GB"/>
              <a:t>Fifth level</a:t>
            </a:r>
          </a:p>
        </p:txBody>
      </p:sp>
      <p:sp>
        <p:nvSpPr>
          <p:cNvPr id="10" name="Text Placeholder 9"/>
          <p:cNvSpPr>
            <a:spLocks noGrp="1"/>
          </p:cNvSpPr>
          <p:nvPr>
            <p:ph type="body" sz="quarter" idx="14" hasCustomPrompt="1"/>
          </p:nvPr>
        </p:nvSpPr>
        <p:spPr>
          <a:xfrm>
            <a:off x="693737" y="4433887"/>
            <a:ext cx="2700337" cy="1575135"/>
          </a:xfrm>
        </p:spPr>
        <p:txBody>
          <a:bodyPr anchor="b" anchorCtr="0"/>
          <a:lstStyle>
            <a:lvl1pPr marL="0" indent="0">
              <a:lnSpc>
                <a:spcPct val="97000"/>
              </a:lnSpc>
              <a:buFontTx/>
              <a:buNone/>
              <a:defRPr sz="1600" baseline="0"/>
            </a:lvl1pPr>
            <a:lvl2pPr marL="0" indent="0">
              <a:buFontTx/>
              <a:buNone/>
              <a:defRPr sz="1600"/>
            </a:lvl2pPr>
            <a:lvl3pPr marL="0" indent="0">
              <a:buFontTx/>
              <a:buNone/>
              <a:defRPr sz="1600"/>
            </a:lvl3pPr>
            <a:lvl4pPr marL="972000" indent="0">
              <a:buFontTx/>
              <a:buNone/>
              <a:defRPr sz="1600"/>
            </a:lvl4pPr>
            <a:lvl5pPr marL="1224000" indent="0">
              <a:buFontTx/>
              <a:buNone/>
              <a:defRPr sz="1600"/>
            </a:lvl5pPr>
          </a:lstStyle>
          <a:p>
            <a:pPr lvl="0"/>
            <a:r>
              <a:rPr lang="en-GB"/>
              <a:t>Click to add note text</a:t>
            </a:r>
          </a:p>
        </p:txBody>
      </p:sp>
      <p:sp>
        <p:nvSpPr>
          <p:cNvPr id="12" name="Content Placeholder 11"/>
          <p:cNvSpPr>
            <a:spLocks noGrp="1"/>
          </p:cNvSpPr>
          <p:nvPr>
            <p:ph sz="quarter" idx="15" hasCustomPrompt="1"/>
          </p:nvPr>
        </p:nvSpPr>
        <p:spPr>
          <a:xfrm>
            <a:off x="3394074" y="1409699"/>
            <a:ext cx="8099424" cy="4550461"/>
          </a:xfrm>
        </p:spPr>
        <p:txBody>
          <a:bodyPr/>
          <a:lstStyle>
            <a:lvl1pPr>
              <a:defRPr/>
            </a:lvl1pPr>
          </a:lstStyle>
          <a:p>
            <a:pPr lvl="0"/>
            <a:r>
              <a:rPr lang="en-GB"/>
              <a:t>Insert chart</a:t>
            </a:r>
          </a:p>
          <a:p>
            <a:pPr lvl="1"/>
            <a:r>
              <a:rPr lang="en-GB"/>
              <a:t>Second level</a:t>
            </a:r>
          </a:p>
          <a:p>
            <a:pPr lvl="2"/>
            <a:r>
              <a:rPr lang="en-GB"/>
              <a:t>Third level</a:t>
            </a:r>
          </a:p>
          <a:p>
            <a:pPr lvl="3"/>
            <a:r>
              <a:rPr lang="en-GB"/>
              <a:t>Fourth level</a:t>
            </a:r>
          </a:p>
          <a:p>
            <a:pPr lvl="4"/>
            <a:r>
              <a:rPr lang="en-GB"/>
              <a:t>Fifth level</a:t>
            </a:r>
          </a:p>
        </p:txBody>
      </p:sp>
      <p:sp>
        <p:nvSpPr>
          <p:cNvPr id="6" name="Title 5"/>
          <p:cNvSpPr>
            <a:spLocks noGrp="1"/>
          </p:cNvSpPr>
          <p:nvPr>
            <p:ph type="title" hasCustomPrompt="1"/>
          </p:nvPr>
        </p:nvSpPr>
        <p:spPr/>
        <p:txBody>
          <a:bodyPr/>
          <a:lstStyle>
            <a:lvl1pPr>
              <a:defRPr/>
            </a:lvl1pPr>
          </a:lstStyle>
          <a:p>
            <a:r>
              <a:rPr lang="en-GB"/>
              <a:t>Click to add title in max 1 line</a:t>
            </a:r>
            <a:endParaRPr lang="en-GB" noProof="0"/>
          </a:p>
        </p:txBody>
      </p:sp>
    </p:spTree>
    <p:extLst>
      <p:ext uri="{BB962C8B-B14F-4D97-AF65-F5344CB8AC3E}">
        <p14:creationId xmlns:p14="http://schemas.microsoft.com/office/powerpoint/2010/main" val="99854503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Large content + note">
    <p:spTree>
      <p:nvGrpSpPr>
        <p:cNvPr id="1" name=""/>
        <p:cNvGrpSpPr/>
        <p:nvPr/>
      </p:nvGrpSpPr>
      <p:grpSpPr>
        <a:xfrm>
          <a:off x="0" y="0"/>
          <a:ext cx="0" cy="0"/>
          <a:chOff x="0" y="0"/>
          <a:chExt cx="0" cy="0"/>
        </a:xfrm>
      </p:grpSpPr>
      <p:sp>
        <p:nvSpPr>
          <p:cNvPr id="12" name="Content Placeholder 2"/>
          <p:cNvSpPr>
            <a:spLocks noGrp="1"/>
          </p:cNvSpPr>
          <p:nvPr>
            <p:ph sz="quarter" idx="15" hasCustomPrompt="1"/>
          </p:nvPr>
        </p:nvSpPr>
        <p:spPr>
          <a:xfrm>
            <a:off x="693737" y="1409699"/>
            <a:ext cx="10799761" cy="4032251"/>
          </a:xfrm>
        </p:spPr>
        <p:txBody>
          <a:bodyPr/>
          <a:lstStyle>
            <a:lvl1pPr>
              <a:defRPr/>
            </a:lvl1pPr>
          </a:lstStyle>
          <a:p>
            <a:pPr lvl="0"/>
            <a:r>
              <a:rPr lang="en-GB"/>
              <a:t>Insert chart or table</a:t>
            </a:r>
          </a:p>
          <a:p>
            <a:pPr lvl="1"/>
            <a:r>
              <a:rPr lang="en-GB"/>
              <a:t>Second level</a:t>
            </a:r>
          </a:p>
          <a:p>
            <a:pPr lvl="2"/>
            <a:r>
              <a:rPr lang="en-GB"/>
              <a:t>Third level</a:t>
            </a:r>
          </a:p>
          <a:p>
            <a:pPr lvl="3"/>
            <a:r>
              <a:rPr lang="en-GB"/>
              <a:t>Fourth level</a:t>
            </a:r>
          </a:p>
          <a:p>
            <a:pPr lvl="4"/>
            <a:r>
              <a:rPr lang="en-GB"/>
              <a:t>Fifth level</a:t>
            </a:r>
          </a:p>
        </p:txBody>
      </p:sp>
      <p:sp>
        <p:nvSpPr>
          <p:cNvPr id="3" name="Date Placeholder 2" hidden="1"/>
          <p:cNvSpPr>
            <a:spLocks noGrp="1"/>
          </p:cNvSpPr>
          <p:nvPr>
            <p:ph type="dt" sz="half" idx="10"/>
          </p:nvPr>
        </p:nvSpPr>
        <p:spPr>
          <a:xfrm>
            <a:off x="0" y="6912000"/>
            <a:ext cx="0" cy="0"/>
          </a:xfrm>
        </p:spPr>
        <p:txBody>
          <a:bodyPr/>
          <a:lstStyle>
            <a:lvl1pPr>
              <a:defRPr sz="100">
                <a:noFill/>
              </a:defRPr>
            </a:lvl1pPr>
          </a:lstStyle>
          <a:p>
            <a:endParaRPr lang="en-GB"/>
          </a:p>
        </p:txBody>
      </p:sp>
      <p:sp>
        <p:nvSpPr>
          <p:cNvPr id="4" name="FLD_Footer"/>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45D37B1E-C366-494F-A587-962AD9AABC83}" type="slidenum">
              <a:rPr lang="en-GB"/>
              <a:pPr/>
              <a:t>‹nr.›</a:t>
            </a:fld>
            <a:endParaRPr lang="en-GB"/>
          </a:p>
        </p:txBody>
      </p:sp>
      <p:sp>
        <p:nvSpPr>
          <p:cNvPr id="10" name="Text Placeholder 9"/>
          <p:cNvSpPr>
            <a:spLocks noGrp="1"/>
          </p:cNvSpPr>
          <p:nvPr>
            <p:ph type="body" sz="quarter" idx="14" hasCustomPrompt="1"/>
          </p:nvPr>
        </p:nvSpPr>
        <p:spPr>
          <a:xfrm>
            <a:off x="693738" y="5531239"/>
            <a:ext cx="10799762" cy="540697"/>
          </a:xfrm>
        </p:spPr>
        <p:txBody>
          <a:bodyPr anchor="t" anchorCtr="0"/>
          <a:lstStyle>
            <a:lvl1pPr marL="0" indent="0">
              <a:lnSpc>
                <a:spcPct val="97000"/>
              </a:lnSpc>
              <a:buFontTx/>
              <a:buNone/>
              <a:defRPr sz="1600" baseline="0"/>
            </a:lvl1pPr>
            <a:lvl2pPr marL="0" indent="0">
              <a:buFontTx/>
              <a:buNone/>
              <a:defRPr sz="1600"/>
            </a:lvl2pPr>
            <a:lvl3pPr marL="0" indent="0">
              <a:buFontTx/>
              <a:buNone/>
              <a:defRPr sz="1600"/>
            </a:lvl3pPr>
            <a:lvl4pPr marL="972000" indent="0">
              <a:buFontTx/>
              <a:buNone/>
              <a:defRPr sz="1600"/>
            </a:lvl4pPr>
            <a:lvl5pPr marL="1224000" indent="0">
              <a:buFontTx/>
              <a:buNone/>
              <a:defRPr sz="1600"/>
            </a:lvl5pPr>
          </a:lstStyle>
          <a:p>
            <a:pPr lvl="0"/>
            <a:r>
              <a:rPr lang="en-GB"/>
              <a:t>Click to add note text</a:t>
            </a:r>
          </a:p>
        </p:txBody>
      </p:sp>
      <p:sp>
        <p:nvSpPr>
          <p:cNvPr id="6" name="Title 5"/>
          <p:cNvSpPr>
            <a:spLocks noGrp="1"/>
          </p:cNvSpPr>
          <p:nvPr>
            <p:ph type="title" hasCustomPrompt="1"/>
          </p:nvPr>
        </p:nvSpPr>
        <p:spPr/>
        <p:txBody>
          <a:bodyPr/>
          <a:lstStyle>
            <a:lvl1pPr>
              <a:defRPr/>
            </a:lvl1pPr>
          </a:lstStyle>
          <a:p>
            <a:r>
              <a:rPr lang="en-GB"/>
              <a:t>Click to add title in max 1 line</a:t>
            </a:r>
            <a:endParaRPr lang="en-GB" noProof="0"/>
          </a:p>
        </p:txBody>
      </p:sp>
    </p:spTree>
    <p:extLst>
      <p:ext uri="{BB962C8B-B14F-4D97-AF65-F5344CB8AC3E}">
        <p14:creationId xmlns:p14="http://schemas.microsoft.com/office/powerpoint/2010/main" val="145448308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Large content + note, lightblue">
    <p:spTree>
      <p:nvGrpSpPr>
        <p:cNvPr id="1" name=""/>
        <p:cNvGrpSpPr/>
        <p:nvPr/>
      </p:nvGrpSpPr>
      <p:grpSpPr>
        <a:xfrm>
          <a:off x="0" y="0"/>
          <a:ext cx="0" cy="0"/>
          <a:chOff x="0" y="0"/>
          <a:chExt cx="0" cy="0"/>
        </a:xfrm>
      </p:grpSpPr>
      <p:sp>
        <p:nvSpPr>
          <p:cNvPr id="8" name="Background"/>
          <p:cNvSpPr/>
          <p:nvPr userDrawn="1"/>
        </p:nvSpPr>
        <p:spPr>
          <a:xfrm>
            <a:off x="0" y="0"/>
            <a:ext cx="12189600" cy="6858000"/>
          </a:xfrm>
          <a:prstGeom prst="rect">
            <a:avLst/>
          </a:prstGeom>
          <a:solidFill>
            <a:srgbClr val="ADCFF1"/>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en-GB" err="1"/>
          </a:p>
        </p:txBody>
      </p:sp>
      <p:sp>
        <p:nvSpPr>
          <p:cNvPr id="12" name="Content Placeholder 2"/>
          <p:cNvSpPr>
            <a:spLocks noGrp="1"/>
          </p:cNvSpPr>
          <p:nvPr>
            <p:ph sz="quarter" idx="15" hasCustomPrompt="1"/>
          </p:nvPr>
        </p:nvSpPr>
        <p:spPr>
          <a:xfrm>
            <a:off x="693737" y="1409699"/>
            <a:ext cx="10799761" cy="4032251"/>
          </a:xfrm>
        </p:spPr>
        <p:txBody>
          <a:bodyPr/>
          <a:lstStyle>
            <a:lvl1pPr>
              <a:defRPr/>
            </a:lvl1pPr>
          </a:lstStyle>
          <a:p>
            <a:pPr lvl="0"/>
            <a:r>
              <a:rPr lang="en-GB"/>
              <a:t>Insert chart or table</a:t>
            </a:r>
          </a:p>
          <a:p>
            <a:pPr lvl="1"/>
            <a:r>
              <a:rPr lang="en-GB"/>
              <a:t>Second level</a:t>
            </a:r>
          </a:p>
          <a:p>
            <a:pPr lvl="2"/>
            <a:r>
              <a:rPr lang="en-GB"/>
              <a:t>Third level</a:t>
            </a:r>
          </a:p>
          <a:p>
            <a:pPr lvl="3"/>
            <a:r>
              <a:rPr lang="en-GB"/>
              <a:t>Fourth level</a:t>
            </a:r>
          </a:p>
          <a:p>
            <a:pPr lvl="4"/>
            <a:r>
              <a:rPr lang="en-GB"/>
              <a:t>Fifth level</a:t>
            </a:r>
          </a:p>
        </p:txBody>
      </p:sp>
      <p:sp>
        <p:nvSpPr>
          <p:cNvPr id="3" name="Date Placeholder 2" hidden="1"/>
          <p:cNvSpPr>
            <a:spLocks noGrp="1"/>
          </p:cNvSpPr>
          <p:nvPr>
            <p:ph type="dt" sz="half" idx="10"/>
          </p:nvPr>
        </p:nvSpPr>
        <p:spPr>
          <a:xfrm>
            <a:off x="0" y="6912000"/>
            <a:ext cx="0" cy="0"/>
          </a:xfrm>
        </p:spPr>
        <p:txBody>
          <a:bodyPr/>
          <a:lstStyle>
            <a:lvl1pPr>
              <a:defRPr sz="100">
                <a:noFill/>
              </a:defRPr>
            </a:lvl1pPr>
          </a:lstStyle>
          <a:p>
            <a:endParaRPr lang="en-GB"/>
          </a:p>
        </p:txBody>
      </p:sp>
      <p:sp>
        <p:nvSpPr>
          <p:cNvPr id="4" name="FLD_Footer"/>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45D37B1E-C366-494F-A587-962AD9AABC83}" type="slidenum">
              <a:rPr lang="en-GB"/>
              <a:pPr/>
              <a:t>‹nr.›</a:t>
            </a:fld>
            <a:endParaRPr lang="en-GB"/>
          </a:p>
        </p:txBody>
      </p:sp>
      <p:sp>
        <p:nvSpPr>
          <p:cNvPr id="10" name="Text Placeholder 9"/>
          <p:cNvSpPr>
            <a:spLocks noGrp="1"/>
          </p:cNvSpPr>
          <p:nvPr>
            <p:ph type="body" sz="quarter" idx="14" hasCustomPrompt="1"/>
          </p:nvPr>
        </p:nvSpPr>
        <p:spPr>
          <a:xfrm>
            <a:off x="693738" y="5531239"/>
            <a:ext cx="10799762" cy="540697"/>
          </a:xfrm>
        </p:spPr>
        <p:txBody>
          <a:bodyPr anchor="t" anchorCtr="0"/>
          <a:lstStyle>
            <a:lvl1pPr marL="0" indent="0">
              <a:lnSpc>
                <a:spcPct val="97000"/>
              </a:lnSpc>
              <a:buFontTx/>
              <a:buNone/>
              <a:defRPr sz="1600" baseline="0"/>
            </a:lvl1pPr>
            <a:lvl2pPr marL="0" indent="0">
              <a:buFontTx/>
              <a:buNone/>
              <a:defRPr sz="1600"/>
            </a:lvl2pPr>
            <a:lvl3pPr marL="0" indent="0">
              <a:buFontTx/>
              <a:buNone/>
              <a:defRPr sz="1600"/>
            </a:lvl3pPr>
            <a:lvl4pPr marL="972000" indent="0">
              <a:buFontTx/>
              <a:buNone/>
              <a:defRPr sz="1600"/>
            </a:lvl4pPr>
            <a:lvl5pPr marL="1224000" indent="0">
              <a:buFontTx/>
              <a:buNone/>
              <a:defRPr sz="1600"/>
            </a:lvl5pPr>
          </a:lstStyle>
          <a:p>
            <a:pPr lvl="0"/>
            <a:r>
              <a:rPr lang="en-GB"/>
              <a:t>Click to add note text</a:t>
            </a:r>
          </a:p>
        </p:txBody>
      </p:sp>
      <p:sp>
        <p:nvSpPr>
          <p:cNvPr id="6" name="Title 5"/>
          <p:cNvSpPr>
            <a:spLocks noGrp="1"/>
          </p:cNvSpPr>
          <p:nvPr>
            <p:ph type="title" hasCustomPrompt="1"/>
          </p:nvPr>
        </p:nvSpPr>
        <p:spPr/>
        <p:txBody>
          <a:bodyPr/>
          <a:lstStyle>
            <a:lvl1pPr>
              <a:defRPr/>
            </a:lvl1pPr>
          </a:lstStyle>
          <a:p>
            <a:r>
              <a:rPr lang="en-GB"/>
              <a:t>Click to add title in max 1 line</a:t>
            </a:r>
          </a:p>
        </p:txBody>
      </p:sp>
      <p:sp>
        <p:nvSpPr>
          <p:cNvPr id="11" name="Freeform 5"/>
          <p:cNvSpPr>
            <a:spLocks noEditPoints="1"/>
          </p:cNvSpPr>
          <p:nvPr userDrawn="1"/>
        </p:nvSpPr>
        <p:spPr bwMode="auto">
          <a:xfrm>
            <a:off x="699434" y="6288499"/>
            <a:ext cx="317324" cy="317017"/>
          </a:xfrm>
          <a:custGeom>
            <a:avLst/>
            <a:gdLst>
              <a:gd name="T0" fmla="*/ 136 w 272"/>
              <a:gd name="T1" fmla="*/ 0 h 273"/>
              <a:gd name="T2" fmla="*/ 58 w 272"/>
              <a:gd name="T3" fmla="*/ 25 h 273"/>
              <a:gd name="T4" fmla="*/ 127 w 272"/>
              <a:gd name="T5" fmla="*/ 177 h 273"/>
              <a:gd name="T6" fmla="*/ 131 w 272"/>
              <a:gd name="T7" fmla="*/ 182 h 273"/>
              <a:gd name="T8" fmla="*/ 131 w 272"/>
              <a:gd name="T9" fmla="*/ 182 h 273"/>
              <a:gd name="T10" fmla="*/ 119 w 272"/>
              <a:gd name="T11" fmla="*/ 182 h 273"/>
              <a:gd name="T12" fmla="*/ 119 w 272"/>
              <a:gd name="T13" fmla="*/ 182 h 273"/>
              <a:gd name="T14" fmla="*/ 109 w 272"/>
              <a:gd name="T15" fmla="*/ 175 h 273"/>
              <a:gd name="T16" fmla="*/ 45 w 272"/>
              <a:gd name="T17" fmla="*/ 35 h 273"/>
              <a:gd name="T18" fmla="*/ 33 w 272"/>
              <a:gd name="T19" fmla="*/ 47 h 273"/>
              <a:gd name="T20" fmla="*/ 92 w 272"/>
              <a:gd name="T21" fmla="*/ 177 h 273"/>
              <a:gd name="T22" fmla="*/ 96 w 272"/>
              <a:gd name="T23" fmla="*/ 182 h 273"/>
              <a:gd name="T24" fmla="*/ 96 w 272"/>
              <a:gd name="T25" fmla="*/ 182 h 273"/>
              <a:gd name="T26" fmla="*/ 84 w 272"/>
              <a:gd name="T27" fmla="*/ 182 h 273"/>
              <a:gd name="T28" fmla="*/ 84 w 272"/>
              <a:gd name="T29" fmla="*/ 182 h 273"/>
              <a:gd name="T30" fmla="*/ 74 w 272"/>
              <a:gd name="T31" fmla="*/ 175 h 273"/>
              <a:gd name="T32" fmla="*/ 22 w 272"/>
              <a:gd name="T33" fmla="*/ 62 h 273"/>
              <a:gd name="T34" fmla="*/ 12 w 272"/>
              <a:gd name="T35" fmla="*/ 79 h 273"/>
              <a:gd name="T36" fmla="*/ 57 w 272"/>
              <a:gd name="T37" fmla="*/ 177 h 273"/>
              <a:gd name="T38" fmla="*/ 61 w 272"/>
              <a:gd name="T39" fmla="*/ 182 h 273"/>
              <a:gd name="T40" fmla="*/ 61 w 272"/>
              <a:gd name="T41" fmla="*/ 182 h 273"/>
              <a:gd name="T42" fmla="*/ 48 w 272"/>
              <a:gd name="T43" fmla="*/ 182 h 273"/>
              <a:gd name="T44" fmla="*/ 48 w 272"/>
              <a:gd name="T45" fmla="*/ 182 h 273"/>
              <a:gd name="T46" fmla="*/ 38 w 272"/>
              <a:gd name="T47" fmla="*/ 175 h 273"/>
              <a:gd name="T48" fmla="*/ 4 w 272"/>
              <a:gd name="T49" fmla="*/ 101 h 273"/>
              <a:gd name="T50" fmla="*/ 0 w 272"/>
              <a:gd name="T51" fmla="*/ 130 h 273"/>
              <a:gd name="T52" fmla="*/ 21 w 272"/>
              <a:gd name="T53" fmla="*/ 177 h 273"/>
              <a:gd name="T54" fmla="*/ 25 w 272"/>
              <a:gd name="T55" fmla="*/ 182 h 273"/>
              <a:gd name="T56" fmla="*/ 25 w 272"/>
              <a:gd name="T57" fmla="*/ 182 h 273"/>
              <a:gd name="T58" fmla="*/ 13 w 272"/>
              <a:gd name="T59" fmla="*/ 182 h 273"/>
              <a:gd name="T60" fmla="*/ 7 w 272"/>
              <a:gd name="T61" fmla="*/ 181 h 273"/>
              <a:gd name="T62" fmla="*/ 136 w 272"/>
              <a:gd name="T63" fmla="*/ 273 h 273"/>
              <a:gd name="T64" fmla="*/ 272 w 272"/>
              <a:gd name="T65" fmla="*/ 137 h 273"/>
              <a:gd name="T66" fmla="*/ 136 w 272"/>
              <a:gd name="T67" fmla="*/ 0 h 273"/>
              <a:gd name="T68" fmla="*/ 136 w 272"/>
              <a:gd name="T69" fmla="*/ 253 h 273"/>
              <a:gd name="T70" fmla="*/ 38 w 272"/>
              <a:gd name="T71" fmla="*/ 199 h 273"/>
              <a:gd name="T72" fmla="*/ 182 w 272"/>
              <a:gd name="T73" fmla="*/ 199 h 273"/>
              <a:gd name="T74" fmla="*/ 182 w 272"/>
              <a:gd name="T75" fmla="*/ 199 h 273"/>
              <a:gd name="T76" fmla="*/ 228 w 272"/>
              <a:gd name="T77" fmla="*/ 199 h 273"/>
              <a:gd name="T78" fmla="*/ 202 w 272"/>
              <a:gd name="T79" fmla="*/ 178 h 273"/>
              <a:gd name="T80" fmla="*/ 179 w 272"/>
              <a:gd name="T81" fmla="*/ 182 h 273"/>
              <a:gd name="T82" fmla="*/ 155 w 272"/>
              <a:gd name="T83" fmla="*/ 182 h 273"/>
              <a:gd name="T84" fmla="*/ 155 w 272"/>
              <a:gd name="T85" fmla="*/ 182 h 273"/>
              <a:gd name="T86" fmla="*/ 144 w 272"/>
              <a:gd name="T87" fmla="*/ 175 h 273"/>
              <a:gd name="T88" fmla="*/ 80 w 272"/>
              <a:gd name="T89" fmla="*/ 34 h 273"/>
              <a:gd name="T90" fmla="*/ 136 w 272"/>
              <a:gd name="T91" fmla="*/ 20 h 273"/>
              <a:gd name="T92" fmla="*/ 252 w 272"/>
              <a:gd name="T93" fmla="*/ 137 h 273"/>
              <a:gd name="T94" fmla="*/ 136 w 272"/>
              <a:gd name="T95" fmla="*/ 253 h 2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72" h="273">
                <a:moveTo>
                  <a:pt x="136" y="0"/>
                </a:moveTo>
                <a:cubicBezTo>
                  <a:pt x="107" y="0"/>
                  <a:pt x="80" y="9"/>
                  <a:pt x="58" y="25"/>
                </a:cubicBezTo>
                <a:cubicBezTo>
                  <a:pt x="58" y="25"/>
                  <a:pt x="126" y="174"/>
                  <a:pt x="127" y="177"/>
                </a:cubicBezTo>
                <a:cubicBezTo>
                  <a:pt x="129" y="181"/>
                  <a:pt x="131" y="182"/>
                  <a:pt x="131" y="182"/>
                </a:cubicBezTo>
                <a:cubicBezTo>
                  <a:pt x="131" y="182"/>
                  <a:pt x="131" y="182"/>
                  <a:pt x="131" y="182"/>
                </a:cubicBezTo>
                <a:cubicBezTo>
                  <a:pt x="119" y="182"/>
                  <a:pt x="119" y="182"/>
                  <a:pt x="119" y="182"/>
                </a:cubicBezTo>
                <a:cubicBezTo>
                  <a:pt x="119" y="182"/>
                  <a:pt x="119" y="182"/>
                  <a:pt x="119" y="182"/>
                </a:cubicBezTo>
                <a:cubicBezTo>
                  <a:pt x="114" y="182"/>
                  <a:pt x="112" y="181"/>
                  <a:pt x="109" y="175"/>
                </a:cubicBezTo>
                <a:cubicBezTo>
                  <a:pt x="45" y="35"/>
                  <a:pt x="45" y="35"/>
                  <a:pt x="45" y="35"/>
                </a:cubicBezTo>
                <a:cubicBezTo>
                  <a:pt x="41" y="39"/>
                  <a:pt x="37" y="43"/>
                  <a:pt x="33" y="47"/>
                </a:cubicBezTo>
                <a:cubicBezTo>
                  <a:pt x="53" y="91"/>
                  <a:pt x="91" y="174"/>
                  <a:pt x="92" y="177"/>
                </a:cubicBezTo>
                <a:cubicBezTo>
                  <a:pt x="94" y="181"/>
                  <a:pt x="96" y="182"/>
                  <a:pt x="96" y="182"/>
                </a:cubicBezTo>
                <a:cubicBezTo>
                  <a:pt x="96" y="182"/>
                  <a:pt x="96" y="182"/>
                  <a:pt x="96" y="182"/>
                </a:cubicBezTo>
                <a:cubicBezTo>
                  <a:pt x="84" y="182"/>
                  <a:pt x="84" y="182"/>
                  <a:pt x="84" y="182"/>
                </a:cubicBezTo>
                <a:cubicBezTo>
                  <a:pt x="84" y="182"/>
                  <a:pt x="84" y="182"/>
                  <a:pt x="84" y="182"/>
                </a:cubicBezTo>
                <a:cubicBezTo>
                  <a:pt x="78" y="182"/>
                  <a:pt x="76" y="181"/>
                  <a:pt x="74" y="175"/>
                </a:cubicBezTo>
                <a:cubicBezTo>
                  <a:pt x="22" y="62"/>
                  <a:pt x="22" y="62"/>
                  <a:pt x="22" y="62"/>
                </a:cubicBezTo>
                <a:cubicBezTo>
                  <a:pt x="18" y="67"/>
                  <a:pt x="15" y="73"/>
                  <a:pt x="12" y="79"/>
                </a:cubicBezTo>
                <a:cubicBezTo>
                  <a:pt x="32" y="123"/>
                  <a:pt x="55" y="175"/>
                  <a:pt x="57" y="177"/>
                </a:cubicBezTo>
                <a:cubicBezTo>
                  <a:pt x="58" y="181"/>
                  <a:pt x="61" y="182"/>
                  <a:pt x="61" y="182"/>
                </a:cubicBezTo>
                <a:cubicBezTo>
                  <a:pt x="61" y="182"/>
                  <a:pt x="61" y="182"/>
                  <a:pt x="61" y="182"/>
                </a:cubicBezTo>
                <a:cubicBezTo>
                  <a:pt x="48" y="182"/>
                  <a:pt x="48" y="182"/>
                  <a:pt x="48" y="182"/>
                </a:cubicBezTo>
                <a:cubicBezTo>
                  <a:pt x="48" y="182"/>
                  <a:pt x="48" y="182"/>
                  <a:pt x="48" y="182"/>
                </a:cubicBezTo>
                <a:cubicBezTo>
                  <a:pt x="43" y="182"/>
                  <a:pt x="41" y="181"/>
                  <a:pt x="38" y="175"/>
                </a:cubicBezTo>
                <a:cubicBezTo>
                  <a:pt x="4" y="101"/>
                  <a:pt x="4" y="101"/>
                  <a:pt x="4" y="101"/>
                </a:cubicBezTo>
                <a:cubicBezTo>
                  <a:pt x="2" y="110"/>
                  <a:pt x="0" y="120"/>
                  <a:pt x="0" y="130"/>
                </a:cubicBezTo>
                <a:cubicBezTo>
                  <a:pt x="11" y="155"/>
                  <a:pt x="21" y="176"/>
                  <a:pt x="21" y="177"/>
                </a:cubicBezTo>
                <a:cubicBezTo>
                  <a:pt x="23" y="181"/>
                  <a:pt x="25" y="182"/>
                  <a:pt x="25" y="182"/>
                </a:cubicBezTo>
                <a:cubicBezTo>
                  <a:pt x="25" y="182"/>
                  <a:pt x="25" y="182"/>
                  <a:pt x="25" y="182"/>
                </a:cubicBezTo>
                <a:cubicBezTo>
                  <a:pt x="13" y="182"/>
                  <a:pt x="13" y="182"/>
                  <a:pt x="13" y="182"/>
                </a:cubicBezTo>
                <a:cubicBezTo>
                  <a:pt x="10" y="182"/>
                  <a:pt x="8" y="182"/>
                  <a:pt x="7" y="181"/>
                </a:cubicBezTo>
                <a:cubicBezTo>
                  <a:pt x="25" y="234"/>
                  <a:pt x="76" y="273"/>
                  <a:pt x="136" y="273"/>
                </a:cubicBezTo>
                <a:cubicBezTo>
                  <a:pt x="211" y="273"/>
                  <a:pt x="272" y="212"/>
                  <a:pt x="272" y="137"/>
                </a:cubicBezTo>
                <a:cubicBezTo>
                  <a:pt x="272" y="61"/>
                  <a:pt x="211" y="0"/>
                  <a:pt x="136" y="0"/>
                </a:cubicBezTo>
                <a:close/>
                <a:moveTo>
                  <a:pt x="136" y="253"/>
                </a:moveTo>
                <a:cubicBezTo>
                  <a:pt x="95" y="253"/>
                  <a:pt x="58" y="232"/>
                  <a:pt x="38" y="199"/>
                </a:cubicBezTo>
                <a:cubicBezTo>
                  <a:pt x="182" y="199"/>
                  <a:pt x="182" y="199"/>
                  <a:pt x="182" y="199"/>
                </a:cubicBezTo>
                <a:cubicBezTo>
                  <a:pt x="182" y="199"/>
                  <a:pt x="182" y="199"/>
                  <a:pt x="182" y="199"/>
                </a:cubicBezTo>
                <a:cubicBezTo>
                  <a:pt x="228" y="199"/>
                  <a:pt x="228" y="199"/>
                  <a:pt x="228" y="199"/>
                </a:cubicBezTo>
                <a:cubicBezTo>
                  <a:pt x="202" y="178"/>
                  <a:pt x="202" y="178"/>
                  <a:pt x="202" y="178"/>
                </a:cubicBezTo>
                <a:cubicBezTo>
                  <a:pt x="202" y="178"/>
                  <a:pt x="191" y="182"/>
                  <a:pt x="179" y="182"/>
                </a:cubicBezTo>
                <a:cubicBezTo>
                  <a:pt x="155" y="182"/>
                  <a:pt x="155" y="182"/>
                  <a:pt x="155" y="182"/>
                </a:cubicBezTo>
                <a:cubicBezTo>
                  <a:pt x="155" y="182"/>
                  <a:pt x="155" y="182"/>
                  <a:pt x="155" y="182"/>
                </a:cubicBezTo>
                <a:cubicBezTo>
                  <a:pt x="149" y="182"/>
                  <a:pt x="147" y="181"/>
                  <a:pt x="144" y="175"/>
                </a:cubicBezTo>
                <a:cubicBezTo>
                  <a:pt x="80" y="34"/>
                  <a:pt x="80" y="34"/>
                  <a:pt x="80" y="34"/>
                </a:cubicBezTo>
                <a:cubicBezTo>
                  <a:pt x="97" y="25"/>
                  <a:pt x="116" y="20"/>
                  <a:pt x="136" y="20"/>
                </a:cubicBezTo>
                <a:cubicBezTo>
                  <a:pt x="200" y="20"/>
                  <a:pt x="252" y="72"/>
                  <a:pt x="252" y="137"/>
                </a:cubicBezTo>
                <a:cubicBezTo>
                  <a:pt x="252" y="201"/>
                  <a:pt x="200" y="253"/>
                  <a:pt x="136" y="253"/>
                </a:cubicBezTo>
                <a:close/>
              </a:path>
            </a:pathLst>
          </a:custGeom>
          <a:solidFill>
            <a:srgbClr val="006EB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Tree>
    <p:extLst>
      <p:ext uri="{BB962C8B-B14F-4D97-AF65-F5344CB8AC3E}">
        <p14:creationId xmlns:p14="http://schemas.microsoft.com/office/powerpoint/2010/main" val="314792690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and two images">
    <p:spTree>
      <p:nvGrpSpPr>
        <p:cNvPr id="1" name=""/>
        <p:cNvGrpSpPr/>
        <p:nvPr/>
      </p:nvGrpSpPr>
      <p:grpSpPr>
        <a:xfrm>
          <a:off x="0" y="0"/>
          <a:ext cx="0" cy="0"/>
          <a:chOff x="0" y="0"/>
          <a:chExt cx="0" cy="0"/>
        </a:xfrm>
      </p:grpSpPr>
      <p:sp>
        <p:nvSpPr>
          <p:cNvPr id="12" name="Background"/>
          <p:cNvSpPr/>
          <p:nvPr userDrawn="1"/>
        </p:nvSpPr>
        <p:spPr>
          <a:xfrm>
            <a:off x="0" y="0"/>
            <a:ext cx="121896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en-GB" err="1"/>
          </a:p>
        </p:txBody>
      </p:sp>
      <p:sp>
        <p:nvSpPr>
          <p:cNvPr id="3" name="Date Placeholder 2" hidden="1"/>
          <p:cNvSpPr>
            <a:spLocks noGrp="1"/>
          </p:cNvSpPr>
          <p:nvPr>
            <p:ph type="dt" sz="half" idx="10"/>
          </p:nvPr>
        </p:nvSpPr>
        <p:spPr>
          <a:xfrm>
            <a:off x="0" y="6912000"/>
            <a:ext cx="0" cy="0"/>
          </a:xfrm>
        </p:spPr>
        <p:txBody>
          <a:bodyPr/>
          <a:lstStyle>
            <a:lvl1pPr>
              <a:defRPr sz="100">
                <a:noFill/>
              </a:defRPr>
            </a:lvl1pPr>
          </a:lstStyle>
          <a:p>
            <a:endParaRPr lang="en-GB"/>
          </a:p>
        </p:txBody>
      </p:sp>
      <p:sp>
        <p:nvSpPr>
          <p:cNvPr id="4" name="FLD_Footer" hidden="1"/>
          <p:cNvSpPr>
            <a:spLocks noGrp="1"/>
          </p:cNvSpPr>
          <p:nvPr>
            <p:ph type="ftr" sz="quarter" idx="11"/>
          </p:nvPr>
        </p:nvSpPr>
        <p:spPr>
          <a:xfrm>
            <a:off x="0" y="6912000"/>
            <a:ext cx="0" cy="0"/>
          </a:xfrm>
        </p:spPr>
        <p:txBody>
          <a:bodyPr/>
          <a:lstStyle>
            <a:lvl1pPr>
              <a:defRPr sz="100">
                <a:noFill/>
              </a:defRPr>
            </a:lvl1pPr>
          </a:lstStyle>
          <a:p>
            <a:endParaRPr lang="en-GB"/>
          </a:p>
        </p:txBody>
      </p:sp>
      <p:sp>
        <p:nvSpPr>
          <p:cNvPr id="5" name="Slide Number Placeholder 4" hidden="1"/>
          <p:cNvSpPr>
            <a:spLocks noGrp="1"/>
          </p:cNvSpPr>
          <p:nvPr>
            <p:ph type="sldNum" sz="quarter" idx="12"/>
          </p:nvPr>
        </p:nvSpPr>
        <p:spPr>
          <a:xfrm>
            <a:off x="0" y="6912000"/>
            <a:ext cx="0" cy="0"/>
          </a:xfrm>
        </p:spPr>
        <p:txBody>
          <a:bodyPr/>
          <a:lstStyle>
            <a:lvl1pPr>
              <a:defRPr sz="100">
                <a:noFill/>
              </a:defRPr>
            </a:lvl1pPr>
          </a:lstStyle>
          <a:p>
            <a:fld id="{45D37B1E-C366-494F-A587-962AD9AABC83}" type="slidenum">
              <a:rPr lang="en-GB" smtClean="0"/>
              <a:pPr/>
              <a:t>‹nr.›</a:t>
            </a:fld>
            <a:endParaRPr lang="en-GB"/>
          </a:p>
        </p:txBody>
      </p:sp>
      <p:sp>
        <p:nvSpPr>
          <p:cNvPr id="8" name="Picture Placeholder 1"/>
          <p:cNvSpPr>
            <a:spLocks noGrp="1"/>
          </p:cNvSpPr>
          <p:nvPr>
            <p:ph type="pic" sz="quarter" idx="13" hasCustomPrompt="1"/>
          </p:nvPr>
        </p:nvSpPr>
        <p:spPr>
          <a:xfrm>
            <a:off x="-1" y="0"/>
            <a:ext cx="6094413" cy="6858000"/>
          </a:xfrm>
          <a:solidFill>
            <a:schemeClr val="bg1">
              <a:lumMod val="85000"/>
            </a:schemeClr>
          </a:solidFill>
        </p:spPr>
        <p:txBody>
          <a:bodyPr tIns="1188000" anchor="ctr" anchorCtr="0"/>
          <a:lstStyle>
            <a:lvl1pPr marL="0" marR="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lvl1pPr>
          </a:lstStyle>
          <a:p>
            <a:r>
              <a:rPr lang="en-GB"/>
              <a:t>Click here, and insert picture via Images-button in the ribbon</a:t>
            </a:r>
          </a:p>
        </p:txBody>
      </p:sp>
      <p:sp>
        <p:nvSpPr>
          <p:cNvPr id="9" name="Picture Placeholder 2"/>
          <p:cNvSpPr>
            <a:spLocks noGrp="1"/>
          </p:cNvSpPr>
          <p:nvPr>
            <p:ph type="pic" sz="quarter" idx="14" hasCustomPrompt="1"/>
          </p:nvPr>
        </p:nvSpPr>
        <p:spPr>
          <a:xfrm>
            <a:off x="6094800" y="0"/>
            <a:ext cx="6094413" cy="6858000"/>
          </a:xfrm>
          <a:solidFill>
            <a:schemeClr val="bg1">
              <a:lumMod val="75000"/>
            </a:schemeClr>
          </a:solidFill>
        </p:spPr>
        <p:txBody>
          <a:bodyPr tIns="1188000" anchor="ctr" anchorCtr="0"/>
          <a:lstStyle>
            <a:lvl1pPr marL="0" marR="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lvl1pPr>
          </a:lstStyle>
          <a:p>
            <a:r>
              <a:rPr lang="en-GB"/>
              <a:t>Click here, and insert picture via Images-button in the ribbon</a:t>
            </a:r>
          </a:p>
        </p:txBody>
      </p:sp>
      <p:sp>
        <p:nvSpPr>
          <p:cNvPr id="7" name="Title 6"/>
          <p:cNvSpPr>
            <a:spLocks noGrp="1"/>
          </p:cNvSpPr>
          <p:nvPr>
            <p:ph type="title" hasCustomPrompt="1"/>
          </p:nvPr>
        </p:nvSpPr>
        <p:spPr>
          <a:xfrm>
            <a:off x="656568" y="391028"/>
            <a:ext cx="5278565" cy="1285875"/>
          </a:xfrm>
        </p:spPr>
        <p:txBody>
          <a:bodyPr/>
          <a:lstStyle>
            <a:lvl1pPr>
              <a:defRPr>
                <a:solidFill>
                  <a:schemeClr val="bg1"/>
                </a:solidFill>
              </a:defRPr>
            </a:lvl1pPr>
          </a:lstStyle>
          <a:p>
            <a:r>
              <a:rPr lang="en-GB"/>
              <a:t>Click to add title in max 2 lines</a:t>
            </a:r>
          </a:p>
        </p:txBody>
      </p:sp>
    </p:spTree>
    <p:extLst>
      <p:ext uri="{BB962C8B-B14F-4D97-AF65-F5344CB8AC3E}">
        <p14:creationId xmlns:p14="http://schemas.microsoft.com/office/powerpoint/2010/main" val="37172594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content and image">
    <p:spTree>
      <p:nvGrpSpPr>
        <p:cNvPr id="1" name=""/>
        <p:cNvGrpSpPr/>
        <p:nvPr/>
      </p:nvGrpSpPr>
      <p:grpSpPr>
        <a:xfrm>
          <a:off x="0" y="0"/>
          <a:ext cx="0" cy="0"/>
          <a:chOff x="0" y="0"/>
          <a:chExt cx="0" cy="0"/>
        </a:xfrm>
      </p:grpSpPr>
      <p:sp>
        <p:nvSpPr>
          <p:cNvPr id="14" name="Background"/>
          <p:cNvSpPr/>
          <p:nvPr userDrawn="1"/>
        </p:nvSpPr>
        <p:spPr>
          <a:xfrm>
            <a:off x="0" y="0"/>
            <a:ext cx="12189600" cy="6858000"/>
          </a:xfrm>
          <a:prstGeom prst="rect">
            <a:avLst/>
          </a:prstGeom>
          <a:solidFill>
            <a:srgbClr val="006EB6"/>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en-GB" err="1"/>
          </a:p>
        </p:txBody>
      </p:sp>
      <p:sp>
        <p:nvSpPr>
          <p:cNvPr id="10" name="Content Placeholder 2"/>
          <p:cNvSpPr>
            <a:spLocks noGrp="1"/>
          </p:cNvSpPr>
          <p:nvPr>
            <p:ph sz="quarter" idx="15" hasCustomPrompt="1"/>
          </p:nvPr>
        </p:nvSpPr>
        <p:spPr>
          <a:xfrm>
            <a:off x="693737" y="1920240"/>
            <a:ext cx="4698964" cy="4029710"/>
          </a:xfrm>
        </p:spPr>
        <p:txBody>
          <a:bodyPr/>
          <a:lstStyle>
            <a:lvl1pPr>
              <a:lnSpc>
                <a:spcPct val="95000"/>
              </a:lnSpc>
              <a:defRPr sz="2200">
                <a:solidFill>
                  <a:srgbClr val="ADCFF1"/>
                </a:solidFill>
              </a:defRPr>
            </a:lvl1pPr>
            <a:lvl2pPr>
              <a:lnSpc>
                <a:spcPct val="95000"/>
              </a:lnSpc>
              <a:defRPr sz="2200">
                <a:solidFill>
                  <a:srgbClr val="ADCFF1"/>
                </a:solidFill>
              </a:defRPr>
            </a:lvl2pPr>
            <a:lvl3pPr>
              <a:lnSpc>
                <a:spcPct val="95000"/>
              </a:lnSpc>
              <a:defRPr sz="2200">
                <a:solidFill>
                  <a:srgbClr val="ADCFF1"/>
                </a:solidFill>
              </a:defRPr>
            </a:lvl3pPr>
            <a:lvl4pPr>
              <a:lnSpc>
                <a:spcPct val="95000"/>
              </a:lnSpc>
              <a:defRPr sz="2200">
                <a:solidFill>
                  <a:srgbClr val="ADCFF1"/>
                </a:solidFill>
              </a:defRPr>
            </a:lvl4pPr>
            <a:lvl5pPr>
              <a:lnSpc>
                <a:spcPct val="95000"/>
              </a:lnSpc>
              <a:defRPr sz="2200">
                <a:solidFill>
                  <a:srgbClr val="ADCFF1"/>
                </a:solidFill>
              </a:defRPr>
            </a:lvl5pPr>
            <a:lvl6pPr>
              <a:lnSpc>
                <a:spcPct val="95000"/>
              </a:lnSpc>
              <a:defRPr sz="1800">
                <a:solidFill>
                  <a:srgbClr val="ADCFF1"/>
                </a:solidFill>
              </a:defRPr>
            </a:lvl6pPr>
            <a:lvl7pPr>
              <a:lnSpc>
                <a:spcPct val="95000"/>
              </a:lnSpc>
              <a:defRPr sz="1800">
                <a:solidFill>
                  <a:srgbClr val="ADCFF1"/>
                </a:solidFill>
              </a:defRPr>
            </a:lvl7pPr>
            <a:lvl8pPr>
              <a:lnSpc>
                <a:spcPct val="95000"/>
              </a:lnSpc>
              <a:defRPr sz="1800">
                <a:solidFill>
                  <a:srgbClr val="ADCFF1"/>
                </a:solidFill>
              </a:defRPr>
            </a:lvl8pPr>
            <a:lvl9pPr>
              <a:lnSpc>
                <a:spcPct val="95000"/>
              </a:lnSpc>
              <a:defRPr sz="1800">
                <a:solidFill>
                  <a:srgbClr val="ADCFF1"/>
                </a:solidFill>
              </a:defRPr>
            </a:lvl9pPr>
          </a:lstStyle>
          <a:p>
            <a:pPr lvl="0"/>
            <a:r>
              <a:rPr lang="en-GB"/>
              <a:t>Click to add chart</a:t>
            </a:r>
          </a:p>
          <a:p>
            <a:pPr lvl="1"/>
            <a:r>
              <a:rPr lang="en-GB"/>
              <a:t>Second level</a:t>
            </a:r>
          </a:p>
          <a:p>
            <a:pPr lvl="2"/>
            <a:r>
              <a:rPr lang="en-GB"/>
              <a:t>Third level</a:t>
            </a:r>
          </a:p>
          <a:p>
            <a:pPr lvl="3"/>
            <a:r>
              <a:rPr lang="en-GB"/>
              <a:t>Fourth level</a:t>
            </a:r>
          </a:p>
          <a:p>
            <a:pPr lvl="4"/>
            <a:r>
              <a:rPr lang="en-GB"/>
              <a:t>Fifth level</a:t>
            </a:r>
          </a:p>
        </p:txBody>
      </p:sp>
      <p:sp>
        <p:nvSpPr>
          <p:cNvPr id="9" name="Picture Placeholder 3"/>
          <p:cNvSpPr>
            <a:spLocks noGrp="1"/>
          </p:cNvSpPr>
          <p:nvPr>
            <p:ph type="pic" sz="quarter" idx="14" hasCustomPrompt="1"/>
          </p:nvPr>
        </p:nvSpPr>
        <p:spPr>
          <a:xfrm>
            <a:off x="6094800" y="0"/>
            <a:ext cx="6094413" cy="6858000"/>
          </a:xfrm>
          <a:solidFill>
            <a:schemeClr val="bg1">
              <a:lumMod val="75000"/>
            </a:schemeClr>
          </a:solidFill>
        </p:spPr>
        <p:txBody>
          <a:bodyPr tIns="1188000" anchor="ctr" anchorCtr="0"/>
          <a:lstStyle>
            <a:lvl1pPr marL="0" marR="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lvl1pPr>
          </a:lstStyle>
          <a:p>
            <a:r>
              <a:rPr lang="en-GB"/>
              <a:t>Click here, and insert picture via Images-button in the ribbon</a:t>
            </a:r>
          </a:p>
        </p:txBody>
      </p:sp>
      <p:sp>
        <p:nvSpPr>
          <p:cNvPr id="3" name="Date Placeholder 2" hidden="1"/>
          <p:cNvSpPr>
            <a:spLocks noGrp="1"/>
          </p:cNvSpPr>
          <p:nvPr>
            <p:ph type="dt" sz="half" idx="10"/>
          </p:nvPr>
        </p:nvSpPr>
        <p:spPr>
          <a:xfrm>
            <a:off x="0" y="6912000"/>
            <a:ext cx="0" cy="0"/>
          </a:xfrm>
        </p:spPr>
        <p:txBody>
          <a:bodyPr/>
          <a:lstStyle>
            <a:lvl1pPr>
              <a:defRPr sz="100">
                <a:noFill/>
              </a:defRPr>
            </a:lvl1pPr>
          </a:lstStyle>
          <a:p>
            <a:endParaRPr lang="en-GB"/>
          </a:p>
        </p:txBody>
      </p:sp>
      <p:sp>
        <p:nvSpPr>
          <p:cNvPr id="4" name="FLD_Footer" hidden="1"/>
          <p:cNvSpPr>
            <a:spLocks noGrp="1"/>
          </p:cNvSpPr>
          <p:nvPr>
            <p:ph type="ftr" sz="quarter" idx="11"/>
          </p:nvPr>
        </p:nvSpPr>
        <p:spPr>
          <a:xfrm>
            <a:off x="0" y="6912000"/>
            <a:ext cx="0" cy="0"/>
          </a:xfrm>
        </p:spPr>
        <p:txBody>
          <a:bodyPr/>
          <a:lstStyle>
            <a:lvl1pPr>
              <a:defRPr sz="100">
                <a:noFill/>
              </a:defRPr>
            </a:lvl1pPr>
          </a:lstStyle>
          <a:p>
            <a:endParaRPr lang="en-GB"/>
          </a:p>
        </p:txBody>
      </p:sp>
      <p:sp>
        <p:nvSpPr>
          <p:cNvPr id="5" name="Slide Number Placeholder 4" hidden="1"/>
          <p:cNvSpPr>
            <a:spLocks noGrp="1"/>
          </p:cNvSpPr>
          <p:nvPr>
            <p:ph type="sldNum" sz="quarter" idx="12"/>
          </p:nvPr>
        </p:nvSpPr>
        <p:spPr>
          <a:xfrm>
            <a:off x="0" y="6912000"/>
            <a:ext cx="0" cy="0"/>
          </a:xfrm>
        </p:spPr>
        <p:txBody>
          <a:bodyPr/>
          <a:lstStyle>
            <a:lvl1pPr>
              <a:defRPr sz="100">
                <a:noFill/>
              </a:defRPr>
            </a:lvl1pPr>
          </a:lstStyle>
          <a:p>
            <a:fld id="{45D37B1E-C366-494F-A587-962AD9AABC83}" type="slidenum">
              <a:rPr lang="en-GB" smtClean="0"/>
              <a:pPr/>
              <a:t>‹nr.›</a:t>
            </a:fld>
            <a:endParaRPr lang="en-GB"/>
          </a:p>
        </p:txBody>
      </p:sp>
      <p:sp>
        <p:nvSpPr>
          <p:cNvPr id="6" name="Title 5"/>
          <p:cNvSpPr>
            <a:spLocks noGrp="1"/>
          </p:cNvSpPr>
          <p:nvPr>
            <p:ph type="title" hasCustomPrompt="1"/>
          </p:nvPr>
        </p:nvSpPr>
        <p:spPr>
          <a:xfrm>
            <a:off x="656568" y="391028"/>
            <a:ext cx="4736133" cy="1285875"/>
          </a:xfrm>
        </p:spPr>
        <p:txBody>
          <a:bodyPr/>
          <a:lstStyle>
            <a:lvl1pPr>
              <a:defRPr>
                <a:solidFill>
                  <a:srgbClr val="ADCFF1"/>
                </a:solidFill>
              </a:defRPr>
            </a:lvl1pPr>
          </a:lstStyle>
          <a:p>
            <a:r>
              <a:rPr lang="en-GB"/>
              <a:t>Click to add title in max 2 lines</a:t>
            </a:r>
          </a:p>
        </p:txBody>
      </p:sp>
      <p:sp>
        <p:nvSpPr>
          <p:cNvPr id="11" name="Freeform 5"/>
          <p:cNvSpPr>
            <a:spLocks noEditPoints="1"/>
          </p:cNvSpPr>
          <p:nvPr userDrawn="1"/>
        </p:nvSpPr>
        <p:spPr bwMode="auto">
          <a:xfrm>
            <a:off x="699434" y="6288498"/>
            <a:ext cx="325438" cy="328613"/>
          </a:xfrm>
          <a:custGeom>
            <a:avLst/>
            <a:gdLst>
              <a:gd name="T0" fmla="*/ 136 w 272"/>
              <a:gd name="T1" fmla="*/ 0 h 273"/>
              <a:gd name="T2" fmla="*/ 58 w 272"/>
              <a:gd name="T3" fmla="*/ 25 h 273"/>
              <a:gd name="T4" fmla="*/ 127 w 272"/>
              <a:gd name="T5" fmla="*/ 177 h 273"/>
              <a:gd name="T6" fmla="*/ 131 w 272"/>
              <a:gd name="T7" fmla="*/ 182 h 273"/>
              <a:gd name="T8" fmla="*/ 131 w 272"/>
              <a:gd name="T9" fmla="*/ 182 h 273"/>
              <a:gd name="T10" fmla="*/ 119 w 272"/>
              <a:gd name="T11" fmla="*/ 182 h 273"/>
              <a:gd name="T12" fmla="*/ 119 w 272"/>
              <a:gd name="T13" fmla="*/ 182 h 273"/>
              <a:gd name="T14" fmla="*/ 109 w 272"/>
              <a:gd name="T15" fmla="*/ 175 h 273"/>
              <a:gd name="T16" fmla="*/ 45 w 272"/>
              <a:gd name="T17" fmla="*/ 35 h 273"/>
              <a:gd name="T18" fmla="*/ 33 w 272"/>
              <a:gd name="T19" fmla="*/ 47 h 273"/>
              <a:gd name="T20" fmla="*/ 92 w 272"/>
              <a:gd name="T21" fmla="*/ 177 h 273"/>
              <a:gd name="T22" fmla="*/ 96 w 272"/>
              <a:gd name="T23" fmla="*/ 182 h 273"/>
              <a:gd name="T24" fmla="*/ 96 w 272"/>
              <a:gd name="T25" fmla="*/ 182 h 273"/>
              <a:gd name="T26" fmla="*/ 84 w 272"/>
              <a:gd name="T27" fmla="*/ 182 h 273"/>
              <a:gd name="T28" fmla="*/ 84 w 272"/>
              <a:gd name="T29" fmla="*/ 182 h 273"/>
              <a:gd name="T30" fmla="*/ 74 w 272"/>
              <a:gd name="T31" fmla="*/ 175 h 273"/>
              <a:gd name="T32" fmla="*/ 22 w 272"/>
              <a:gd name="T33" fmla="*/ 62 h 273"/>
              <a:gd name="T34" fmla="*/ 12 w 272"/>
              <a:gd name="T35" fmla="*/ 79 h 273"/>
              <a:gd name="T36" fmla="*/ 57 w 272"/>
              <a:gd name="T37" fmla="*/ 177 h 273"/>
              <a:gd name="T38" fmla="*/ 61 w 272"/>
              <a:gd name="T39" fmla="*/ 182 h 273"/>
              <a:gd name="T40" fmla="*/ 61 w 272"/>
              <a:gd name="T41" fmla="*/ 182 h 273"/>
              <a:gd name="T42" fmla="*/ 48 w 272"/>
              <a:gd name="T43" fmla="*/ 182 h 273"/>
              <a:gd name="T44" fmla="*/ 48 w 272"/>
              <a:gd name="T45" fmla="*/ 182 h 273"/>
              <a:gd name="T46" fmla="*/ 38 w 272"/>
              <a:gd name="T47" fmla="*/ 175 h 273"/>
              <a:gd name="T48" fmla="*/ 4 w 272"/>
              <a:gd name="T49" fmla="*/ 101 h 273"/>
              <a:gd name="T50" fmla="*/ 0 w 272"/>
              <a:gd name="T51" fmla="*/ 130 h 273"/>
              <a:gd name="T52" fmla="*/ 21 w 272"/>
              <a:gd name="T53" fmla="*/ 177 h 273"/>
              <a:gd name="T54" fmla="*/ 25 w 272"/>
              <a:gd name="T55" fmla="*/ 182 h 273"/>
              <a:gd name="T56" fmla="*/ 25 w 272"/>
              <a:gd name="T57" fmla="*/ 182 h 273"/>
              <a:gd name="T58" fmla="*/ 13 w 272"/>
              <a:gd name="T59" fmla="*/ 182 h 273"/>
              <a:gd name="T60" fmla="*/ 7 w 272"/>
              <a:gd name="T61" fmla="*/ 181 h 273"/>
              <a:gd name="T62" fmla="*/ 136 w 272"/>
              <a:gd name="T63" fmla="*/ 273 h 273"/>
              <a:gd name="T64" fmla="*/ 272 w 272"/>
              <a:gd name="T65" fmla="*/ 137 h 273"/>
              <a:gd name="T66" fmla="*/ 136 w 272"/>
              <a:gd name="T67" fmla="*/ 0 h 273"/>
              <a:gd name="T68" fmla="*/ 136 w 272"/>
              <a:gd name="T69" fmla="*/ 253 h 273"/>
              <a:gd name="T70" fmla="*/ 38 w 272"/>
              <a:gd name="T71" fmla="*/ 199 h 273"/>
              <a:gd name="T72" fmla="*/ 182 w 272"/>
              <a:gd name="T73" fmla="*/ 199 h 273"/>
              <a:gd name="T74" fmla="*/ 182 w 272"/>
              <a:gd name="T75" fmla="*/ 199 h 273"/>
              <a:gd name="T76" fmla="*/ 228 w 272"/>
              <a:gd name="T77" fmla="*/ 199 h 273"/>
              <a:gd name="T78" fmla="*/ 202 w 272"/>
              <a:gd name="T79" fmla="*/ 178 h 273"/>
              <a:gd name="T80" fmla="*/ 179 w 272"/>
              <a:gd name="T81" fmla="*/ 182 h 273"/>
              <a:gd name="T82" fmla="*/ 155 w 272"/>
              <a:gd name="T83" fmla="*/ 182 h 273"/>
              <a:gd name="T84" fmla="*/ 155 w 272"/>
              <a:gd name="T85" fmla="*/ 182 h 273"/>
              <a:gd name="T86" fmla="*/ 144 w 272"/>
              <a:gd name="T87" fmla="*/ 175 h 273"/>
              <a:gd name="T88" fmla="*/ 80 w 272"/>
              <a:gd name="T89" fmla="*/ 34 h 273"/>
              <a:gd name="T90" fmla="*/ 136 w 272"/>
              <a:gd name="T91" fmla="*/ 20 h 273"/>
              <a:gd name="T92" fmla="*/ 252 w 272"/>
              <a:gd name="T93" fmla="*/ 137 h 273"/>
              <a:gd name="T94" fmla="*/ 136 w 272"/>
              <a:gd name="T95" fmla="*/ 253 h 2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72" h="273">
                <a:moveTo>
                  <a:pt x="136" y="0"/>
                </a:moveTo>
                <a:cubicBezTo>
                  <a:pt x="107" y="0"/>
                  <a:pt x="80" y="9"/>
                  <a:pt x="58" y="25"/>
                </a:cubicBezTo>
                <a:cubicBezTo>
                  <a:pt x="58" y="25"/>
                  <a:pt x="126" y="174"/>
                  <a:pt x="127" y="177"/>
                </a:cubicBezTo>
                <a:cubicBezTo>
                  <a:pt x="129" y="181"/>
                  <a:pt x="131" y="182"/>
                  <a:pt x="131" y="182"/>
                </a:cubicBezTo>
                <a:cubicBezTo>
                  <a:pt x="131" y="182"/>
                  <a:pt x="131" y="182"/>
                  <a:pt x="131" y="182"/>
                </a:cubicBezTo>
                <a:cubicBezTo>
                  <a:pt x="119" y="182"/>
                  <a:pt x="119" y="182"/>
                  <a:pt x="119" y="182"/>
                </a:cubicBezTo>
                <a:cubicBezTo>
                  <a:pt x="119" y="182"/>
                  <a:pt x="119" y="182"/>
                  <a:pt x="119" y="182"/>
                </a:cubicBezTo>
                <a:cubicBezTo>
                  <a:pt x="114" y="182"/>
                  <a:pt x="112" y="181"/>
                  <a:pt x="109" y="175"/>
                </a:cubicBezTo>
                <a:cubicBezTo>
                  <a:pt x="45" y="35"/>
                  <a:pt x="45" y="35"/>
                  <a:pt x="45" y="35"/>
                </a:cubicBezTo>
                <a:cubicBezTo>
                  <a:pt x="41" y="39"/>
                  <a:pt x="37" y="43"/>
                  <a:pt x="33" y="47"/>
                </a:cubicBezTo>
                <a:cubicBezTo>
                  <a:pt x="53" y="91"/>
                  <a:pt x="91" y="174"/>
                  <a:pt x="92" y="177"/>
                </a:cubicBezTo>
                <a:cubicBezTo>
                  <a:pt x="94" y="181"/>
                  <a:pt x="96" y="182"/>
                  <a:pt x="96" y="182"/>
                </a:cubicBezTo>
                <a:cubicBezTo>
                  <a:pt x="96" y="182"/>
                  <a:pt x="96" y="182"/>
                  <a:pt x="96" y="182"/>
                </a:cubicBezTo>
                <a:cubicBezTo>
                  <a:pt x="84" y="182"/>
                  <a:pt x="84" y="182"/>
                  <a:pt x="84" y="182"/>
                </a:cubicBezTo>
                <a:cubicBezTo>
                  <a:pt x="84" y="182"/>
                  <a:pt x="84" y="182"/>
                  <a:pt x="84" y="182"/>
                </a:cubicBezTo>
                <a:cubicBezTo>
                  <a:pt x="78" y="182"/>
                  <a:pt x="76" y="181"/>
                  <a:pt x="74" y="175"/>
                </a:cubicBezTo>
                <a:cubicBezTo>
                  <a:pt x="22" y="62"/>
                  <a:pt x="22" y="62"/>
                  <a:pt x="22" y="62"/>
                </a:cubicBezTo>
                <a:cubicBezTo>
                  <a:pt x="18" y="67"/>
                  <a:pt x="15" y="73"/>
                  <a:pt x="12" y="79"/>
                </a:cubicBezTo>
                <a:cubicBezTo>
                  <a:pt x="32" y="123"/>
                  <a:pt x="55" y="175"/>
                  <a:pt x="57" y="177"/>
                </a:cubicBezTo>
                <a:cubicBezTo>
                  <a:pt x="58" y="181"/>
                  <a:pt x="61" y="182"/>
                  <a:pt x="61" y="182"/>
                </a:cubicBezTo>
                <a:cubicBezTo>
                  <a:pt x="61" y="182"/>
                  <a:pt x="61" y="182"/>
                  <a:pt x="61" y="182"/>
                </a:cubicBezTo>
                <a:cubicBezTo>
                  <a:pt x="48" y="182"/>
                  <a:pt x="48" y="182"/>
                  <a:pt x="48" y="182"/>
                </a:cubicBezTo>
                <a:cubicBezTo>
                  <a:pt x="48" y="182"/>
                  <a:pt x="48" y="182"/>
                  <a:pt x="48" y="182"/>
                </a:cubicBezTo>
                <a:cubicBezTo>
                  <a:pt x="43" y="182"/>
                  <a:pt x="41" y="181"/>
                  <a:pt x="38" y="175"/>
                </a:cubicBezTo>
                <a:cubicBezTo>
                  <a:pt x="4" y="101"/>
                  <a:pt x="4" y="101"/>
                  <a:pt x="4" y="101"/>
                </a:cubicBezTo>
                <a:cubicBezTo>
                  <a:pt x="2" y="110"/>
                  <a:pt x="0" y="120"/>
                  <a:pt x="0" y="130"/>
                </a:cubicBezTo>
                <a:cubicBezTo>
                  <a:pt x="11" y="155"/>
                  <a:pt x="21" y="176"/>
                  <a:pt x="21" y="177"/>
                </a:cubicBezTo>
                <a:cubicBezTo>
                  <a:pt x="23" y="181"/>
                  <a:pt x="25" y="182"/>
                  <a:pt x="25" y="182"/>
                </a:cubicBezTo>
                <a:cubicBezTo>
                  <a:pt x="25" y="182"/>
                  <a:pt x="25" y="182"/>
                  <a:pt x="25" y="182"/>
                </a:cubicBezTo>
                <a:cubicBezTo>
                  <a:pt x="13" y="182"/>
                  <a:pt x="13" y="182"/>
                  <a:pt x="13" y="182"/>
                </a:cubicBezTo>
                <a:cubicBezTo>
                  <a:pt x="10" y="182"/>
                  <a:pt x="8" y="182"/>
                  <a:pt x="7" y="181"/>
                </a:cubicBezTo>
                <a:cubicBezTo>
                  <a:pt x="25" y="234"/>
                  <a:pt x="76" y="273"/>
                  <a:pt x="136" y="273"/>
                </a:cubicBezTo>
                <a:cubicBezTo>
                  <a:pt x="211" y="273"/>
                  <a:pt x="272" y="212"/>
                  <a:pt x="272" y="137"/>
                </a:cubicBezTo>
                <a:cubicBezTo>
                  <a:pt x="272" y="61"/>
                  <a:pt x="211" y="0"/>
                  <a:pt x="136" y="0"/>
                </a:cubicBezTo>
                <a:close/>
                <a:moveTo>
                  <a:pt x="136" y="253"/>
                </a:moveTo>
                <a:cubicBezTo>
                  <a:pt x="95" y="253"/>
                  <a:pt x="58" y="232"/>
                  <a:pt x="38" y="199"/>
                </a:cubicBezTo>
                <a:cubicBezTo>
                  <a:pt x="182" y="199"/>
                  <a:pt x="182" y="199"/>
                  <a:pt x="182" y="199"/>
                </a:cubicBezTo>
                <a:cubicBezTo>
                  <a:pt x="182" y="199"/>
                  <a:pt x="182" y="199"/>
                  <a:pt x="182" y="199"/>
                </a:cubicBezTo>
                <a:cubicBezTo>
                  <a:pt x="228" y="199"/>
                  <a:pt x="228" y="199"/>
                  <a:pt x="228" y="199"/>
                </a:cubicBezTo>
                <a:cubicBezTo>
                  <a:pt x="202" y="178"/>
                  <a:pt x="202" y="178"/>
                  <a:pt x="202" y="178"/>
                </a:cubicBezTo>
                <a:cubicBezTo>
                  <a:pt x="202" y="178"/>
                  <a:pt x="191" y="182"/>
                  <a:pt x="179" y="182"/>
                </a:cubicBezTo>
                <a:cubicBezTo>
                  <a:pt x="155" y="182"/>
                  <a:pt x="155" y="182"/>
                  <a:pt x="155" y="182"/>
                </a:cubicBezTo>
                <a:cubicBezTo>
                  <a:pt x="155" y="182"/>
                  <a:pt x="155" y="182"/>
                  <a:pt x="155" y="182"/>
                </a:cubicBezTo>
                <a:cubicBezTo>
                  <a:pt x="149" y="182"/>
                  <a:pt x="147" y="181"/>
                  <a:pt x="144" y="175"/>
                </a:cubicBezTo>
                <a:cubicBezTo>
                  <a:pt x="80" y="34"/>
                  <a:pt x="80" y="34"/>
                  <a:pt x="80" y="34"/>
                </a:cubicBezTo>
                <a:cubicBezTo>
                  <a:pt x="97" y="25"/>
                  <a:pt x="116" y="20"/>
                  <a:pt x="136" y="20"/>
                </a:cubicBezTo>
                <a:cubicBezTo>
                  <a:pt x="200" y="20"/>
                  <a:pt x="252" y="72"/>
                  <a:pt x="252" y="137"/>
                </a:cubicBezTo>
                <a:cubicBezTo>
                  <a:pt x="252" y="201"/>
                  <a:pt x="200" y="253"/>
                  <a:pt x="136" y="253"/>
                </a:cubicBezTo>
                <a:close/>
              </a:path>
            </a:pathLst>
          </a:custGeom>
          <a:solidFill>
            <a:srgbClr val="ADCFF1"/>
          </a:solidFill>
          <a:ln>
            <a:noFill/>
          </a:ln>
        </p:spPr>
        <p:txBody>
          <a:bodyPr vert="horz" wrap="square" lIns="91440" tIns="45720" rIns="91440" bIns="45720" numCol="1" anchor="t" anchorCtr="0" compatLnSpc="1">
            <a:prstTxWarp prst="textNoShape">
              <a:avLst/>
            </a:prstTxWarp>
          </a:bodyPr>
          <a:lstStyle/>
          <a:p>
            <a:endParaRPr lang="en-GB"/>
          </a:p>
        </p:txBody>
      </p:sp>
    </p:spTree>
    <p:extLst>
      <p:ext uri="{BB962C8B-B14F-4D97-AF65-F5344CB8AC3E}">
        <p14:creationId xmlns:p14="http://schemas.microsoft.com/office/powerpoint/2010/main" val="72154101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ext and image I">
    <p:spTree>
      <p:nvGrpSpPr>
        <p:cNvPr id="1" name=""/>
        <p:cNvGrpSpPr/>
        <p:nvPr/>
      </p:nvGrpSpPr>
      <p:grpSpPr>
        <a:xfrm>
          <a:off x="0" y="0"/>
          <a:ext cx="0" cy="0"/>
          <a:chOff x="0" y="0"/>
          <a:chExt cx="0" cy="0"/>
        </a:xfrm>
      </p:grpSpPr>
      <p:sp>
        <p:nvSpPr>
          <p:cNvPr id="6" name="Title 1"/>
          <p:cNvSpPr>
            <a:spLocks noGrp="1"/>
          </p:cNvSpPr>
          <p:nvPr>
            <p:ph type="title" hasCustomPrompt="1"/>
          </p:nvPr>
        </p:nvSpPr>
        <p:spPr>
          <a:xfrm>
            <a:off x="656568" y="391028"/>
            <a:ext cx="5086955" cy="1285875"/>
          </a:xfrm>
        </p:spPr>
        <p:txBody>
          <a:bodyPr/>
          <a:lstStyle>
            <a:lvl1pPr>
              <a:defRPr baseline="0">
                <a:solidFill>
                  <a:srgbClr val="006EB6"/>
                </a:solidFill>
              </a:defRPr>
            </a:lvl1pPr>
          </a:lstStyle>
          <a:p>
            <a:r>
              <a:rPr lang="en-GB"/>
              <a:t>Click to add title in max 2 lines</a:t>
            </a:r>
          </a:p>
        </p:txBody>
      </p:sp>
      <p:sp>
        <p:nvSpPr>
          <p:cNvPr id="10" name="Text Placeholder 2"/>
          <p:cNvSpPr>
            <a:spLocks noGrp="1"/>
          </p:cNvSpPr>
          <p:nvPr>
            <p:ph type="body" sz="quarter" idx="15" hasCustomPrompt="1"/>
          </p:nvPr>
        </p:nvSpPr>
        <p:spPr>
          <a:xfrm>
            <a:off x="693738" y="2417762"/>
            <a:ext cx="5050653" cy="3532187"/>
          </a:xfrm>
        </p:spPr>
        <p:txBody>
          <a:bodyPr/>
          <a:lstStyle/>
          <a:p>
            <a:pPr lvl="0"/>
            <a:r>
              <a:rPr lang="en-GB"/>
              <a:t>Click to add text</a:t>
            </a:r>
          </a:p>
          <a:p>
            <a:pPr lvl="1"/>
            <a:r>
              <a:rPr lang="en-GB"/>
              <a:t>Second level</a:t>
            </a:r>
          </a:p>
          <a:p>
            <a:pPr lvl="2"/>
            <a:r>
              <a:rPr lang="en-GB"/>
              <a:t>Third level</a:t>
            </a:r>
          </a:p>
          <a:p>
            <a:pPr lvl="3"/>
            <a:r>
              <a:rPr lang="en-GB"/>
              <a:t>Fourth level</a:t>
            </a:r>
          </a:p>
          <a:p>
            <a:pPr lvl="4"/>
            <a:r>
              <a:rPr lang="en-GB"/>
              <a:t>Fifth level</a:t>
            </a:r>
          </a:p>
        </p:txBody>
      </p:sp>
      <p:sp>
        <p:nvSpPr>
          <p:cNvPr id="9" name="Picture Placeholder 3"/>
          <p:cNvSpPr>
            <a:spLocks noGrp="1"/>
          </p:cNvSpPr>
          <p:nvPr>
            <p:ph type="pic" sz="quarter" idx="14" hasCustomPrompt="1"/>
          </p:nvPr>
        </p:nvSpPr>
        <p:spPr>
          <a:xfrm>
            <a:off x="6094800" y="0"/>
            <a:ext cx="6094413" cy="6858000"/>
          </a:xfrm>
          <a:solidFill>
            <a:schemeClr val="bg1">
              <a:lumMod val="85000"/>
            </a:schemeClr>
          </a:solidFill>
        </p:spPr>
        <p:txBody>
          <a:bodyPr tIns="1188000" anchor="ctr" anchorCtr="0"/>
          <a:lstStyle>
            <a:lvl1pPr marL="0" marR="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lvl1pPr>
          </a:lstStyle>
          <a:p>
            <a:r>
              <a:rPr lang="en-GB"/>
              <a:t>Click here, and insert picture via Images-button in the ribbon</a:t>
            </a:r>
          </a:p>
        </p:txBody>
      </p:sp>
      <p:sp>
        <p:nvSpPr>
          <p:cNvPr id="2" name="Date Placeholder 1" hidden="1"/>
          <p:cNvSpPr>
            <a:spLocks noGrp="1"/>
          </p:cNvSpPr>
          <p:nvPr>
            <p:ph type="dt" sz="half" idx="16"/>
          </p:nvPr>
        </p:nvSpPr>
        <p:spPr>
          <a:xfrm>
            <a:off x="0" y="6912000"/>
            <a:ext cx="0" cy="0"/>
          </a:xfrm>
        </p:spPr>
        <p:txBody>
          <a:bodyPr/>
          <a:lstStyle>
            <a:lvl1pPr>
              <a:defRPr sz="100">
                <a:noFill/>
              </a:defRPr>
            </a:lvl1pPr>
          </a:lstStyle>
          <a:p>
            <a:endParaRPr lang="en-GB"/>
          </a:p>
        </p:txBody>
      </p:sp>
      <p:sp>
        <p:nvSpPr>
          <p:cNvPr id="7" name="FLD_Footer"/>
          <p:cNvSpPr>
            <a:spLocks noGrp="1"/>
          </p:cNvSpPr>
          <p:nvPr>
            <p:ph type="ftr" sz="quarter" idx="17"/>
          </p:nvPr>
        </p:nvSpPr>
        <p:spPr/>
        <p:txBody>
          <a:bodyPr/>
          <a:lstStyle/>
          <a:p>
            <a:endParaRPr lang="en-GB"/>
          </a:p>
        </p:txBody>
      </p:sp>
      <p:sp>
        <p:nvSpPr>
          <p:cNvPr id="8" name="Slide Number Placeholder 7"/>
          <p:cNvSpPr>
            <a:spLocks noGrp="1"/>
          </p:cNvSpPr>
          <p:nvPr>
            <p:ph type="sldNum" sz="quarter" idx="18"/>
          </p:nvPr>
        </p:nvSpPr>
        <p:spPr/>
        <p:txBody>
          <a:bodyPr/>
          <a:lstStyle/>
          <a:p>
            <a:fld id="{45D37B1E-C366-494F-A587-962AD9AABC83}" type="slidenum">
              <a:rPr lang="en-GB"/>
              <a:pPr/>
              <a:t>‹nr.›</a:t>
            </a:fld>
            <a:endParaRPr lang="en-GB"/>
          </a:p>
        </p:txBody>
      </p:sp>
    </p:spTree>
    <p:extLst>
      <p:ext uri="{BB962C8B-B14F-4D97-AF65-F5344CB8AC3E}">
        <p14:creationId xmlns:p14="http://schemas.microsoft.com/office/powerpoint/2010/main" val="382106903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ext and image II">
    <p:spTree>
      <p:nvGrpSpPr>
        <p:cNvPr id="1" name=""/>
        <p:cNvGrpSpPr/>
        <p:nvPr/>
      </p:nvGrpSpPr>
      <p:grpSpPr>
        <a:xfrm>
          <a:off x="0" y="0"/>
          <a:ext cx="0" cy="0"/>
          <a:chOff x="0" y="0"/>
          <a:chExt cx="0" cy="0"/>
        </a:xfrm>
      </p:grpSpPr>
      <p:sp>
        <p:nvSpPr>
          <p:cNvPr id="6" name="Title 1"/>
          <p:cNvSpPr>
            <a:spLocks noGrp="1"/>
          </p:cNvSpPr>
          <p:nvPr>
            <p:ph type="title" hasCustomPrompt="1"/>
          </p:nvPr>
        </p:nvSpPr>
        <p:spPr>
          <a:xfrm>
            <a:off x="656568" y="391028"/>
            <a:ext cx="7795777" cy="1285875"/>
          </a:xfrm>
        </p:spPr>
        <p:txBody>
          <a:bodyPr/>
          <a:lstStyle>
            <a:lvl1pPr>
              <a:defRPr baseline="0">
                <a:solidFill>
                  <a:srgbClr val="006EB6"/>
                </a:solidFill>
              </a:defRPr>
            </a:lvl1pPr>
          </a:lstStyle>
          <a:p>
            <a:r>
              <a:rPr lang="en-GB"/>
              <a:t>Click to add title in max 2 lines</a:t>
            </a:r>
          </a:p>
        </p:txBody>
      </p:sp>
      <p:sp>
        <p:nvSpPr>
          <p:cNvPr id="10" name="Text Placeholder 2"/>
          <p:cNvSpPr>
            <a:spLocks noGrp="1"/>
          </p:cNvSpPr>
          <p:nvPr>
            <p:ph type="body" sz="quarter" idx="15" hasCustomPrompt="1"/>
          </p:nvPr>
        </p:nvSpPr>
        <p:spPr>
          <a:xfrm>
            <a:off x="693738" y="2417762"/>
            <a:ext cx="7740144" cy="3532187"/>
          </a:xfrm>
        </p:spPr>
        <p:txBody>
          <a:bodyPr/>
          <a:lstStyle/>
          <a:p>
            <a:pPr lvl="0"/>
            <a:r>
              <a:rPr lang="en-GB"/>
              <a:t>Click to add text</a:t>
            </a:r>
          </a:p>
          <a:p>
            <a:pPr lvl="1"/>
            <a:r>
              <a:rPr lang="en-GB"/>
              <a:t>Second level</a:t>
            </a:r>
          </a:p>
          <a:p>
            <a:pPr lvl="2"/>
            <a:r>
              <a:rPr lang="en-GB"/>
              <a:t>Third level</a:t>
            </a:r>
          </a:p>
          <a:p>
            <a:pPr lvl="3"/>
            <a:r>
              <a:rPr lang="en-GB"/>
              <a:t>Fourth level</a:t>
            </a:r>
          </a:p>
          <a:p>
            <a:pPr lvl="4"/>
            <a:r>
              <a:rPr lang="en-GB"/>
              <a:t>Fifth level</a:t>
            </a:r>
          </a:p>
        </p:txBody>
      </p:sp>
      <p:sp>
        <p:nvSpPr>
          <p:cNvPr id="9" name="Picture Placeholder 3"/>
          <p:cNvSpPr>
            <a:spLocks noGrp="1"/>
          </p:cNvSpPr>
          <p:nvPr>
            <p:ph type="pic" sz="quarter" idx="14" hasCustomPrompt="1"/>
          </p:nvPr>
        </p:nvSpPr>
        <p:spPr>
          <a:xfrm>
            <a:off x="8794750" y="0"/>
            <a:ext cx="3394463" cy="6858000"/>
          </a:xfrm>
          <a:solidFill>
            <a:schemeClr val="bg1">
              <a:lumMod val="85000"/>
            </a:schemeClr>
          </a:solidFill>
        </p:spPr>
        <p:txBody>
          <a:bodyPr tIns="1440000" anchor="ctr" anchorCtr="0"/>
          <a:lstStyle>
            <a:lvl1pPr marL="0" marR="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lvl1pPr>
          </a:lstStyle>
          <a:p>
            <a:r>
              <a:rPr lang="en-GB"/>
              <a:t>Click here, and insert picture via Images-button in the ribbon</a:t>
            </a:r>
          </a:p>
        </p:txBody>
      </p:sp>
      <p:sp>
        <p:nvSpPr>
          <p:cNvPr id="2" name="Date Placeholder 1" hidden="1"/>
          <p:cNvSpPr>
            <a:spLocks noGrp="1"/>
          </p:cNvSpPr>
          <p:nvPr>
            <p:ph type="dt" sz="half" idx="16"/>
          </p:nvPr>
        </p:nvSpPr>
        <p:spPr>
          <a:xfrm>
            <a:off x="0" y="6912000"/>
            <a:ext cx="0" cy="0"/>
          </a:xfrm>
        </p:spPr>
        <p:txBody>
          <a:bodyPr/>
          <a:lstStyle>
            <a:lvl1pPr>
              <a:defRPr sz="100">
                <a:noFill/>
              </a:defRPr>
            </a:lvl1pPr>
          </a:lstStyle>
          <a:p>
            <a:endParaRPr lang="en-GB"/>
          </a:p>
        </p:txBody>
      </p:sp>
      <p:sp>
        <p:nvSpPr>
          <p:cNvPr id="7" name="FLD_Footer"/>
          <p:cNvSpPr>
            <a:spLocks noGrp="1"/>
          </p:cNvSpPr>
          <p:nvPr>
            <p:ph type="ftr" sz="quarter" idx="17"/>
          </p:nvPr>
        </p:nvSpPr>
        <p:spPr/>
        <p:txBody>
          <a:bodyPr/>
          <a:lstStyle/>
          <a:p>
            <a:endParaRPr lang="en-GB"/>
          </a:p>
        </p:txBody>
      </p:sp>
      <p:sp>
        <p:nvSpPr>
          <p:cNvPr id="8" name="Slide Number Placeholder 7"/>
          <p:cNvSpPr>
            <a:spLocks noGrp="1"/>
          </p:cNvSpPr>
          <p:nvPr>
            <p:ph type="sldNum" sz="quarter" idx="18"/>
          </p:nvPr>
        </p:nvSpPr>
        <p:spPr/>
        <p:txBody>
          <a:bodyPr/>
          <a:lstStyle/>
          <a:p>
            <a:fld id="{45D37B1E-C366-494F-A587-962AD9AABC83}" type="slidenum">
              <a:rPr lang="en-GB"/>
              <a:pPr/>
              <a:t>‹nr.›</a:t>
            </a:fld>
            <a:endParaRPr lang="en-GB"/>
          </a:p>
        </p:txBody>
      </p:sp>
    </p:spTree>
    <p:extLst>
      <p:ext uri="{BB962C8B-B14F-4D97-AF65-F5344CB8AC3E}">
        <p14:creationId xmlns:p14="http://schemas.microsoft.com/office/powerpoint/2010/main" val="323153782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ext and two images">
    <p:spTree>
      <p:nvGrpSpPr>
        <p:cNvPr id="1" name=""/>
        <p:cNvGrpSpPr/>
        <p:nvPr/>
      </p:nvGrpSpPr>
      <p:grpSpPr>
        <a:xfrm>
          <a:off x="0" y="0"/>
          <a:ext cx="0" cy="0"/>
          <a:chOff x="0" y="0"/>
          <a:chExt cx="0" cy="0"/>
        </a:xfrm>
      </p:grpSpPr>
      <p:sp>
        <p:nvSpPr>
          <p:cNvPr id="6" name="Title 1"/>
          <p:cNvSpPr>
            <a:spLocks noGrp="1"/>
          </p:cNvSpPr>
          <p:nvPr>
            <p:ph type="title" hasCustomPrompt="1"/>
          </p:nvPr>
        </p:nvSpPr>
        <p:spPr>
          <a:xfrm>
            <a:off x="656568" y="391028"/>
            <a:ext cx="5086955" cy="1285875"/>
          </a:xfrm>
        </p:spPr>
        <p:txBody>
          <a:bodyPr/>
          <a:lstStyle>
            <a:lvl1pPr>
              <a:defRPr baseline="0">
                <a:solidFill>
                  <a:srgbClr val="006EB6"/>
                </a:solidFill>
              </a:defRPr>
            </a:lvl1pPr>
          </a:lstStyle>
          <a:p>
            <a:r>
              <a:rPr lang="en-GB"/>
              <a:t>Click to add title in max 2 lines</a:t>
            </a:r>
          </a:p>
        </p:txBody>
      </p:sp>
      <p:sp>
        <p:nvSpPr>
          <p:cNvPr id="10" name="Text Placeholder 2"/>
          <p:cNvSpPr>
            <a:spLocks noGrp="1"/>
          </p:cNvSpPr>
          <p:nvPr>
            <p:ph type="body" sz="quarter" idx="15" hasCustomPrompt="1"/>
          </p:nvPr>
        </p:nvSpPr>
        <p:spPr>
          <a:xfrm>
            <a:off x="693738" y="2417762"/>
            <a:ext cx="5050653" cy="3532187"/>
          </a:xfrm>
        </p:spPr>
        <p:txBody>
          <a:bodyPr/>
          <a:lstStyle/>
          <a:p>
            <a:pPr lvl="0"/>
            <a:r>
              <a:rPr lang="en-GB"/>
              <a:t>Click to add text</a:t>
            </a:r>
          </a:p>
          <a:p>
            <a:pPr lvl="1"/>
            <a:r>
              <a:rPr lang="en-GB"/>
              <a:t>Second level</a:t>
            </a:r>
          </a:p>
          <a:p>
            <a:pPr lvl="2"/>
            <a:r>
              <a:rPr lang="en-GB"/>
              <a:t>Third level</a:t>
            </a:r>
          </a:p>
          <a:p>
            <a:pPr lvl="3"/>
            <a:r>
              <a:rPr lang="en-GB"/>
              <a:t>Fourth level</a:t>
            </a:r>
          </a:p>
          <a:p>
            <a:pPr lvl="4"/>
            <a:r>
              <a:rPr lang="en-GB"/>
              <a:t>Fifth level</a:t>
            </a:r>
          </a:p>
        </p:txBody>
      </p:sp>
      <p:sp>
        <p:nvSpPr>
          <p:cNvPr id="9" name="Picture Placeholder 3"/>
          <p:cNvSpPr>
            <a:spLocks noGrp="1"/>
          </p:cNvSpPr>
          <p:nvPr>
            <p:ph type="pic" sz="quarter" idx="14" hasCustomPrompt="1"/>
          </p:nvPr>
        </p:nvSpPr>
        <p:spPr>
          <a:xfrm>
            <a:off x="6094800" y="0"/>
            <a:ext cx="6094413" cy="3425825"/>
          </a:xfrm>
          <a:solidFill>
            <a:schemeClr val="bg1">
              <a:lumMod val="95000"/>
            </a:schemeClr>
          </a:solidFill>
        </p:spPr>
        <p:txBody>
          <a:bodyPr tIns="1188000" anchor="ctr" anchorCtr="0"/>
          <a:lstStyle>
            <a:lvl1pPr marL="0" marR="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lvl1pPr>
          </a:lstStyle>
          <a:p>
            <a:r>
              <a:rPr lang="en-GB"/>
              <a:t>Click here, and insert picture via Images-button in the ribbon</a:t>
            </a:r>
          </a:p>
        </p:txBody>
      </p:sp>
      <p:sp>
        <p:nvSpPr>
          <p:cNvPr id="11" name="Picture Placeholder 4"/>
          <p:cNvSpPr>
            <a:spLocks noGrp="1"/>
          </p:cNvSpPr>
          <p:nvPr>
            <p:ph type="pic" sz="quarter" idx="16" hasCustomPrompt="1"/>
          </p:nvPr>
        </p:nvSpPr>
        <p:spPr>
          <a:xfrm>
            <a:off x="6094800" y="3425824"/>
            <a:ext cx="6094413" cy="3432175"/>
          </a:xfrm>
          <a:solidFill>
            <a:schemeClr val="bg1">
              <a:lumMod val="85000"/>
            </a:schemeClr>
          </a:solidFill>
        </p:spPr>
        <p:txBody>
          <a:bodyPr tIns="1188000" anchor="ctr" anchorCtr="0"/>
          <a:lstStyle>
            <a:lvl1pPr marL="0" marR="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lvl1pPr>
          </a:lstStyle>
          <a:p>
            <a:r>
              <a:rPr lang="en-GB"/>
              <a:t>Click here, and insert picture via Images-button in the ribbon</a:t>
            </a:r>
          </a:p>
        </p:txBody>
      </p:sp>
      <p:sp>
        <p:nvSpPr>
          <p:cNvPr id="2" name="Date Placeholder 1" hidden="1"/>
          <p:cNvSpPr>
            <a:spLocks noGrp="1"/>
          </p:cNvSpPr>
          <p:nvPr>
            <p:ph type="dt" sz="half" idx="17"/>
          </p:nvPr>
        </p:nvSpPr>
        <p:spPr>
          <a:xfrm>
            <a:off x="0" y="6912000"/>
            <a:ext cx="0" cy="0"/>
          </a:xfrm>
        </p:spPr>
        <p:txBody>
          <a:bodyPr/>
          <a:lstStyle>
            <a:lvl1pPr>
              <a:defRPr sz="100">
                <a:solidFill>
                  <a:schemeClr val="bg1"/>
                </a:solidFill>
              </a:defRPr>
            </a:lvl1pPr>
          </a:lstStyle>
          <a:p>
            <a:endParaRPr lang="en-GB"/>
          </a:p>
        </p:txBody>
      </p:sp>
      <p:sp>
        <p:nvSpPr>
          <p:cNvPr id="7" name="FLD_Footer"/>
          <p:cNvSpPr>
            <a:spLocks noGrp="1"/>
          </p:cNvSpPr>
          <p:nvPr>
            <p:ph type="ftr" sz="quarter" idx="18"/>
          </p:nvPr>
        </p:nvSpPr>
        <p:spPr/>
        <p:txBody>
          <a:bodyPr/>
          <a:lstStyle/>
          <a:p>
            <a:endParaRPr lang="en-GB"/>
          </a:p>
        </p:txBody>
      </p:sp>
      <p:sp>
        <p:nvSpPr>
          <p:cNvPr id="8" name="Slide Number Placeholder 7"/>
          <p:cNvSpPr>
            <a:spLocks noGrp="1"/>
          </p:cNvSpPr>
          <p:nvPr>
            <p:ph type="sldNum" sz="quarter" idx="19"/>
          </p:nvPr>
        </p:nvSpPr>
        <p:spPr/>
        <p:txBody>
          <a:bodyPr/>
          <a:lstStyle/>
          <a:p>
            <a:fld id="{45D37B1E-C366-494F-A587-962AD9AABC83}" type="slidenum">
              <a:rPr lang="en-GB"/>
              <a:pPr/>
              <a:t>‹nr.›</a:t>
            </a:fld>
            <a:endParaRPr lang="en-GB"/>
          </a:p>
        </p:txBody>
      </p:sp>
    </p:spTree>
    <p:extLst>
      <p:ext uri="{BB962C8B-B14F-4D97-AF65-F5344CB8AC3E}">
        <p14:creationId xmlns:p14="http://schemas.microsoft.com/office/powerpoint/2010/main" val="17116562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color">
    <p:spTree>
      <p:nvGrpSpPr>
        <p:cNvPr id="1" name=""/>
        <p:cNvGrpSpPr/>
        <p:nvPr/>
      </p:nvGrpSpPr>
      <p:grpSpPr>
        <a:xfrm>
          <a:off x="0" y="0"/>
          <a:ext cx="0" cy="0"/>
          <a:chOff x="0" y="0"/>
          <a:chExt cx="0" cy="0"/>
        </a:xfrm>
      </p:grpSpPr>
      <p:sp>
        <p:nvSpPr>
          <p:cNvPr id="33" name="Background"/>
          <p:cNvSpPr/>
          <p:nvPr userDrawn="1"/>
        </p:nvSpPr>
        <p:spPr>
          <a:xfrm>
            <a:off x="0" y="0"/>
            <a:ext cx="121896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en-GB" err="1"/>
          </a:p>
        </p:txBody>
      </p:sp>
      <p:sp>
        <p:nvSpPr>
          <p:cNvPr id="2" name="Title 1"/>
          <p:cNvSpPr>
            <a:spLocks noGrp="1"/>
          </p:cNvSpPr>
          <p:nvPr>
            <p:ph type="ctrTitle" hasCustomPrompt="1"/>
          </p:nvPr>
        </p:nvSpPr>
        <p:spPr>
          <a:xfrm>
            <a:off x="3326400" y="676800"/>
            <a:ext cx="5468352" cy="4765150"/>
          </a:xfrm>
        </p:spPr>
        <p:txBody>
          <a:bodyPr anchor="t" anchorCtr="0"/>
          <a:lstStyle>
            <a:lvl1pPr algn="l">
              <a:lnSpc>
                <a:spcPct val="83000"/>
              </a:lnSpc>
              <a:defRPr sz="7800">
                <a:solidFill>
                  <a:srgbClr val="ADCFF1"/>
                </a:solidFill>
              </a:defRPr>
            </a:lvl1pPr>
          </a:lstStyle>
          <a:p>
            <a:r>
              <a:rPr lang="en-GB"/>
              <a:t>Click to add title</a:t>
            </a:r>
          </a:p>
        </p:txBody>
      </p:sp>
      <p:sp>
        <p:nvSpPr>
          <p:cNvPr id="3" name="USR_Name"/>
          <p:cNvSpPr>
            <a:spLocks noGrp="1"/>
          </p:cNvSpPr>
          <p:nvPr>
            <p:ph type="subTitle" idx="1" hasCustomPrompt="1"/>
          </p:nvPr>
        </p:nvSpPr>
        <p:spPr>
          <a:xfrm>
            <a:off x="6094413" y="6041776"/>
            <a:ext cx="5399086" cy="279799"/>
          </a:xfrm>
        </p:spPr>
        <p:txBody>
          <a:bodyPr anchor="b" anchorCtr="0"/>
          <a:lstStyle>
            <a:lvl1pPr marL="0" indent="0" algn="r">
              <a:buNone/>
              <a:defRPr sz="1350" baseline="0">
                <a:solidFill>
                  <a:schemeClr val="accent3"/>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add name</a:t>
            </a:r>
          </a:p>
        </p:txBody>
      </p:sp>
      <p:sp>
        <p:nvSpPr>
          <p:cNvPr id="4" name="Date_DateCustomA"/>
          <p:cNvSpPr>
            <a:spLocks noGrp="1"/>
          </p:cNvSpPr>
          <p:nvPr>
            <p:ph type="dt" sz="half" idx="10"/>
          </p:nvPr>
        </p:nvSpPr>
        <p:spPr>
          <a:xfrm>
            <a:off x="8794752" y="6321576"/>
            <a:ext cx="2698748" cy="176724"/>
          </a:xfrm>
          <a:noFill/>
        </p:spPr>
        <p:txBody>
          <a:bodyPr/>
          <a:lstStyle>
            <a:lvl1pPr>
              <a:defRPr sz="1350">
                <a:solidFill>
                  <a:srgbClr val="ADCFF1"/>
                </a:solidFill>
              </a:defRPr>
            </a:lvl1pPr>
          </a:lstStyle>
          <a:p>
            <a:endParaRPr lang="en-GB"/>
          </a:p>
        </p:txBody>
      </p:sp>
      <p:sp>
        <p:nvSpPr>
          <p:cNvPr id="5" name="Footer Placeholder 4" hidden="1"/>
          <p:cNvSpPr>
            <a:spLocks noGrp="1"/>
          </p:cNvSpPr>
          <p:nvPr>
            <p:ph type="ftr" sz="quarter" idx="11"/>
          </p:nvPr>
        </p:nvSpPr>
        <p:spPr>
          <a:xfrm>
            <a:off x="3395663" y="6935411"/>
            <a:ext cx="5400675" cy="222501"/>
          </a:xfrm>
        </p:spPr>
        <p:txBody>
          <a:bodyPr/>
          <a:lstStyle>
            <a:lvl1pPr>
              <a:defRPr sz="100">
                <a:solidFill>
                  <a:schemeClr val="bg1"/>
                </a:solidFill>
              </a:defRPr>
            </a:lvl1pPr>
          </a:lstStyle>
          <a:p>
            <a:endParaRPr lang="en-GB"/>
          </a:p>
        </p:txBody>
      </p:sp>
      <p:sp>
        <p:nvSpPr>
          <p:cNvPr id="6" name="Slide Number Placeholder 5"/>
          <p:cNvSpPr>
            <a:spLocks noGrp="1"/>
          </p:cNvSpPr>
          <p:nvPr>
            <p:ph type="sldNum" sz="quarter" idx="12"/>
          </p:nvPr>
        </p:nvSpPr>
        <p:spPr>
          <a:xfrm>
            <a:off x="0" y="6912000"/>
            <a:ext cx="0" cy="0"/>
          </a:xfrm>
        </p:spPr>
        <p:txBody>
          <a:bodyPr/>
          <a:lstStyle>
            <a:lvl1pPr>
              <a:defRPr sz="100">
                <a:noFill/>
              </a:defRPr>
            </a:lvl1pPr>
          </a:lstStyle>
          <a:p>
            <a:fld id="{45D37B1E-C366-494F-A587-962AD9AABC83}" type="slidenum">
              <a:rPr lang="en-GB" smtClean="0"/>
              <a:pPr/>
              <a:t>‹nr.›</a:t>
            </a:fld>
            <a:endParaRPr lang="en-GB"/>
          </a:p>
        </p:txBody>
      </p:sp>
      <p:pic>
        <p:nvPicPr>
          <p:cNvPr id="13" name="Picture 12"/>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693739" y="6001220"/>
            <a:ext cx="1691442" cy="403533"/>
          </a:xfrm>
          <a:prstGeom prst="rect">
            <a:avLst/>
          </a:prstGeom>
        </p:spPr>
      </p:pic>
    </p:spTree>
    <p:extLst>
      <p:ext uri="{BB962C8B-B14F-4D97-AF65-F5344CB8AC3E}">
        <p14:creationId xmlns:p14="http://schemas.microsoft.com/office/powerpoint/2010/main" val="69485744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ext and three images">
    <p:spTree>
      <p:nvGrpSpPr>
        <p:cNvPr id="1" name=""/>
        <p:cNvGrpSpPr/>
        <p:nvPr/>
      </p:nvGrpSpPr>
      <p:grpSpPr>
        <a:xfrm>
          <a:off x="0" y="0"/>
          <a:ext cx="0" cy="0"/>
          <a:chOff x="0" y="0"/>
          <a:chExt cx="0" cy="0"/>
        </a:xfrm>
      </p:grpSpPr>
      <p:sp>
        <p:nvSpPr>
          <p:cNvPr id="6" name="Title 1"/>
          <p:cNvSpPr>
            <a:spLocks noGrp="1"/>
          </p:cNvSpPr>
          <p:nvPr>
            <p:ph type="title" hasCustomPrompt="1"/>
          </p:nvPr>
        </p:nvSpPr>
        <p:spPr>
          <a:xfrm>
            <a:off x="656568" y="391028"/>
            <a:ext cx="5086955" cy="1285875"/>
          </a:xfrm>
        </p:spPr>
        <p:txBody>
          <a:bodyPr/>
          <a:lstStyle>
            <a:lvl1pPr>
              <a:defRPr baseline="0">
                <a:solidFill>
                  <a:srgbClr val="006EB6"/>
                </a:solidFill>
              </a:defRPr>
            </a:lvl1pPr>
          </a:lstStyle>
          <a:p>
            <a:r>
              <a:rPr lang="en-GB"/>
              <a:t>Click to add title in max 2 lines</a:t>
            </a:r>
          </a:p>
        </p:txBody>
      </p:sp>
      <p:sp>
        <p:nvSpPr>
          <p:cNvPr id="10" name="Text Placeholder 2"/>
          <p:cNvSpPr>
            <a:spLocks noGrp="1"/>
          </p:cNvSpPr>
          <p:nvPr>
            <p:ph type="body" sz="quarter" idx="15" hasCustomPrompt="1"/>
          </p:nvPr>
        </p:nvSpPr>
        <p:spPr>
          <a:xfrm>
            <a:off x="693738" y="2417762"/>
            <a:ext cx="5050653" cy="3532187"/>
          </a:xfrm>
        </p:spPr>
        <p:txBody>
          <a:bodyPr/>
          <a:lstStyle/>
          <a:p>
            <a:pPr lvl="0"/>
            <a:r>
              <a:rPr lang="en-GB"/>
              <a:t>Click to add text</a:t>
            </a:r>
          </a:p>
          <a:p>
            <a:pPr lvl="1"/>
            <a:r>
              <a:rPr lang="en-GB"/>
              <a:t>Second level</a:t>
            </a:r>
          </a:p>
          <a:p>
            <a:pPr lvl="2"/>
            <a:r>
              <a:rPr lang="en-GB"/>
              <a:t>Third level</a:t>
            </a:r>
          </a:p>
          <a:p>
            <a:pPr lvl="3"/>
            <a:r>
              <a:rPr lang="en-GB"/>
              <a:t>Fourth level</a:t>
            </a:r>
          </a:p>
          <a:p>
            <a:pPr lvl="4"/>
            <a:r>
              <a:rPr lang="en-GB"/>
              <a:t>Fifth level</a:t>
            </a:r>
          </a:p>
        </p:txBody>
      </p:sp>
      <p:sp>
        <p:nvSpPr>
          <p:cNvPr id="9" name="Picture Placeholder 3"/>
          <p:cNvSpPr>
            <a:spLocks noGrp="1"/>
          </p:cNvSpPr>
          <p:nvPr>
            <p:ph type="pic" sz="quarter" idx="14" hasCustomPrompt="1"/>
          </p:nvPr>
        </p:nvSpPr>
        <p:spPr>
          <a:xfrm>
            <a:off x="6094800" y="0"/>
            <a:ext cx="6094413" cy="3425825"/>
          </a:xfrm>
          <a:solidFill>
            <a:schemeClr val="bg1">
              <a:lumMod val="95000"/>
            </a:schemeClr>
          </a:solidFill>
        </p:spPr>
        <p:txBody>
          <a:bodyPr tIns="1188000" anchor="ctr" anchorCtr="0"/>
          <a:lstStyle>
            <a:lvl1pPr marL="0" marR="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lvl1pPr>
          </a:lstStyle>
          <a:p>
            <a:r>
              <a:rPr lang="en-GB"/>
              <a:t>Click here, and insert picture via Images-button in the ribbon</a:t>
            </a:r>
          </a:p>
        </p:txBody>
      </p:sp>
      <p:sp>
        <p:nvSpPr>
          <p:cNvPr id="11" name="Picture Placeholder 4"/>
          <p:cNvSpPr>
            <a:spLocks noGrp="1"/>
          </p:cNvSpPr>
          <p:nvPr>
            <p:ph type="pic" sz="quarter" idx="16" hasCustomPrompt="1"/>
          </p:nvPr>
        </p:nvSpPr>
        <p:spPr>
          <a:xfrm>
            <a:off x="6094801" y="3425823"/>
            <a:ext cx="2699950" cy="3434400"/>
          </a:xfrm>
          <a:solidFill>
            <a:schemeClr val="bg1">
              <a:lumMod val="85000"/>
            </a:schemeClr>
          </a:solidFill>
        </p:spPr>
        <p:txBody>
          <a:bodyPr tIns="1440000" anchor="ctr" anchorCtr="0"/>
          <a:lstStyle>
            <a:lvl1pPr marL="0" marR="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lvl1pPr>
          </a:lstStyle>
          <a:p>
            <a:r>
              <a:rPr lang="en-GB"/>
              <a:t>Click here, and insert picture via Images-button in the ribbon</a:t>
            </a:r>
          </a:p>
        </p:txBody>
      </p:sp>
      <p:sp>
        <p:nvSpPr>
          <p:cNvPr id="13" name="Picture Placeholder 5"/>
          <p:cNvSpPr>
            <a:spLocks noGrp="1"/>
          </p:cNvSpPr>
          <p:nvPr>
            <p:ph type="pic" sz="quarter" idx="17" hasCustomPrompt="1"/>
          </p:nvPr>
        </p:nvSpPr>
        <p:spPr>
          <a:xfrm>
            <a:off x="8794751" y="3425823"/>
            <a:ext cx="3394462" cy="3434400"/>
          </a:xfrm>
          <a:solidFill>
            <a:schemeClr val="bg1">
              <a:lumMod val="75000"/>
            </a:schemeClr>
          </a:solidFill>
        </p:spPr>
        <p:txBody>
          <a:bodyPr tIns="1440000" anchor="ctr" anchorCtr="0"/>
          <a:lstStyle>
            <a:lvl1pPr marL="0" marR="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lvl1pPr>
          </a:lstStyle>
          <a:p>
            <a:r>
              <a:rPr lang="en-GB"/>
              <a:t>Click here, and insert picture via Images-button in the ribbon</a:t>
            </a:r>
          </a:p>
        </p:txBody>
      </p:sp>
      <p:sp>
        <p:nvSpPr>
          <p:cNvPr id="2" name="Date Placeholder 1" hidden="1"/>
          <p:cNvSpPr>
            <a:spLocks noGrp="1"/>
          </p:cNvSpPr>
          <p:nvPr>
            <p:ph type="dt" sz="half" idx="18"/>
          </p:nvPr>
        </p:nvSpPr>
        <p:spPr>
          <a:xfrm>
            <a:off x="0" y="6912000"/>
            <a:ext cx="0" cy="0"/>
          </a:xfrm>
        </p:spPr>
        <p:txBody>
          <a:bodyPr/>
          <a:lstStyle>
            <a:lvl1pPr>
              <a:defRPr sz="100">
                <a:noFill/>
              </a:defRPr>
            </a:lvl1pPr>
          </a:lstStyle>
          <a:p>
            <a:endParaRPr lang="en-GB"/>
          </a:p>
        </p:txBody>
      </p:sp>
      <p:sp>
        <p:nvSpPr>
          <p:cNvPr id="7" name="FLD_Footer"/>
          <p:cNvSpPr>
            <a:spLocks noGrp="1"/>
          </p:cNvSpPr>
          <p:nvPr>
            <p:ph type="ftr" sz="quarter" idx="19"/>
          </p:nvPr>
        </p:nvSpPr>
        <p:spPr/>
        <p:txBody>
          <a:bodyPr/>
          <a:lstStyle/>
          <a:p>
            <a:endParaRPr lang="en-GB"/>
          </a:p>
        </p:txBody>
      </p:sp>
      <p:sp>
        <p:nvSpPr>
          <p:cNvPr id="8" name="Slide Number Placeholder 7"/>
          <p:cNvSpPr>
            <a:spLocks noGrp="1"/>
          </p:cNvSpPr>
          <p:nvPr>
            <p:ph type="sldNum" sz="quarter" idx="20"/>
          </p:nvPr>
        </p:nvSpPr>
        <p:spPr/>
        <p:txBody>
          <a:bodyPr/>
          <a:lstStyle/>
          <a:p>
            <a:fld id="{45D37B1E-C366-494F-A587-962AD9AABC83}" type="slidenum">
              <a:rPr lang="en-GB"/>
              <a:pPr/>
              <a:t>‹nr.›</a:t>
            </a:fld>
            <a:endParaRPr lang="en-GB"/>
          </a:p>
        </p:txBody>
      </p:sp>
    </p:spTree>
    <p:extLst>
      <p:ext uri="{BB962C8B-B14F-4D97-AF65-F5344CB8AC3E}">
        <p14:creationId xmlns:p14="http://schemas.microsoft.com/office/powerpoint/2010/main" val="88633342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itle and image">
    <p:spTree>
      <p:nvGrpSpPr>
        <p:cNvPr id="1" name=""/>
        <p:cNvGrpSpPr/>
        <p:nvPr/>
      </p:nvGrpSpPr>
      <p:grpSpPr>
        <a:xfrm>
          <a:off x="0" y="0"/>
          <a:ext cx="0" cy="0"/>
          <a:chOff x="0" y="0"/>
          <a:chExt cx="0" cy="0"/>
        </a:xfrm>
      </p:grpSpPr>
      <p:sp>
        <p:nvSpPr>
          <p:cNvPr id="12" name="Background"/>
          <p:cNvSpPr/>
          <p:nvPr userDrawn="1"/>
        </p:nvSpPr>
        <p:spPr>
          <a:xfrm>
            <a:off x="0" y="0"/>
            <a:ext cx="121896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en-GB" err="1"/>
          </a:p>
        </p:txBody>
      </p:sp>
      <p:sp>
        <p:nvSpPr>
          <p:cNvPr id="8" name="Picture Placeholder 1"/>
          <p:cNvSpPr>
            <a:spLocks noGrp="1"/>
          </p:cNvSpPr>
          <p:nvPr>
            <p:ph type="pic" sz="quarter" idx="13" hasCustomPrompt="1"/>
          </p:nvPr>
        </p:nvSpPr>
        <p:spPr>
          <a:xfrm>
            <a:off x="-1" y="0"/>
            <a:ext cx="12189601" cy="6858000"/>
          </a:xfrm>
          <a:solidFill>
            <a:schemeClr val="bg1">
              <a:lumMod val="85000"/>
            </a:schemeClr>
          </a:solidFill>
        </p:spPr>
        <p:txBody>
          <a:bodyPr tIns="972000" anchor="ctr" anchorCtr="0"/>
          <a:lstStyle>
            <a:lvl1pPr marL="0" marR="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lvl1pPr>
          </a:lstStyle>
          <a:p>
            <a:r>
              <a:rPr lang="en-GB"/>
              <a:t>Click here, and insert picture via Images-button in the ribbon</a:t>
            </a:r>
          </a:p>
        </p:txBody>
      </p:sp>
      <p:sp>
        <p:nvSpPr>
          <p:cNvPr id="6" name="Title 5"/>
          <p:cNvSpPr>
            <a:spLocks noGrp="1"/>
          </p:cNvSpPr>
          <p:nvPr>
            <p:ph type="title" hasCustomPrompt="1"/>
          </p:nvPr>
        </p:nvSpPr>
        <p:spPr>
          <a:xfrm>
            <a:off x="656568" y="391028"/>
            <a:ext cx="5437845" cy="1346332"/>
          </a:xfrm>
        </p:spPr>
        <p:txBody>
          <a:bodyPr/>
          <a:lstStyle>
            <a:lvl1pPr>
              <a:defRPr baseline="0">
                <a:solidFill>
                  <a:schemeClr val="bg1"/>
                </a:solidFill>
              </a:defRPr>
            </a:lvl1pPr>
          </a:lstStyle>
          <a:p>
            <a:r>
              <a:rPr lang="en-GB"/>
              <a:t>Click to add title</a:t>
            </a:r>
          </a:p>
        </p:txBody>
      </p:sp>
      <p:sp>
        <p:nvSpPr>
          <p:cNvPr id="2" name="Date Placeholder 1" hidden="1"/>
          <p:cNvSpPr>
            <a:spLocks noGrp="1"/>
          </p:cNvSpPr>
          <p:nvPr>
            <p:ph type="dt" sz="half" idx="14"/>
          </p:nvPr>
        </p:nvSpPr>
        <p:spPr>
          <a:xfrm>
            <a:off x="0" y="6912000"/>
            <a:ext cx="0" cy="0"/>
          </a:xfrm>
        </p:spPr>
        <p:txBody>
          <a:bodyPr/>
          <a:lstStyle>
            <a:lvl1pPr>
              <a:defRPr sz="100">
                <a:noFill/>
              </a:defRPr>
            </a:lvl1pPr>
          </a:lstStyle>
          <a:p>
            <a:endParaRPr lang="en-GB"/>
          </a:p>
        </p:txBody>
      </p:sp>
      <p:sp>
        <p:nvSpPr>
          <p:cNvPr id="7" name="FLD_Footer"/>
          <p:cNvSpPr>
            <a:spLocks noGrp="1"/>
          </p:cNvSpPr>
          <p:nvPr>
            <p:ph type="ftr" sz="quarter" idx="15"/>
          </p:nvPr>
        </p:nvSpPr>
        <p:spPr/>
        <p:txBody>
          <a:bodyPr/>
          <a:lstStyle>
            <a:lvl1pPr>
              <a:defRPr>
                <a:solidFill>
                  <a:schemeClr val="bg1"/>
                </a:solidFill>
              </a:defRPr>
            </a:lvl1pPr>
          </a:lstStyle>
          <a:p>
            <a:endParaRPr lang="en-GB"/>
          </a:p>
        </p:txBody>
      </p:sp>
      <p:sp>
        <p:nvSpPr>
          <p:cNvPr id="9" name="Slide Number Placeholder 8"/>
          <p:cNvSpPr>
            <a:spLocks noGrp="1"/>
          </p:cNvSpPr>
          <p:nvPr>
            <p:ph type="sldNum" sz="quarter" idx="16"/>
          </p:nvPr>
        </p:nvSpPr>
        <p:spPr/>
        <p:txBody>
          <a:bodyPr/>
          <a:lstStyle>
            <a:lvl1pPr>
              <a:defRPr>
                <a:solidFill>
                  <a:schemeClr val="bg1"/>
                </a:solidFill>
              </a:defRPr>
            </a:lvl1pPr>
          </a:lstStyle>
          <a:p>
            <a:fld id="{45D37B1E-C366-494F-A587-962AD9AABC83}" type="slidenum">
              <a:rPr lang="en-GB"/>
              <a:pPr/>
              <a:t>‹nr.›</a:t>
            </a:fld>
            <a:endParaRPr lang="en-GB"/>
          </a:p>
        </p:txBody>
      </p:sp>
    </p:spTree>
    <p:extLst>
      <p:ext uri="{BB962C8B-B14F-4D97-AF65-F5344CB8AC3E}">
        <p14:creationId xmlns:p14="http://schemas.microsoft.com/office/powerpoint/2010/main" val="239144859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Business card">
    <p:spTree>
      <p:nvGrpSpPr>
        <p:cNvPr id="1" name=""/>
        <p:cNvGrpSpPr/>
        <p:nvPr/>
      </p:nvGrpSpPr>
      <p:grpSpPr>
        <a:xfrm>
          <a:off x="0" y="0"/>
          <a:ext cx="0" cy="0"/>
          <a:chOff x="0" y="0"/>
          <a:chExt cx="0" cy="0"/>
        </a:xfrm>
      </p:grpSpPr>
      <p:sp>
        <p:nvSpPr>
          <p:cNvPr id="8" name="Background"/>
          <p:cNvSpPr/>
          <p:nvPr userDrawn="1"/>
        </p:nvSpPr>
        <p:spPr>
          <a:xfrm>
            <a:off x="0" y="0"/>
            <a:ext cx="12189600" cy="6858000"/>
          </a:xfrm>
          <a:prstGeom prst="rect">
            <a:avLst/>
          </a:prstGeom>
          <a:solidFill>
            <a:srgbClr val="ADCFF1"/>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en-GB" err="1"/>
          </a:p>
        </p:txBody>
      </p:sp>
      <p:sp>
        <p:nvSpPr>
          <p:cNvPr id="3" name="Date Placeholder 2" hidden="1"/>
          <p:cNvSpPr>
            <a:spLocks noGrp="1"/>
          </p:cNvSpPr>
          <p:nvPr>
            <p:ph type="dt" sz="half" idx="10"/>
          </p:nvPr>
        </p:nvSpPr>
        <p:spPr>
          <a:xfrm>
            <a:off x="0" y="6912000"/>
            <a:ext cx="0" cy="0"/>
          </a:xfrm>
        </p:spPr>
        <p:txBody>
          <a:bodyPr/>
          <a:lstStyle>
            <a:lvl1pPr>
              <a:defRPr sz="100">
                <a:solidFill>
                  <a:schemeClr val="bg1"/>
                </a:solidFill>
              </a:defRPr>
            </a:lvl1pPr>
          </a:lstStyle>
          <a:p>
            <a:endParaRPr lang="en-GB"/>
          </a:p>
        </p:txBody>
      </p:sp>
      <p:sp>
        <p:nvSpPr>
          <p:cNvPr id="4" name="FLD_Footer"/>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45D37B1E-C366-494F-A587-962AD9AABC83}" type="slidenum">
              <a:rPr lang="en-GB"/>
              <a:pPr/>
              <a:t>‹nr.›</a:t>
            </a:fld>
            <a:endParaRPr lang="en-GB"/>
          </a:p>
        </p:txBody>
      </p:sp>
      <p:sp>
        <p:nvSpPr>
          <p:cNvPr id="11" name="USR_Name"/>
          <p:cNvSpPr>
            <a:spLocks noGrp="1"/>
          </p:cNvSpPr>
          <p:nvPr>
            <p:ph type="body" sz="quarter" idx="13" hasCustomPrompt="1"/>
          </p:nvPr>
        </p:nvSpPr>
        <p:spPr>
          <a:xfrm>
            <a:off x="3394074" y="1915152"/>
            <a:ext cx="8099423" cy="601488"/>
          </a:xfrm>
        </p:spPr>
        <p:txBody>
          <a:bodyPr anchor="b" anchorCtr="0"/>
          <a:lstStyle>
            <a:lvl1pPr marL="0" indent="0">
              <a:buFontTx/>
              <a:buNone/>
              <a:defRPr sz="2800" b="1"/>
            </a:lvl1pPr>
          </a:lstStyle>
          <a:p>
            <a:pPr lvl="0"/>
            <a:r>
              <a:rPr lang="en-GB"/>
              <a:t>Click to add name</a:t>
            </a:r>
          </a:p>
        </p:txBody>
      </p:sp>
      <p:sp>
        <p:nvSpPr>
          <p:cNvPr id="14" name="USR_Title"/>
          <p:cNvSpPr>
            <a:spLocks noGrp="1"/>
          </p:cNvSpPr>
          <p:nvPr>
            <p:ph type="body" sz="quarter" idx="14" hasCustomPrompt="1"/>
          </p:nvPr>
        </p:nvSpPr>
        <p:spPr>
          <a:xfrm>
            <a:off x="3394075" y="2630186"/>
            <a:ext cx="8099421" cy="445700"/>
          </a:xfrm>
        </p:spPr>
        <p:txBody>
          <a:bodyPr/>
          <a:lstStyle>
            <a:lvl1pPr marL="0" indent="0">
              <a:buNone/>
              <a:defRPr sz="2800"/>
            </a:lvl1pPr>
          </a:lstStyle>
          <a:p>
            <a:pPr lvl="0"/>
            <a:r>
              <a:rPr lang="en-GB"/>
              <a:t>Click to add title</a:t>
            </a:r>
          </a:p>
        </p:txBody>
      </p:sp>
      <p:sp>
        <p:nvSpPr>
          <p:cNvPr id="16" name="USR_Email"/>
          <p:cNvSpPr>
            <a:spLocks noGrp="1"/>
          </p:cNvSpPr>
          <p:nvPr>
            <p:ph type="body" sz="quarter" idx="15" hasCustomPrompt="1"/>
          </p:nvPr>
        </p:nvSpPr>
        <p:spPr>
          <a:xfrm>
            <a:off x="3394074" y="3166672"/>
            <a:ext cx="8099425" cy="484188"/>
          </a:xfrm>
        </p:spPr>
        <p:txBody>
          <a:bodyPr/>
          <a:lstStyle>
            <a:lvl1pPr marL="0" indent="0">
              <a:buNone/>
              <a:defRPr sz="2800" b="1" baseline="0"/>
            </a:lvl1pPr>
          </a:lstStyle>
          <a:p>
            <a:pPr lvl="0"/>
            <a:r>
              <a:rPr lang="en-GB"/>
              <a:t>Click to add @</a:t>
            </a:r>
          </a:p>
        </p:txBody>
      </p:sp>
      <p:sp>
        <p:nvSpPr>
          <p:cNvPr id="17" name="USR_DirectPhone"/>
          <p:cNvSpPr>
            <a:spLocks noGrp="1"/>
          </p:cNvSpPr>
          <p:nvPr>
            <p:ph type="body" sz="quarter" idx="16" hasCustomPrompt="1"/>
          </p:nvPr>
        </p:nvSpPr>
        <p:spPr>
          <a:xfrm>
            <a:off x="3394074" y="3607704"/>
            <a:ext cx="8099425" cy="484188"/>
          </a:xfrm>
        </p:spPr>
        <p:txBody>
          <a:bodyPr/>
          <a:lstStyle>
            <a:lvl1pPr marL="0" indent="0">
              <a:buNone/>
              <a:defRPr sz="2800" b="1" baseline="0"/>
            </a:lvl1pPr>
          </a:lstStyle>
          <a:p>
            <a:pPr lvl="0"/>
            <a:r>
              <a:rPr lang="en-GB"/>
              <a:t>Click to add phone number</a:t>
            </a:r>
          </a:p>
        </p:txBody>
      </p:sp>
      <p:sp>
        <p:nvSpPr>
          <p:cNvPr id="20" name="OFF_companyname"/>
          <p:cNvSpPr>
            <a:spLocks noGrp="1"/>
          </p:cNvSpPr>
          <p:nvPr>
            <p:ph type="body" sz="quarter" idx="18" hasCustomPrompt="1"/>
          </p:nvPr>
        </p:nvSpPr>
        <p:spPr>
          <a:xfrm>
            <a:off x="3394078" y="4426564"/>
            <a:ext cx="8099422" cy="330367"/>
          </a:xfrm>
        </p:spPr>
        <p:txBody>
          <a:bodyPr anchor="b" anchorCtr="0"/>
          <a:lstStyle>
            <a:lvl1pPr marL="0" indent="0">
              <a:buNone/>
              <a:defRPr sz="1800" b="1"/>
            </a:lvl1pPr>
          </a:lstStyle>
          <a:p>
            <a:pPr lvl="0"/>
            <a:r>
              <a:rPr lang="en-GB"/>
              <a:t>Click to add office name</a:t>
            </a:r>
          </a:p>
        </p:txBody>
      </p:sp>
      <p:sp>
        <p:nvSpPr>
          <p:cNvPr id="19" name="USR_Address"/>
          <p:cNvSpPr>
            <a:spLocks noGrp="1"/>
          </p:cNvSpPr>
          <p:nvPr>
            <p:ph type="body" sz="quarter" idx="17" hasCustomPrompt="1"/>
          </p:nvPr>
        </p:nvSpPr>
        <p:spPr>
          <a:xfrm>
            <a:off x="3394074" y="4757888"/>
            <a:ext cx="8099422" cy="330367"/>
          </a:xfrm>
        </p:spPr>
        <p:txBody>
          <a:bodyPr anchor="t" anchorCtr="0"/>
          <a:lstStyle>
            <a:lvl1pPr marL="0" indent="0">
              <a:buNone/>
              <a:defRPr sz="1800"/>
            </a:lvl1pPr>
          </a:lstStyle>
          <a:p>
            <a:pPr lvl="0"/>
            <a:r>
              <a:rPr lang="en-GB"/>
              <a:t>Click to add address</a:t>
            </a:r>
          </a:p>
        </p:txBody>
      </p:sp>
      <p:sp>
        <p:nvSpPr>
          <p:cNvPr id="13" name="Freeform 5"/>
          <p:cNvSpPr>
            <a:spLocks noEditPoints="1"/>
          </p:cNvSpPr>
          <p:nvPr userDrawn="1"/>
        </p:nvSpPr>
        <p:spPr bwMode="auto">
          <a:xfrm>
            <a:off x="699434" y="6288499"/>
            <a:ext cx="317324" cy="317017"/>
          </a:xfrm>
          <a:custGeom>
            <a:avLst/>
            <a:gdLst>
              <a:gd name="T0" fmla="*/ 136 w 272"/>
              <a:gd name="T1" fmla="*/ 0 h 273"/>
              <a:gd name="T2" fmla="*/ 58 w 272"/>
              <a:gd name="T3" fmla="*/ 25 h 273"/>
              <a:gd name="T4" fmla="*/ 127 w 272"/>
              <a:gd name="T5" fmla="*/ 177 h 273"/>
              <a:gd name="T6" fmla="*/ 131 w 272"/>
              <a:gd name="T7" fmla="*/ 182 h 273"/>
              <a:gd name="T8" fmla="*/ 131 w 272"/>
              <a:gd name="T9" fmla="*/ 182 h 273"/>
              <a:gd name="T10" fmla="*/ 119 w 272"/>
              <a:gd name="T11" fmla="*/ 182 h 273"/>
              <a:gd name="T12" fmla="*/ 119 w 272"/>
              <a:gd name="T13" fmla="*/ 182 h 273"/>
              <a:gd name="T14" fmla="*/ 109 w 272"/>
              <a:gd name="T15" fmla="*/ 175 h 273"/>
              <a:gd name="T16" fmla="*/ 45 w 272"/>
              <a:gd name="T17" fmla="*/ 35 h 273"/>
              <a:gd name="T18" fmla="*/ 33 w 272"/>
              <a:gd name="T19" fmla="*/ 47 h 273"/>
              <a:gd name="T20" fmla="*/ 92 w 272"/>
              <a:gd name="T21" fmla="*/ 177 h 273"/>
              <a:gd name="T22" fmla="*/ 96 w 272"/>
              <a:gd name="T23" fmla="*/ 182 h 273"/>
              <a:gd name="T24" fmla="*/ 96 w 272"/>
              <a:gd name="T25" fmla="*/ 182 h 273"/>
              <a:gd name="T26" fmla="*/ 84 w 272"/>
              <a:gd name="T27" fmla="*/ 182 h 273"/>
              <a:gd name="T28" fmla="*/ 84 w 272"/>
              <a:gd name="T29" fmla="*/ 182 h 273"/>
              <a:gd name="T30" fmla="*/ 74 w 272"/>
              <a:gd name="T31" fmla="*/ 175 h 273"/>
              <a:gd name="T32" fmla="*/ 22 w 272"/>
              <a:gd name="T33" fmla="*/ 62 h 273"/>
              <a:gd name="T34" fmla="*/ 12 w 272"/>
              <a:gd name="T35" fmla="*/ 79 h 273"/>
              <a:gd name="T36" fmla="*/ 57 w 272"/>
              <a:gd name="T37" fmla="*/ 177 h 273"/>
              <a:gd name="T38" fmla="*/ 61 w 272"/>
              <a:gd name="T39" fmla="*/ 182 h 273"/>
              <a:gd name="T40" fmla="*/ 61 w 272"/>
              <a:gd name="T41" fmla="*/ 182 h 273"/>
              <a:gd name="T42" fmla="*/ 48 w 272"/>
              <a:gd name="T43" fmla="*/ 182 h 273"/>
              <a:gd name="T44" fmla="*/ 48 w 272"/>
              <a:gd name="T45" fmla="*/ 182 h 273"/>
              <a:gd name="T46" fmla="*/ 38 w 272"/>
              <a:gd name="T47" fmla="*/ 175 h 273"/>
              <a:gd name="T48" fmla="*/ 4 w 272"/>
              <a:gd name="T49" fmla="*/ 101 h 273"/>
              <a:gd name="T50" fmla="*/ 0 w 272"/>
              <a:gd name="T51" fmla="*/ 130 h 273"/>
              <a:gd name="T52" fmla="*/ 21 w 272"/>
              <a:gd name="T53" fmla="*/ 177 h 273"/>
              <a:gd name="T54" fmla="*/ 25 w 272"/>
              <a:gd name="T55" fmla="*/ 182 h 273"/>
              <a:gd name="T56" fmla="*/ 25 w 272"/>
              <a:gd name="T57" fmla="*/ 182 h 273"/>
              <a:gd name="T58" fmla="*/ 13 w 272"/>
              <a:gd name="T59" fmla="*/ 182 h 273"/>
              <a:gd name="T60" fmla="*/ 7 w 272"/>
              <a:gd name="T61" fmla="*/ 181 h 273"/>
              <a:gd name="T62" fmla="*/ 136 w 272"/>
              <a:gd name="T63" fmla="*/ 273 h 273"/>
              <a:gd name="T64" fmla="*/ 272 w 272"/>
              <a:gd name="T65" fmla="*/ 137 h 273"/>
              <a:gd name="T66" fmla="*/ 136 w 272"/>
              <a:gd name="T67" fmla="*/ 0 h 273"/>
              <a:gd name="T68" fmla="*/ 136 w 272"/>
              <a:gd name="T69" fmla="*/ 253 h 273"/>
              <a:gd name="T70" fmla="*/ 38 w 272"/>
              <a:gd name="T71" fmla="*/ 199 h 273"/>
              <a:gd name="T72" fmla="*/ 182 w 272"/>
              <a:gd name="T73" fmla="*/ 199 h 273"/>
              <a:gd name="T74" fmla="*/ 182 w 272"/>
              <a:gd name="T75" fmla="*/ 199 h 273"/>
              <a:gd name="T76" fmla="*/ 228 w 272"/>
              <a:gd name="T77" fmla="*/ 199 h 273"/>
              <a:gd name="T78" fmla="*/ 202 w 272"/>
              <a:gd name="T79" fmla="*/ 178 h 273"/>
              <a:gd name="T80" fmla="*/ 179 w 272"/>
              <a:gd name="T81" fmla="*/ 182 h 273"/>
              <a:gd name="T82" fmla="*/ 155 w 272"/>
              <a:gd name="T83" fmla="*/ 182 h 273"/>
              <a:gd name="T84" fmla="*/ 155 w 272"/>
              <a:gd name="T85" fmla="*/ 182 h 273"/>
              <a:gd name="T86" fmla="*/ 144 w 272"/>
              <a:gd name="T87" fmla="*/ 175 h 273"/>
              <a:gd name="T88" fmla="*/ 80 w 272"/>
              <a:gd name="T89" fmla="*/ 34 h 273"/>
              <a:gd name="T90" fmla="*/ 136 w 272"/>
              <a:gd name="T91" fmla="*/ 20 h 273"/>
              <a:gd name="T92" fmla="*/ 252 w 272"/>
              <a:gd name="T93" fmla="*/ 137 h 273"/>
              <a:gd name="T94" fmla="*/ 136 w 272"/>
              <a:gd name="T95" fmla="*/ 253 h 2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72" h="273">
                <a:moveTo>
                  <a:pt x="136" y="0"/>
                </a:moveTo>
                <a:cubicBezTo>
                  <a:pt x="107" y="0"/>
                  <a:pt x="80" y="9"/>
                  <a:pt x="58" y="25"/>
                </a:cubicBezTo>
                <a:cubicBezTo>
                  <a:pt x="58" y="25"/>
                  <a:pt x="126" y="174"/>
                  <a:pt x="127" y="177"/>
                </a:cubicBezTo>
                <a:cubicBezTo>
                  <a:pt x="129" y="181"/>
                  <a:pt x="131" y="182"/>
                  <a:pt x="131" y="182"/>
                </a:cubicBezTo>
                <a:cubicBezTo>
                  <a:pt x="131" y="182"/>
                  <a:pt x="131" y="182"/>
                  <a:pt x="131" y="182"/>
                </a:cubicBezTo>
                <a:cubicBezTo>
                  <a:pt x="119" y="182"/>
                  <a:pt x="119" y="182"/>
                  <a:pt x="119" y="182"/>
                </a:cubicBezTo>
                <a:cubicBezTo>
                  <a:pt x="119" y="182"/>
                  <a:pt x="119" y="182"/>
                  <a:pt x="119" y="182"/>
                </a:cubicBezTo>
                <a:cubicBezTo>
                  <a:pt x="114" y="182"/>
                  <a:pt x="112" y="181"/>
                  <a:pt x="109" y="175"/>
                </a:cubicBezTo>
                <a:cubicBezTo>
                  <a:pt x="45" y="35"/>
                  <a:pt x="45" y="35"/>
                  <a:pt x="45" y="35"/>
                </a:cubicBezTo>
                <a:cubicBezTo>
                  <a:pt x="41" y="39"/>
                  <a:pt x="37" y="43"/>
                  <a:pt x="33" y="47"/>
                </a:cubicBezTo>
                <a:cubicBezTo>
                  <a:pt x="53" y="91"/>
                  <a:pt x="91" y="174"/>
                  <a:pt x="92" y="177"/>
                </a:cubicBezTo>
                <a:cubicBezTo>
                  <a:pt x="94" y="181"/>
                  <a:pt x="96" y="182"/>
                  <a:pt x="96" y="182"/>
                </a:cubicBezTo>
                <a:cubicBezTo>
                  <a:pt x="96" y="182"/>
                  <a:pt x="96" y="182"/>
                  <a:pt x="96" y="182"/>
                </a:cubicBezTo>
                <a:cubicBezTo>
                  <a:pt x="84" y="182"/>
                  <a:pt x="84" y="182"/>
                  <a:pt x="84" y="182"/>
                </a:cubicBezTo>
                <a:cubicBezTo>
                  <a:pt x="84" y="182"/>
                  <a:pt x="84" y="182"/>
                  <a:pt x="84" y="182"/>
                </a:cubicBezTo>
                <a:cubicBezTo>
                  <a:pt x="78" y="182"/>
                  <a:pt x="76" y="181"/>
                  <a:pt x="74" y="175"/>
                </a:cubicBezTo>
                <a:cubicBezTo>
                  <a:pt x="22" y="62"/>
                  <a:pt x="22" y="62"/>
                  <a:pt x="22" y="62"/>
                </a:cubicBezTo>
                <a:cubicBezTo>
                  <a:pt x="18" y="67"/>
                  <a:pt x="15" y="73"/>
                  <a:pt x="12" y="79"/>
                </a:cubicBezTo>
                <a:cubicBezTo>
                  <a:pt x="32" y="123"/>
                  <a:pt x="55" y="175"/>
                  <a:pt x="57" y="177"/>
                </a:cubicBezTo>
                <a:cubicBezTo>
                  <a:pt x="58" y="181"/>
                  <a:pt x="61" y="182"/>
                  <a:pt x="61" y="182"/>
                </a:cubicBezTo>
                <a:cubicBezTo>
                  <a:pt x="61" y="182"/>
                  <a:pt x="61" y="182"/>
                  <a:pt x="61" y="182"/>
                </a:cubicBezTo>
                <a:cubicBezTo>
                  <a:pt x="48" y="182"/>
                  <a:pt x="48" y="182"/>
                  <a:pt x="48" y="182"/>
                </a:cubicBezTo>
                <a:cubicBezTo>
                  <a:pt x="48" y="182"/>
                  <a:pt x="48" y="182"/>
                  <a:pt x="48" y="182"/>
                </a:cubicBezTo>
                <a:cubicBezTo>
                  <a:pt x="43" y="182"/>
                  <a:pt x="41" y="181"/>
                  <a:pt x="38" y="175"/>
                </a:cubicBezTo>
                <a:cubicBezTo>
                  <a:pt x="4" y="101"/>
                  <a:pt x="4" y="101"/>
                  <a:pt x="4" y="101"/>
                </a:cubicBezTo>
                <a:cubicBezTo>
                  <a:pt x="2" y="110"/>
                  <a:pt x="0" y="120"/>
                  <a:pt x="0" y="130"/>
                </a:cubicBezTo>
                <a:cubicBezTo>
                  <a:pt x="11" y="155"/>
                  <a:pt x="21" y="176"/>
                  <a:pt x="21" y="177"/>
                </a:cubicBezTo>
                <a:cubicBezTo>
                  <a:pt x="23" y="181"/>
                  <a:pt x="25" y="182"/>
                  <a:pt x="25" y="182"/>
                </a:cubicBezTo>
                <a:cubicBezTo>
                  <a:pt x="25" y="182"/>
                  <a:pt x="25" y="182"/>
                  <a:pt x="25" y="182"/>
                </a:cubicBezTo>
                <a:cubicBezTo>
                  <a:pt x="13" y="182"/>
                  <a:pt x="13" y="182"/>
                  <a:pt x="13" y="182"/>
                </a:cubicBezTo>
                <a:cubicBezTo>
                  <a:pt x="10" y="182"/>
                  <a:pt x="8" y="182"/>
                  <a:pt x="7" y="181"/>
                </a:cubicBezTo>
                <a:cubicBezTo>
                  <a:pt x="25" y="234"/>
                  <a:pt x="76" y="273"/>
                  <a:pt x="136" y="273"/>
                </a:cubicBezTo>
                <a:cubicBezTo>
                  <a:pt x="211" y="273"/>
                  <a:pt x="272" y="212"/>
                  <a:pt x="272" y="137"/>
                </a:cubicBezTo>
                <a:cubicBezTo>
                  <a:pt x="272" y="61"/>
                  <a:pt x="211" y="0"/>
                  <a:pt x="136" y="0"/>
                </a:cubicBezTo>
                <a:close/>
                <a:moveTo>
                  <a:pt x="136" y="253"/>
                </a:moveTo>
                <a:cubicBezTo>
                  <a:pt x="95" y="253"/>
                  <a:pt x="58" y="232"/>
                  <a:pt x="38" y="199"/>
                </a:cubicBezTo>
                <a:cubicBezTo>
                  <a:pt x="182" y="199"/>
                  <a:pt x="182" y="199"/>
                  <a:pt x="182" y="199"/>
                </a:cubicBezTo>
                <a:cubicBezTo>
                  <a:pt x="182" y="199"/>
                  <a:pt x="182" y="199"/>
                  <a:pt x="182" y="199"/>
                </a:cubicBezTo>
                <a:cubicBezTo>
                  <a:pt x="228" y="199"/>
                  <a:pt x="228" y="199"/>
                  <a:pt x="228" y="199"/>
                </a:cubicBezTo>
                <a:cubicBezTo>
                  <a:pt x="202" y="178"/>
                  <a:pt x="202" y="178"/>
                  <a:pt x="202" y="178"/>
                </a:cubicBezTo>
                <a:cubicBezTo>
                  <a:pt x="202" y="178"/>
                  <a:pt x="191" y="182"/>
                  <a:pt x="179" y="182"/>
                </a:cubicBezTo>
                <a:cubicBezTo>
                  <a:pt x="155" y="182"/>
                  <a:pt x="155" y="182"/>
                  <a:pt x="155" y="182"/>
                </a:cubicBezTo>
                <a:cubicBezTo>
                  <a:pt x="155" y="182"/>
                  <a:pt x="155" y="182"/>
                  <a:pt x="155" y="182"/>
                </a:cubicBezTo>
                <a:cubicBezTo>
                  <a:pt x="149" y="182"/>
                  <a:pt x="147" y="181"/>
                  <a:pt x="144" y="175"/>
                </a:cubicBezTo>
                <a:cubicBezTo>
                  <a:pt x="80" y="34"/>
                  <a:pt x="80" y="34"/>
                  <a:pt x="80" y="34"/>
                </a:cubicBezTo>
                <a:cubicBezTo>
                  <a:pt x="97" y="25"/>
                  <a:pt x="116" y="20"/>
                  <a:pt x="136" y="20"/>
                </a:cubicBezTo>
                <a:cubicBezTo>
                  <a:pt x="200" y="20"/>
                  <a:pt x="252" y="72"/>
                  <a:pt x="252" y="137"/>
                </a:cubicBezTo>
                <a:cubicBezTo>
                  <a:pt x="252" y="201"/>
                  <a:pt x="200" y="253"/>
                  <a:pt x="136" y="253"/>
                </a:cubicBezTo>
                <a:close/>
              </a:path>
            </a:pathLst>
          </a:custGeom>
          <a:solidFill>
            <a:srgbClr val="006EB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Tree>
    <p:extLst>
      <p:ext uri="{BB962C8B-B14F-4D97-AF65-F5344CB8AC3E}">
        <p14:creationId xmlns:p14="http://schemas.microsoft.com/office/powerpoint/2010/main" val="296617507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Endslide">
    <p:spTree>
      <p:nvGrpSpPr>
        <p:cNvPr id="1" name=""/>
        <p:cNvGrpSpPr/>
        <p:nvPr/>
      </p:nvGrpSpPr>
      <p:grpSpPr>
        <a:xfrm>
          <a:off x="0" y="0"/>
          <a:ext cx="0" cy="0"/>
          <a:chOff x="0" y="0"/>
          <a:chExt cx="0" cy="0"/>
        </a:xfrm>
      </p:grpSpPr>
      <p:sp>
        <p:nvSpPr>
          <p:cNvPr id="7" name="Rektangel 6"/>
          <p:cNvSpPr/>
          <p:nvPr userDrawn="1"/>
        </p:nvSpPr>
        <p:spPr>
          <a:xfrm>
            <a:off x="0" y="0"/>
            <a:ext cx="12192000" cy="6858000"/>
          </a:xfrm>
          <a:prstGeom prst="rect">
            <a:avLst/>
          </a:prstGeom>
          <a:solidFill>
            <a:srgbClr val="006EB6"/>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en-GB" err="1"/>
          </a:p>
        </p:txBody>
      </p:sp>
      <p:sp>
        <p:nvSpPr>
          <p:cNvPr id="12" name="Picture Placeholder 1"/>
          <p:cNvSpPr>
            <a:spLocks noGrp="1"/>
          </p:cNvSpPr>
          <p:nvPr>
            <p:ph type="pic" sz="quarter" idx="13" hasCustomPrompt="1"/>
          </p:nvPr>
        </p:nvSpPr>
        <p:spPr>
          <a:xfrm>
            <a:off x="0" y="0"/>
            <a:ext cx="12192000" cy="6858000"/>
          </a:xfrm>
          <a:noFill/>
        </p:spPr>
        <p:txBody>
          <a:bodyPr tIns="792000" anchor="ctr" anchorCtr="0"/>
          <a:lstStyle>
            <a:lvl1pPr marL="0" indent="0" algn="ctr">
              <a:buNone/>
              <a:tabLst>
                <a:tab pos="1700213" algn="l"/>
              </a:tabLst>
              <a:defRPr sz="2200" baseline="0">
                <a:solidFill>
                  <a:srgbClr val="ADCFF1"/>
                </a:solidFill>
              </a:defRPr>
            </a:lvl1pPr>
          </a:lstStyle>
          <a:p>
            <a:r>
              <a:rPr lang="en-GB"/>
              <a:t>Click here, and insert picture via Images-button in the ribbon</a:t>
            </a:r>
          </a:p>
        </p:txBody>
      </p:sp>
      <p:sp>
        <p:nvSpPr>
          <p:cNvPr id="2" name="LAN_Thanks"/>
          <p:cNvSpPr>
            <a:spLocks noGrp="1"/>
          </p:cNvSpPr>
          <p:nvPr>
            <p:ph type="title" hasCustomPrompt="1"/>
          </p:nvPr>
        </p:nvSpPr>
        <p:spPr>
          <a:xfrm>
            <a:off x="3326400" y="1639401"/>
            <a:ext cx="8167098" cy="1490661"/>
          </a:xfrm>
        </p:spPr>
        <p:txBody>
          <a:bodyPr anchor="t" anchorCtr="0"/>
          <a:lstStyle>
            <a:lvl1pPr>
              <a:defRPr sz="7800">
                <a:solidFill>
                  <a:srgbClr val="ADCFF1"/>
                </a:solidFill>
              </a:defRPr>
            </a:lvl1pPr>
          </a:lstStyle>
          <a:p>
            <a:r>
              <a:rPr lang="en-GB"/>
              <a:t>Click to add title</a:t>
            </a:r>
          </a:p>
        </p:txBody>
      </p:sp>
      <p:sp>
        <p:nvSpPr>
          <p:cNvPr id="8" name="Date Placeholder 7" hidden="1"/>
          <p:cNvSpPr>
            <a:spLocks noGrp="1"/>
          </p:cNvSpPr>
          <p:nvPr>
            <p:ph type="dt" sz="half" idx="10"/>
          </p:nvPr>
        </p:nvSpPr>
        <p:spPr>
          <a:xfrm>
            <a:off x="0" y="6912000"/>
            <a:ext cx="0" cy="0"/>
          </a:xfrm>
        </p:spPr>
        <p:txBody>
          <a:bodyPr/>
          <a:lstStyle>
            <a:lvl1pPr>
              <a:defRPr sz="100">
                <a:noFill/>
              </a:defRPr>
            </a:lvl1pPr>
          </a:lstStyle>
          <a:p>
            <a:endParaRPr lang="en-GB"/>
          </a:p>
        </p:txBody>
      </p:sp>
      <p:sp>
        <p:nvSpPr>
          <p:cNvPr id="9" name="FLD_Footer"/>
          <p:cNvSpPr>
            <a:spLocks noGrp="1"/>
          </p:cNvSpPr>
          <p:nvPr>
            <p:ph type="ftr" sz="quarter" idx="11"/>
          </p:nvPr>
        </p:nvSpPr>
        <p:spPr/>
        <p:txBody>
          <a:bodyPr/>
          <a:lstStyle>
            <a:lvl1pPr>
              <a:defRPr>
                <a:solidFill>
                  <a:srgbClr val="ADCFF1"/>
                </a:solidFill>
              </a:defRPr>
            </a:lvl1pPr>
          </a:lstStyle>
          <a:p>
            <a:endParaRPr lang="en-GB"/>
          </a:p>
        </p:txBody>
      </p:sp>
      <p:sp>
        <p:nvSpPr>
          <p:cNvPr id="10" name="Slide Number Placeholder 9"/>
          <p:cNvSpPr>
            <a:spLocks noGrp="1"/>
          </p:cNvSpPr>
          <p:nvPr>
            <p:ph type="sldNum" sz="quarter" idx="12"/>
          </p:nvPr>
        </p:nvSpPr>
        <p:spPr/>
        <p:txBody>
          <a:bodyPr/>
          <a:lstStyle>
            <a:lvl1pPr>
              <a:defRPr>
                <a:solidFill>
                  <a:srgbClr val="ADCFF1"/>
                </a:solidFill>
              </a:defRPr>
            </a:lvl1pPr>
          </a:lstStyle>
          <a:p>
            <a:fld id="{45D37B1E-C366-494F-A587-962AD9AABC83}" type="slidenum">
              <a:rPr lang="en-GB"/>
              <a:pPr/>
              <a:t>‹nr.›</a:t>
            </a:fld>
            <a:endParaRPr lang="en-GB"/>
          </a:p>
        </p:txBody>
      </p:sp>
      <p:sp>
        <p:nvSpPr>
          <p:cNvPr id="13" name="Freeform 5"/>
          <p:cNvSpPr>
            <a:spLocks noEditPoints="1"/>
          </p:cNvSpPr>
          <p:nvPr userDrawn="1"/>
        </p:nvSpPr>
        <p:spPr bwMode="auto">
          <a:xfrm>
            <a:off x="699434" y="6288499"/>
            <a:ext cx="317324" cy="317017"/>
          </a:xfrm>
          <a:custGeom>
            <a:avLst/>
            <a:gdLst>
              <a:gd name="T0" fmla="*/ 136 w 272"/>
              <a:gd name="T1" fmla="*/ 0 h 273"/>
              <a:gd name="T2" fmla="*/ 58 w 272"/>
              <a:gd name="T3" fmla="*/ 25 h 273"/>
              <a:gd name="T4" fmla="*/ 127 w 272"/>
              <a:gd name="T5" fmla="*/ 177 h 273"/>
              <a:gd name="T6" fmla="*/ 131 w 272"/>
              <a:gd name="T7" fmla="*/ 182 h 273"/>
              <a:gd name="T8" fmla="*/ 131 w 272"/>
              <a:gd name="T9" fmla="*/ 182 h 273"/>
              <a:gd name="T10" fmla="*/ 119 w 272"/>
              <a:gd name="T11" fmla="*/ 182 h 273"/>
              <a:gd name="T12" fmla="*/ 119 w 272"/>
              <a:gd name="T13" fmla="*/ 182 h 273"/>
              <a:gd name="T14" fmla="*/ 109 w 272"/>
              <a:gd name="T15" fmla="*/ 175 h 273"/>
              <a:gd name="T16" fmla="*/ 45 w 272"/>
              <a:gd name="T17" fmla="*/ 35 h 273"/>
              <a:gd name="T18" fmla="*/ 33 w 272"/>
              <a:gd name="T19" fmla="*/ 47 h 273"/>
              <a:gd name="T20" fmla="*/ 92 w 272"/>
              <a:gd name="T21" fmla="*/ 177 h 273"/>
              <a:gd name="T22" fmla="*/ 96 w 272"/>
              <a:gd name="T23" fmla="*/ 182 h 273"/>
              <a:gd name="T24" fmla="*/ 96 w 272"/>
              <a:gd name="T25" fmla="*/ 182 h 273"/>
              <a:gd name="T26" fmla="*/ 84 w 272"/>
              <a:gd name="T27" fmla="*/ 182 h 273"/>
              <a:gd name="T28" fmla="*/ 84 w 272"/>
              <a:gd name="T29" fmla="*/ 182 h 273"/>
              <a:gd name="T30" fmla="*/ 74 w 272"/>
              <a:gd name="T31" fmla="*/ 175 h 273"/>
              <a:gd name="T32" fmla="*/ 22 w 272"/>
              <a:gd name="T33" fmla="*/ 62 h 273"/>
              <a:gd name="T34" fmla="*/ 12 w 272"/>
              <a:gd name="T35" fmla="*/ 79 h 273"/>
              <a:gd name="T36" fmla="*/ 57 w 272"/>
              <a:gd name="T37" fmla="*/ 177 h 273"/>
              <a:gd name="T38" fmla="*/ 61 w 272"/>
              <a:gd name="T39" fmla="*/ 182 h 273"/>
              <a:gd name="T40" fmla="*/ 61 w 272"/>
              <a:gd name="T41" fmla="*/ 182 h 273"/>
              <a:gd name="T42" fmla="*/ 48 w 272"/>
              <a:gd name="T43" fmla="*/ 182 h 273"/>
              <a:gd name="T44" fmla="*/ 48 w 272"/>
              <a:gd name="T45" fmla="*/ 182 h 273"/>
              <a:gd name="T46" fmla="*/ 38 w 272"/>
              <a:gd name="T47" fmla="*/ 175 h 273"/>
              <a:gd name="T48" fmla="*/ 4 w 272"/>
              <a:gd name="T49" fmla="*/ 101 h 273"/>
              <a:gd name="T50" fmla="*/ 0 w 272"/>
              <a:gd name="T51" fmla="*/ 130 h 273"/>
              <a:gd name="T52" fmla="*/ 21 w 272"/>
              <a:gd name="T53" fmla="*/ 177 h 273"/>
              <a:gd name="T54" fmla="*/ 25 w 272"/>
              <a:gd name="T55" fmla="*/ 182 h 273"/>
              <a:gd name="T56" fmla="*/ 25 w 272"/>
              <a:gd name="T57" fmla="*/ 182 h 273"/>
              <a:gd name="T58" fmla="*/ 13 w 272"/>
              <a:gd name="T59" fmla="*/ 182 h 273"/>
              <a:gd name="T60" fmla="*/ 7 w 272"/>
              <a:gd name="T61" fmla="*/ 181 h 273"/>
              <a:gd name="T62" fmla="*/ 136 w 272"/>
              <a:gd name="T63" fmla="*/ 273 h 273"/>
              <a:gd name="T64" fmla="*/ 272 w 272"/>
              <a:gd name="T65" fmla="*/ 137 h 273"/>
              <a:gd name="T66" fmla="*/ 136 w 272"/>
              <a:gd name="T67" fmla="*/ 0 h 273"/>
              <a:gd name="T68" fmla="*/ 136 w 272"/>
              <a:gd name="T69" fmla="*/ 253 h 273"/>
              <a:gd name="T70" fmla="*/ 38 w 272"/>
              <a:gd name="T71" fmla="*/ 199 h 273"/>
              <a:gd name="T72" fmla="*/ 182 w 272"/>
              <a:gd name="T73" fmla="*/ 199 h 273"/>
              <a:gd name="T74" fmla="*/ 182 w 272"/>
              <a:gd name="T75" fmla="*/ 199 h 273"/>
              <a:gd name="T76" fmla="*/ 228 w 272"/>
              <a:gd name="T77" fmla="*/ 199 h 273"/>
              <a:gd name="T78" fmla="*/ 202 w 272"/>
              <a:gd name="T79" fmla="*/ 178 h 273"/>
              <a:gd name="T80" fmla="*/ 179 w 272"/>
              <a:gd name="T81" fmla="*/ 182 h 273"/>
              <a:gd name="T82" fmla="*/ 155 w 272"/>
              <a:gd name="T83" fmla="*/ 182 h 273"/>
              <a:gd name="T84" fmla="*/ 155 w 272"/>
              <a:gd name="T85" fmla="*/ 182 h 273"/>
              <a:gd name="T86" fmla="*/ 144 w 272"/>
              <a:gd name="T87" fmla="*/ 175 h 273"/>
              <a:gd name="T88" fmla="*/ 80 w 272"/>
              <a:gd name="T89" fmla="*/ 34 h 273"/>
              <a:gd name="T90" fmla="*/ 136 w 272"/>
              <a:gd name="T91" fmla="*/ 20 h 273"/>
              <a:gd name="T92" fmla="*/ 252 w 272"/>
              <a:gd name="T93" fmla="*/ 137 h 273"/>
              <a:gd name="T94" fmla="*/ 136 w 272"/>
              <a:gd name="T95" fmla="*/ 253 h 2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72" h="273">
                <a:moveTo>
                  <a:pt x="136" y="0"/>
                </a:moveTo>
                <a:cubicBezTo>
                  <a:pt x="107" y="0"/>
                  <a:pt x="80" y="9"/>
                  <a:pt x="58" y="25"/>
                </a:cubicBezTo>
                <a:cubicBezTo>
                  <a:pt x="58" y="25"/>
                  <a:pt x="126" y="174"/>
                  <a:pt x="127" y="177"/>
                </a:cubicBezTo>
                <a:cubicBezTo>
                  <a:pt x="129" y="181"/>
                  <a:pt x="131" y="182"/>
                  <a:pt x="131" y="182"/>
                </a:cubicBezTo>
                <a:cubicBezTo>
                  <a:pt x="131" y="182"/>
                  <a:pt x="131" y="182"/>
                  <a:pt x="131" y="182"/>
                </a:cubicBezTo>
                <a:cubicBezTo>
                  <a:pt x="119" y="182"/>
                  <a:pt x="119" y="182"/>
                  <a:pt x="119" y="182"/>
                </a:cubicBezTo>
                <a:cubicBezTo>
                  <a:pt x="119" y="182"/>
                  <a:pt x="119" y="182"/>
                  <a:pt x="119" y="182"/>
                </a:cubicBezTo>
                <a:cubicBezTo>
                  <a:pt x="114" y="182"/>
                  <a:pt x="112" y="181"/>
                  <a:pt x="109" y="175"/>
                </a:cubicBezTo>
                <a:cubicBezTo>
                  <a:pt x="45" y="35"/>
                  <a:pt x="45" y="35"/>
                  <a:pt x="45" y="35"/>
                </a:cubicBezTo>
                <a:cubicBezTo>
                  <a:pt x="41" y="39"/>
                  <a:pt x="37" y="43"/>
                  <a:pt x="33" y="47"/>
                </a:cubicBezTo>
                <a:cubicBezTo>
                  <a:pt x="53" y="91"/>
                  <a:pt x="91" y="174"/>
                  <a:pt x="92" y="177"/>
                </a:cubicBezTo>
                <a:cubicBezTo>
                  <a:pt x="94" y="181"/>
                  <a:pt x="96" y="182"/>
                  <a:pt x="96" y="182"/>
                </a:cubicBezTo>
                <a:cubicBezTo>
                  <a:pt x="96" y="182"/>
                  <a:pt x="96" y="182"/>
                  <a:pt x="96" y="182"/>
                </a:cubicBezTo>
                <a:cubicBezTo>
                  <a:pt x="84" y="182"/>
                  <a:pt x="84" y="182"/>
                  <a:pt x="84" y="182"/>
                </a:cubicBezTo>
                <a:cubicBezTo>
                  <a:pt x="84" y="182"/>
                  <a:pt x="84" y="182"/>
                  <a:pt x="84" y="182"/>
                </a:cubicBezTo>
                <a:cubicBezTo>
                  <a:pt x="78" y="182"/>
                  <a:pt x="76" y="181"/>
                  <a:pt x="74" y="175"/>
                </a:cubicBezTo>
                <a:cubicBezTo>
                  <a:pt x="22" y="62"/>
                  <a:pt x="22" y="62"/>
                  <a:pt x="22" y="62"/>
                </a:cubicBezTo>
                <a:cubicBezTo>
                  <a:pt x="18" y="67"/>
                  <a:pt x="15" y="73"/>
                  <a:pt x="12" y="79"/>
                </a:cubicBezTo>
                <a:cubicBezTo>
                  <a:pt x="32" y="123"/>
                  <a:pt x="55" y="175"/>
                  <a:pt x="57" y="177"/>
                </a:cubicBezTo>
                <a:cubicBezTo>
                  <a:pt x="58" y="181"/>
                  <a:pt x="61" y="182"/>
                  <a:pt x="61" y="182"/>
                </a:cubicBezTo>
                <a:cubicBezTo>
                  <a:pt x="61" y="182"/>
                  <a:pt x="61" y="182"/>
                  <a:pt x="61" y="182"/>
                </a:cubicBezTo>
                <a:cubicBezTo>
                  <a:pt x="48" y="182"/>
                  <a:pt x="48" y="182"/>
                  <a:pt x="48" y="182"/>
                </a:cubicBezTo>
                <a:cubicBezTo>
                  <a:pt x="48" y="182"/>
                  <a:pt x="48" y="182"/>
                  <a:pt x="48" y="182"/>
                </a:cubicBezTo>
                <a:cubicBezTo>
                  <a:pt x="43" y="182"/>
                  <a:pt x="41" y="181"/>
                  <a:pt x="38" y="175"/>
                </a:cubicBezTo>
                <a:cubicBezTo>
                  <a:pt x="4" y="101"/>
                  <a:pt x="4" y="101"/>
                  <a:pt x="4" y="101"/>
                </a:cubicBezTo>
                <a:cubicBezTo>
                  <a:pt x="2" y="110"/>
                  <a:pt x="0" y="120"/>
                  <a:pt x="0" y="130"/>
                </a:cubicBezTo>
                <a:cubicBezTo>
                  <a:pt x="11" y="155"/>
                  <a:pt x="21" y="176"/>
                  <a:pt x="21" y="177"/>
                </a:cubicBezTo>
                <a:cubicBezTo>
                  <a:pt x="23" y="181"/>
                  <a:pt x="25" y="182"/>
                  <a:pt x="25" y="182"/>
                </a:cubicBezTo>
                <a:cubicBezTo>
                  <a:pt x="25" y="182"/>
                  <a:pt x="25" y="182"/>
                  <a:pt x="25" y="182"/>
                </a:cubicBezTo>
                <a:cubicBezTo>
                  <a:pt x="13" y="182"/>
                  <a:pt x="13" y="182"/>
                  <a:pt x="13" y="182"/>
                </a:cubicBezTo>
                <a:cubicBezTo>
                  <a:pt x="10" y="182"/>
                  <a:pt x="8" y="182"/>
                  <a:pt x="7" y="181"/>
                </a:cubicBezTo>
                <a:cubicBezTo>
                  <a:pt x="25" y="234"/>
                  <a:pt x="76" y="273"/>
                  <a:pt x="136" y="273"/>
                </a:cubicBezTo>
                <a:cubicBezTo>
                  <a:pt x="211" y="273"/>
                  <a:pt x="272" y="212"/>
                  <a:pt x="272" y="137"/>
                </a:cubicBezTo>
                <a:cubicBezTo>
                  <a:pt x="272" y="61"/>
                  <a:pt x="211" y="0"/>
                  <a:pt x="136" y="0"/>
                </a:cubicBezTo>
                <a:close/>
                <a:moveTo>
                  <a:pt x="136" y="253"/>
                </a:moveTo>
                <a:cubicBezTo>
                  <a:pt x="95" y="253"/>
                  <a:pt x="58" y="232"/>
                  <a:pt x="38" y="199"/>
                </a:cubicBezTo>
                <a:cubicBezTo>
                  <a:pt x="182" y="199"/>
                  <a:pt x="182" y="199"/>
                  <a:pt x="182" y="199"/>
                </a:cubicBezTo>
                <a:cubicBezTo>
                  <a:pt x="182" y="199"/>
                  <a:pt x="182" y="199"/>
                  <a:pt x="182" y="199"/>
                </a:cubicBezTo>
                <a:cubicBezTo>
                  <a:pt x="228" y="199"/>
                  <a:pt x="228" y="199"/>
                  <a:pt x="228" y="199"/>
                </a:cubicBezTo>
                <a:cubicBezTo>
                  <a:pt x="202" y="178"/>
                  <a:pt x="202" y="178"/>
                  <a:pt x="202" y="178"/>
                </a:cubicBezTo>
                <a:cubicBezTo>
                  <a:pt x="202" y="178"/>
                  <a:pt x="191" y="182"/>
                  <a:pt x="179" y="182"/>
                </a:cubicBezTo>
                <a:cubicBezTo>
                  <a:pt x="155" y="182"/>
                  <a:pt x="155" y="182"/>
                  <a:pt x="155" y="182"/>
                </a:cubicBezTo>
                <a:cubicBezTo>
                  <a:pt x="155" y="182"/>
                  <a:pt x="155" y="182"/>
                  <a:pt x="155" y="182"/>
                </a:cubicBezTo>
                <a:cubicBezTo>
                  <a:pt x="149" y="182"/>
                  <a:pt x="147" y="181"/>
                  <a:pt x="144" y="175"/>
                </a:cubicBezTo>
                <a:cubicBezTo>
                  <a:pt x="80" y="34"/>
                  <a:pt x="80" y="34"/>
                  <a:pt x="80" y="34"/>
                </a:cubicBezTo>
                <a:cubicBezTo>
                  <a:pt x="97" y="25"/>
                  <a:pt x="116" y="20"/>
                  <a:pt x="136" y="20"/>
                </a:cubicBezTo>
                <a:cubicBezTo>
                  <a:pt x="200" y="20"/>
                  <a:pt x="252" y="72"/>
                  <a:pt x="252" y="137"/>
                </a:cubicBezTo>
                <a:cubicBezTo>
                  <a:pt x="252" y="201"/>
                  <a:pt x="200" y="253"/>
                  <a:pt x="136" y="253"/>
                </a:cubicBezTo>
                <a:close/>
              </a:path>
            </a:pathLst>
          </a:custGeom>
          <a:solidFill>
            <a:srgbClr val="ADCFF1"/>
          </a:solidFill>
          <a:ln>
            <a:noFill/>
          </a:ln>
        </p:spPr>
        <p:txBody>
          <a:bodyPr vert="horz" wrap="square" lIns="91440" tIns="45720" rIns="91440" bIns="45720" numCol="1" anchor="t" anchorCtr="0" compatLnSpc="1">
            <a:prstTxWarp prst="textNoShape">
              <a:avLst/>
            </a:prstTxWarp>
          </a:bodyPr>
          <a:lstStyle/>
          <a:p>
            <a:endParaRPr/>
          </a:p>
        </p:txBody>
      </p:sp>
    </p:spTree>
    <p:extLst>
      <p:ext uri="{BB962C8B-B14F-4D97-AF65-F5344CB8AC3E}">
        <p14:creationId xmlns:p14="http://schemas.microsoft.com/office/powerpoint/2010/main" val="342542551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GB"/>
              <a:t>Click to add title in max 2 lines</a:t>
            </a:r>
          </a:p>
        </p:txBody>
      </p:sp>
      <p:sp>
        <p:nvSpPr>
          <p:cNvPr id="3" name="Date Placeholder 2"/>
          <p:cNvSpPr>
            <a:spLocks noGrp="1"/>
          </p:cNvSpPr>
          <p:nvPr>
            <p:ph type="dt" sz="half" idx="10"/>
          </p:nvPr>
        </p:nvSpPr>
        <p:spPr>
          <a:xfrm>
            <a:off x="9137721" y="6964656"/>
            <a:ext cx="2355779" cy="176724"/>
          </a:xfrm>
        </p:spPr>
        <p:txBody>
          <a:bodyPr/>
          <a:lstStyle>
            <a:lvl1pPr>
              <a:defRPr sz="100">
                <a:solidFill>
                  <a:schemeClr val="bg1"/>
                </a:solidFill>
              </a:defRPr>
            </a:lvl1pPr>
          </a:lstStyle>
          <a:p>
            <a:endParaRPr lang="en-GB"/>
          </a:p>
        </p:txBody>
      </p:sp>
      <p:sp>
        <p:nvSpPr>
          <p:cNvPr id="4" name="FLD_Footer"/>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45D37B1E-C366-494F-A587-962AD9AABC83}" type="slidenum">
              <a:rPr lang="en-GB"/>
              <a:t>‹nr.›</a:t>
            </a:fld>
            <a:endParaRPr lang="en-GB"/>
          </a:p>
        </p:txBody>
      </p:sp>
    </p:spTree>
    <p:extLst>
      <p:ext uri="{BB962C8B-B14F-4D97-AF65-F5344CB8AC3E}">
        <p14:creationId xmlns:p14="http://schemas.microsoft.com/office/powerpoint/2010/main" val="420602492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hidden="1"/>
          <p:cNvSpPr>
            <a:spLocks noGrp="1"/>
          </p:cNvSpPr>
          <p:nvPr>
            <p:ph type="dt" sz="half" idx="10"/>
          </p:nvPr>
        </p:nvSpPr>
        <p:spPr>
          <a:xfrm>
            <a:off x="0" y="6912000"/>
            <a:ext cx="0" cy="0"/>
          </a:xfrm>
        </p:spPr>
        <p:txBody>
          <a:bodyPr/>
          <a:lstStyle>
            <a:lvl1pPr>
              <a:defRPr sz="100">
                <a:noFill/>
              </a:defRPr>
            </a:lvl1pPr>
          </a:lstStyle>
          <a:p>
            <a:endParaRPr lang="en-GB"/>
          </a:p>
        </p:txBody>
      </p:sp>
      <p:sp>
        <p:nvSpPr>
          <p:cNvPr id="3" name="FLD_Footer"/>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45D37B1E-C366-494F-A587-962AD9AABC83}" type="slidenum">
              <a:rPr lang="en-GB"/>
              <a:t>‹nr.›</a:t>
            </a:fld>
            <a:endParaRPr lang="en-GB"/>
          </a:p>
        </p:txBody>
      </p:sp>
    </p:spTree>
    <p:extLst>
      <p:ext uri="{BB962C8B-B14F-4D97-AF65-F5344CB8AC3E}">
        <p14:creationId xmlns:p14="http://schemas.microsoft.com/office/powerpoint/2010/main" val="353750429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userDrawn="1">
  <p:cSld name="User guide">
    <p:spTree>
      <p:nvGrpSpPr>
        <p:cNvPr id="1" name=""/>
        <p:cNvGrpSpPr/>
        <p:nvPr/>
      </p:nvGrpSpPr>
      <p:grpSpPr>
        <a:xfrm>
          <a:off x="0" y="0"/>
          <a:ext cx="0" cy="0"/>
          <a:chOff x="0" y="0"/>
          <a:chExt cx="0" cy="0"/>
        </a:xfrm>
      </p:grpSpPr>
      <p:sp>
        <p:nvSpPr>
          <p:cNvPr id="17" name="Title 1"/>
          <p:cNvSpPr txBox="1">
            <a:spLocks/>
          </p:cNvSpPr>
          <p:nvPr userDrawn="1"/>
        </p:nvSpPr>
        <p:spPr>
          <a:xfrm>
            <a:off x="663759" y="375883"/>
            <a:ext cx="10931524" cy="614589"/>
          </a:xfrm>
          <a:prstGeom prst="rect">
            <a:avLst/>
          </a:prstGeom>
        </p:spPr>
        <p:txBody>
          <a:bodyPr vert="horz" lIns="0" tIns="0" rIns="0" bIns="0" rtlCol="0" anchor="t" anchorCtr="0">
            <a:noAutofit/>
          </a:bodyPr>
          <a:lstStyle>
            <a:lvl1pPr algn="l" defTabSz="685800" rtl="0" eaLnBrk="1" latinLnBrk="0" hangingPunct="1">
              <a:lnSpc>
                <a:spcPct val="90000"/>
              </a:lnSpc>
              <a:spcBef>
                <a:spcPct val="0"/>
              </a:spcBef>
              <a:buNone/>
              <a:defRPr sz="2600" b="1" kern="1200" baseline="0">
                <a:solidFill>
                  <a:schemeClr val="accent1"/>
                </a:solidFill>
                <a:latin typeface="+mj-lt"/>
                <a:ea typeface="+mj-ea"/>
                <a:cs typeface="+mj-cs"/>
              </a:defRPr>
            </a:lvl1pPr>
          </a:lstStyle>
          <a:p>
            <a:r>
              <a:rPr lang="en-GB" sz="4800">
                <a:solidFill>
                  <a:schemeClr val="accent2"/>
                </a:solidFill>
                <a:latin typeface="+mj-lt"/>
                <a:cs typeface="Arial" panose="020B0604020202020204" pitchFamily="34" charset="0"/>
              </a:rPr>
              <a:t>User guide – delete</a:t>
            </a:r>
            <a:r>
              <a:rPr lang="en-GB" sz="4800" baseline="0">
                <a:solidFill>
                  <a:schemeClr val="accent2"/>
                </a:solidFill>
                <a:latin typeface="+mj-lt"/>
                <a:cs typeface="Arial" panose="020B0604020202020204" pitchFamily="34" charset="0"/>
              </a:rPr>
              <a:t> before use</a:t>
            </a:r>
            <a:endParaRPr lang="en-GB" sz="4800">
              <a:solidFill>
                <a:schemeClr val="accent2"/>
              </a:solidFill>
              <a:latin typeface="+mj-lt"/>
              <a:cs typeface="Arial" panose="020B0604020202020204" pitchFamily="34" charset="0"/>
            </a:endParaRPr>
          </a:p>
        </p:txBody>
      </p:sp>
      <p:sp>
        <p:nvSpPr>
          <p:cNvPr id="14" name="AutoShape 4"/>
          <p:cNvSpPr>
            <a:spLocks/>
          </p:cNvSpPr>
          <p:nvPr userDrawn="1"/>
        </p:nvSpPr>
        <p:spPr bwMode="gray">
          <a:xfrm>
            <a:off x="7456919" y="3114505"/>
            <a:ext cx="2160000" cy="1138773"/>
          </a:xfrm>
          <a:prstGeom prst="rect">
            <a:avLst/>
          </a:prstGeom>
          <a:noFill/>
          <a:ln w="12700" algn="ctr">
            <a:noFill/>
            <a:miter lim="800000"/>
            <a:headEnd/>
            <a:tailEnd/>
          </a:ln>
          <a:effectLst/>
        </p:spPr>
        <p:txBody>
          <a:bodyPr wrap="square" lIns="0" tIns="0" rIns="0" bIns="0">
            <a:spAutoFit/>
          </a:bodyPr>
          <a:lstStyle/>
          <a:p>
            <a:pPr fontAlgn="auto">
              <a:spcBef>
                <a:spcPts val="0"/>
              </a:spcBef>
              <a:spcAft>
                <a:spcPts val="600"/>
              </a:spcAft>
              <a:buFont typeface="+mj-lt"/>
              <a:buNone/>
              <a:defRPr/>
            </a:pPr>
            <a:r>
              <a:rPr lang="en-GB" sz="1000" b="1" noProof="1">
                <a:solidFill>
                  <a:schemeClr val="tx1"/>
                </a:solidFill>
                <a:latin typeface="+mn-lt"/>
                <a:cs typeface="Arial" panose="020B0604020202020204" pitchFamily="34" charset="0"/>
              </a:rPr>
              <a:t>Guides</a:t>
            </a:r>
          </a:p>
          <a:p>
            <a:pPr eaLnBrk="1" fontAlgn="auto" hangingPunct="1">
              <a:spcBef>
                <a:spcPts val="0"/>
              </a:spcBef>
              <a:spcAft>
                <a:spcPts val="240"/>
              </a:spcAft>
              <a:buFont typeface="+mj-lt"/>
              <a:buNone/>
              <a:defRPr/>
            </a:pPr>
            <a:r>
              <a:rPr lang="en-GB" sz="900" noProof="1">
                <a:solidFill>
                  <a:schemeClr val="tx1"/>
                </a:solidFill>
                <a:latin typeface="+mn-lt"/>
                <a:cs typeface="Arial" panose="020B0604020202020204" pitchFamily="34" charset="0"/>
              </a:rPr>
              <a:t>To view drawing guides</a:t>
            </a:r>
          </a:p>
          <a:p>
            <a:pPr eaLnBrk="1" fontAlgn="auto" hangingPunct="1">
              <a:spcBef>
                <a:spcPts val="0"/>
              </a:spcBef>
              <a:spcAft>
                <a:spcPts val="240"/>
              </a:spcAft>
              <a:buFont typeface="+mj-lt"/>
              <a:buNone/>
              <a:defRPr/>
            </a:pPr>
            <a:r>
              <a:rPr lang="en-GB" sz="900" b="1" noProof="1">
                <a:solidFill>
                  <a:schemeClr val="tx1"/>
                </a:solidFill>
                <a:latin typeface="+mn-lt"/>
                <a:cs typeface="Arial" panose="020B0604020202020204" pitchFamily="34" charset="0"/>
              </a:rPr>
              <a:t>1.</a:t>
            </a:r>
            <a:r>
              <a:rPr lang="en-GB" sz="900" noProof="1">
                <a:solidFill>
                  <a:schemeClr val="tx1"/>
                </a:solidFill>
                <a:latin typeface="+mn-lt"/>
                <a:cs typeface="Arial" panose="020B0604020202020204" pitchFamily="34" charset="0"/>
              </a:rPr>
              <a:t> Click the </a:t>
            </a:r>
            <a:r>
              <a:rPr lang="en-GB" sz="900" b="1" noProof="1">
                <a:solidFill>
                  <a:schemeClr val="tx1"/>
                </a:solidFill>
                <a:latin typeface="+mn-lt"/>
                <a:cs typeface="Arial" panose="020B0604020202020204" pitchFamily="34" charset="0"/>
              </a:rPr>
              <a:t>View</a:t>
            </a:r>
            <a:r>
              <a:rPr lang="en-GB" sz="900" noProof="1">
                <a:solidFill>
                  <a:schemeClr val="tx1"/>
                </a:solidFill>
                <a:latin typeface="+mn-lt"/>
                <a:cs typeface="Arial" panose="020B0604020202020204" pitchFamily="34" charset="0"/>
              </a:rPr>
              <a:t> tab, set </a:t>
            </a:r>
            <a:br>
              <a:rPr lang="en-GB" sz="900" noProof="1">
                <a:solidFill>
                  <a:schemeClr val="tx1"/>
                </a:solidFill>
                <a:latin typeface="+mn-lt"/>
                <a:cs typeface="Arial" panose="020B0604020202020204" pitchFamily="34" charset="0"/>
              </a:rPr>
            </a:br>
            <a:r>
              <a:rPr lang="en-GB" sz="900" noProof="1">
                <a:solidFill>
                  <a:schemeClr val="tx1"/>
                </a:solidFill>
                <a:latin typeface="+mn-lt"/>
                <a:cs typeface="Arial" panose="020B0604020202020204" pitchFamily="34" charset="0"/>
              </a:rPr>
              <a:t>tick mark next to </a:t>
            </a:r>
            <a:r>
              <a:rPr lang="en-GB" sz="900" b="1" noProof="1">
                <a:solidFill>
                  <a:schemeClr val="tx1"/>
                </a:solidFill>
                <a:latin typeface="+mn-lt"/>
                <a:cs typeface="Arial" panose="020B0604020202020204" pitchFamily="34" charset="0"/>
              </a:rPr>
              <a:t>Guides</a:t>
            </a:r>
          </a:p>
          <a:p>
            <a:pPr eaLnBrk="1" fontAlgn="auto" hangingPunct="1">
              <a:spcBef>
                <a:spcPts val="0"/>
              </a:spcBef>
              <a:spcAft>
                <a:spcPts val="240"/>
              </a:spcAft>
              <a:buFont typeface="+mj-lt"/>
              <a:buNone/>
              <a:defRPr/>
            </a:pPr>
            <a:endParaRPr lang="en-GB" sz="900" noProof="1">
              <a:solidFill>
                <a:schemeClr val="tx1"/>
              </a:solidFill>
              <a:latin typeface="+mn-lt"/>
              <a:cs typeface="Arial" panose="020B0604020202020204" pitchFamily="34" charset="0"/>
            </a:endParaRPr>
          </a:p>
          <a:p>
            <a:pPr eaLnBrk="1" hangingPunct="1">
              <a:spcBef>
                <a:spcPts val="0"/>
              </a:spcBef>
              <a:spcAft>
                <a:spcPts val="240"/>
              </a:spcAft>
              <a:buFont typeface="+mj-lt"/>
              <a:buNone/>
              <a:defRPr/>
            </a:pPr>
            <a:r>
              <a:rPr lang="en-GB" sz="900" b="1" noProof="1">
                <a:solidFill>
                  <a:schemeClr val="tx1"/>
                </a:solidFill>
                <a:latin typeface="+mn-lt"/>
                <a:cs typeface="Arial" panose="020B0604020202020204" pitchFamily="34" charset="0"/>
              </a:rPr>
              <a:t>Hint: Alt + F9 </a:t>
            </a:r>
            <a:r>
              <a:rPr lang="en-GB" sz="900" b="0" noProof="1">
                <a:solidFill>
                  <a:schemeClr val="tx1"/>
                </a:solidFill>
                <a:latin typeface="+mn-lt"/>
                <a:cs typeface="Arial" panose="020B0604020202020204" pitchFamily="34" charset="0"/>
              </a:rPr>
              <a:t>for quick </a:t>
            </a:r>
            <a:br>
              <a:rPr lang="en-GB" sz="900" b="0" noProof="1">
                <a:solidFill>
                  <a:schemeClr val="tx1"/>
                </a:solidFill>
                <a:latin typeface="+mn-lt"/>
                <a:cs typeface="Arial" panose="020B0604020202020204" pitchFamily="34" charset="0"/>
              </a:rPr>
            </a:br>
            <a:r>
              <a:rPr lang="en-GB" sz="900" b="0" noProof="1">
                <a:solidFill>
                  <a:schemeClr val="tx1"/>
                </a:solidFill>
                <a:latin typeface="+mn-lt"/>
                <a:cs typeface="Arial" panose="020B0604020202020204" pitchFamily="34" charset="0"/>
              </a:rPr>
              <a:t>viewing of guides</a:t>
            </a:r>
          </a:p>
        </p:txBody>
      </p:sp>
      <p:sp>
        <p:nvSpPr>
          <p:cNvPr id="15" name="Text Box 48"/>
          <p:cNvSpPr txBox="1">
            <a:spLocks noChangeArrowheads="1"/>
          </p:cNvSpPr>
          <p:nvPr userDrawn="1"/>
        </p:nvSpPr>
        <p:spPr bwMode="auto">
          <a:xfrm>
            <a:off x="7456919" y="1409700"/>
            <a:ext cx="2160000" cy="15850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144000" bIns="0" anchor="t" anchorCtr="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Aft>
                <a:spcPts val="600"/>
              </a:spcAft>
              <a:defRPr/>
            </a:pPr>
            <a:r>
              <a:rPr lang="en-GB" sz="1000" b="1" noProof="1">
                <a:solidFill>
                  <a:schemeClr val="tx1"/>
                </a:solidFill>
                <a:latin typeface="+mn-lt"/>
                <a:cs typeface="Arial" panose="020B0604020202020204" pitchFamily="34" charset="0"/>
              </a:rPr>
              <a:t>Change slide number, </a:t>
            </a:r>
            <a:br>
              <a:rPr lang="en-GB" sz="1000" b="1" noProof="1">
                <a:solidFill>
                  <a:schemeClr val="tx1"/>
                </a:solidFill>
                <a:latin typeface="+mn-lt"/>
                <a:cs typeface="Arial" panose="020B0604020202020204" pitchFamily="34" charset="0"/>
              </a:rPr>
            </a:br>
            <a:r>
              <a:rPr lang="en-GB" sz="1000" b="1" noProof="1">
                <a:solidFill>
                  <a:schemeClr val="tx1"/>
                </a:solidFill>
                <a:latin typeface="+mn-lt"/>
                <a:cs typeface="Arial" panose="020B0604020202020204" pitchFamily="34" charset="0"/>
              </a:rPr>
              <a:t>date and footer</a:t>
            </a:r>
          </a:p>
          <a:p>
            <a:pPr marL="0" marR="0" indent="0" algn="l" defTabSz="914400" rtl="0" eaLnBrk="1" fontAlgn="auto" latinLnBrk="0" hangingPunct="1">
              <a:lnSpc>
                <a:spcPct val="100000"/>
              </a:lnSpc>
              <a:spcBef>
                <a:spcPts val="0"/>
              </a:spcBef>
              <a:spcAft>
                <a:spcPts val="600"/>
              </a:spcAft>
              <a:buClrTx/>
              <a:buSzTx/>
              <a:buFontTx/>
              <a:buNone/>
              <a:tabLst/>
              <a:defRPr/>
            </a:pPr>
            <a:r>
              <a:rPr lang="en-GB" sz="900" b="0" kern="1200" noProof="1">
                <a:solidFill>
                  <a:schemeClr val="tx1"/>
                </a:solidFill>
                <a:latin typeface="+mn-lt"/>
                <a:ea typeface="+mn-ea"/>
                <a:cs typeface="Arial" panose="020B0604020202020204" pitchFamily="34" charset="0"/>
              </a:rPr>
              <a:t>Do this at the very end, so you get </a:t>
            </a:r>
            <a:br>
              <a:rPr lang="en-GB" sz="900" b="0" kern="1200" noProof="1">
                <a:solidFill>
                  <a:schemeClr val="tx1"/>
                </a:solidFill>
                <a:latin typeface="+mn-lt"/>
                <a:ea typeface="+mn-ea"/>
                <a:cs typeface="Arial" panose="020B0604020202020204" pitchFamily="34" charset="0"/>
              </a:rPr>
            </a:br>
            <a:r>
              <a:rPr lang="en-GB" sz="900" b="0" kern="1200" noProof="1">
                <a:solidFill>
                  <a:schemeClr val="tx1"/>
                </a:solidFill>
                <a:latin typeface="+mn-lt"/>
                <a:ea typeface="+mn-ea"/>
                <a:cs typeface="Arial" panose="020B0604020202020204" pitchFamily="34" charset="0"/>
              </a:rPr>
              <a:t>all the corrections with you</a:t>
            </a:r>
          </a:p>
          <a:p>
            <a:pPr eaLnBrk="1" hangingPunct="1">
              <a:spcAft>
                <a:spcPts val="600"/>
              </a:spcAft>
              <a:defRPr/>
            </a:pPr>
            <a:r>
              <a:rPr lang="en-GB" altLang="da-DK" sz="900" b="1" noProof="1">
                <a:solidFill>
                  <a:schemeClr val="tx1"/>
                </a:solidFill>
                <a:latin typeface="+mn-lt"/>
                <a:cs typeface="Arial" panose="020B0604020202020204" pitchFamily="34" charset="0"/>
              </a:rPr>
              <a:t>1. </a:t>
            </a:r>
            <a:r>
              <a:rPr lang="en-GB" altLang="da-DK" sz="900" noProof="1">
                <a:solidFill>
                  <a:schemeClr val="tx1"/>
                </a:solidFill>
                <a:latin typeface="+mn-lt"/>
                <a:cs typeface="Arial" panose="020B0604020202020204" pitchFamily="34" charset="0"/>
              </a:rPr>
              <a:t>Click the </a:t>
            </a:r>
            <a:r>
              <a:rPr lang="en-GB" altLang="da-DK" sz="900" b="1" noProof="1">
                <a:solidFill>
                  <a:schemeClr val="tx1"/>
                </a:solidFill>
                <a:latin typeface="+mn-lt"/>
                <a:cs typeface="Arial" panose="020B0604020202020204" pitchFamily="34" charset="0"/>
              </a:rPr>
              <a:t>Insert tab</a:t>
            </a:r>
            <a:endParaRPr lang="en-GB" altLang="da-DK" sz="900" strike="sngStrike" noProof="1">
              <a:solidFill>
                <a:schemeClr val="tx1"/>
              </a:solidFill>
              <a:latin typeface="+mn-lt"/>
              <a:cs typeface="Arial" panose="020B0604020202020204" pitchFamily="34" charset="0"/>
            </a:endParaRPr>
          </a:p>
          <a:p>
            <a:pPr eaLnBrk="1" hangingPunct="1">
              <a:spcAft>
                <a:spcPts val="600"/>
              </a:spcAft>
              <a:defRPr/>
            </a:pPr>
            <a:r>
              <a:rPr lang="en-GB" altLang="da-DK" sz="900" b="1" noProof="1">
                <a:solidFill>
                  <a:schemeClr val="tx1"/>
                </a:solidFill>
                <a:latin typeface="+mn-lt"/>
                <a:cs typeface="Arial" panose="020B0604020202020204" pitchFamily="34" charset="0"/>
              </a:rPr>
              <a:t>2. </a:t>
            </a:r>
            <a:r>
              <a:rPr lang="en-GB" altLang="da-DK" sz="900" b="0" noProof="1">
                <a:solidFill>
                  <a:schemeClr val="tx1"/>
                </a:solidFill>
                <a:latin typeface="+mn-lt"/>
                <a:cs typeface="Arial" panose="020B0604020202020204" pitchFamily="34" charset="0"/>
              </a:rPr>
              <a:t>Clickon</a:t>
            </a:r>
            <a:r>
              <a:rPr lang="en-GB" altLang="da-DK" sz="900" b="1" noProof="1">
                <a:solidFill>
                  <a:schemeClr val="tx1"/>
                </a:solidFill>
                <a:latin typeface="+mn-lt"/>
                <a:cs typeface="Arial" panose="020B0604020202020204" pitchFamily="34" charset="0"/>
              </a:rPr>
              <a:t> Header and Footer </a:t>
            </a:r>
            <a:br>
              <a:rPr lang="en-GB" altLang="da-DK" sz="900" b="1" noProof="1">
                <a:solidFill>
                  <a:schemeClr val="tx1"/>
                </a:solidFill>
                <a:latin typeface="+mn-lt"/>
                <a:cs typeface="Arial" panose="020B0604020202020204" pitchFamily="34" charset="0"/>
              </a:rPr>
            </a:br>
            <a:r>
              <a:rPr lang="en-GB" altLang="da-DK" sz="900" b="0" noProof="1">
                <a:solidFill>
                  <a:schemeClr val="tx1"/>
                </a:solidFill>
                <a:latin typeface="+mn-lt"/>
                <a:cs typeface="Arial" panose="020B0604020202020204" pitchFamily="34" charset="0"/>
              </a:rPr>
              <a:t>(write the desired text)</a:t>
            </a:r>
          </a:p>
          <a:p>
            <a:pPr eaLnBrk="1" hangingPunct="1">
              <a:spcAft>
                <a:spcPts val="600"/>
              </a:spcAft>
              <a:defRPr/>
            </a:pPr>
            <a:r>
              <a:rPr lang="en-GB" sz="900" b="1" noProof="1">
                <a:solidFill>
                  <a:schemeClr val="tx1"/>
                </a:solidFill>
                <a:latin typeface="+mn-lt"/>
                <a:cs typeface="Arial" panose="020B0604020202020204" pitchFamily="34" charset="0"/>
              </a:rPr>
              <a:t>3. </a:t>
            </a:r>
            <a:r>
              <a:rPr lang="en-GB" sz="900" noProof="1">
                <a:solidFill>
                  <a:schemeClr val="tx1"/>
                </a:solidFill>
                <a:latin typeface="+mn-lt"/>
                <a:cs typeface="Arial" panose="020B0604020202020204" pitchFamily="34" charset="0"/>
              </a:rPr>
              <a:t>Click </a:t>
            </a:r>
            <a:r>
              <a:rPr lang="en-GB" sz="900" b="1" noProof="1">
                <a:solidFill>
                  <a:schemeClr val="tx1"/>
                </a:solidFill>
                <a:latin typeface="+mn-lt"/>
                <a:cs typeface="Arial" panose="020B0604020202020204" pitchFamily="34" charset="0"/>
              </a:rPr>
              <a:t>Apply to All</a:t>
            </a:r>
            <a:r>
              <a:rPr lang="en-GB" sz="900" noProof="1">
                <a:solidFill>
                  <a:schemeClr val="tx1"/>
                </a:solidFill>
                <a:latin typeface="+mn-lt"/>
                <a:cs typeface="Arial" panose="020B0604020202020204" pitchFamily="34" charset="0"/>
              </a:rPr>
              <a:t> or </a:t>
            </a:r>
            <a:r>
              <a:rPr lang="en-GB" sz="900" b="1" noProof="1">
                <a:solidFill>
                  <a:schemeClr val="tx1"/>
                </a:solidFill>
                <a:latin typeface="+mn-lt"/>
                <a:cs typeface="Arial" panose="020B0604020202020204" pitchFamily="34" charset="0"/>
              </a:rPr>
              <a:t>Apply </a:t>
            </a:r>
            <a:r>
              <a:rPr lang="en-GB" sz="900" b="0" noProof="1">
                <a:solidFill>
                  <a:schemeClr val="tx1"/>
                </a:solidFill>
                <a:latin typeface="+mn-lt"/>
                <a:cs typeface="Arial" panose="020B0604020202020204" pitchFamily="34" charset="0"/>
              </a:rPr>
              <a:t>if </a:t>
            </a:r>
            <a:br>
              <a:rPr lang="en-GB" sz="900" b="0" noProof="1">
                <a:solidFill>
                  <a:schemeClr val="tx1"/>
                </a:solidFill>
                <a:latin typeface="+mn-lt"/>
                <a:cs typeface="Arial" panose="020B0604020202020204" pitchFamily="34" charset="0"/>
              </a:rPr>
            </a:br>
            <a:r>
              <a:rPr lang="en-GB" sz="900" b="0" noProof="1">
                <a:solidFill>
                  <a:schemeClr val="tx1"/>
                </a:solidFill>
                <a:latin typeface="+mn-lt"/>
                <a:cs typeface="Arial" panose="020B0604020202020204" pitchFamily="34" charset="0"/>
              </a:rPr>
              <a:t>only used on one slide</a:t>
            </a:r>
          </a:p>
        </p:txBody>
      </p:sp>
      <p:sp>
        <p:nvSpPr>
          <p:cNvPr id="18" name="AutoShape 4"/>
          <p:cNvSpPr>
            <a:spLocks/>
          </p:cNvSpPr>
          <p:nvPr userDrawn="1"/>
        </p:nvSpPr>
        <p:spPr bwMode="gray">
          <a:xfrm>
            <a:off x="4359622" y="1409700"/>
            <a:ext cx="2160000" cy="784830"/>
          </a:xfrm>
          <a:prstGeom prst="rect">
            <a:avLst/>
          </a:prstGeom>
          <a:noFill/>
          <a:ln w="12700" algn="ctr">
            <a:noFill/>
            <a:miter lim="800000"/>
            <a:headEnd/>
            <a:tailEnd/>
          </a:ln>
          <a:effectLst/>
        </p:spPr>
        <p:txBody>
          <a:bodyPr wrap="square" lIns="0" tIns="0" rIns="0" bIns="0">
            <a:spAutoFit/>
          </a:bodyPr>
          <a:lstStyle/>
          <a:p>
            <a:pPr fontAlgn="auto">
              <a:spcBef>
                <a:spcPts val="0"/>
              </a:spcBef>
              <a:spcAft>
                <a:spcPts val="600"/>
              </a:spcAft>
              <a:buFont typeface="+mj-lt"/>
              <a:buNone/>
              <a:defRPr/>
            </a:pPr>
            <a:r>
              <a:rPr lang="en-GB" sz="1000" b="1" noProof="1">
                <a:solidFill>
                  <a:schemeClr val="tx1"/>
                </a:solidFill>
                <a:latin typeface="+mn-lt"/>
                <a:cs typeface="Arial" panose="020B0604020202020204" pitchFamily="34" charset="0"/>
              </a:rPr>
              <a:t>Insert picture</a:t>
            </a:r>
          </a:p>
          <a:p>
            <a:pPr eaLnBrk="1" fontAlgn="auto" hangingPunct="1">
              <a:spcBef>
                <a:spcPts val="0"/>
              </a:spcBef>
              <a:spcAft>
                <a:spcPts val="240"/>
              </a:spcAft>
              <a:buFont typeface="+mj-lt"/>
              <a:buNone/>
              <a:defRPr/>
            </a:pPr>
            <a:r>
              <a:rPr lang="en-GB" sz="900" noProof="1">
                <a:solidFill>
                  <a:schemeClr val="tx1"/>
                </a:solidFill>
                <a:latin typeface="+mn-lt"/>
                <a:cs typeface="Arial" panose="020B0604020202020204" pitchFamily="34" charset="0"/>
              </a:rPr>
              <a:t>On slides with picture placeholder, </a:t>
            </a:r>
            <a:br>
              <a:rPr lang="en-GB" sz="900" noProof="1">
                <a:solidFill>
                  <a:schemeClr val="tx1"/>
                </a:solidFill>
                <a:latin typeface="+mn-lt"/>
                <a:cs typeface="Arial" panose="020B0604020202020204" pitchFamily="34" charset="0"/>
              </a:rPr>
            </a:br>
            <a:r>
              <a:rPr lang="en-GB" sz="900" noProof="1">
                <a:solidFill>
                  <a:schemeClr val="tx1"/>
                </a:solidFill>
                <a:latin typeface="+mn-lt"/>
                <a:cs typeface="Arial" panose="020B0604020202020204" pitchFamily="34" charset="0"/>
              </a:rPr>
              <a:t>click on the pictureplaceholder and</a:t>
            </a:r>
            <a:br>
              <a:rPr lang="en-GB" sz="900" baseline="0" noProof="1">
                <a:solidFill>
                  <a:schemeClr val="tx1"/>
                </a:solidFill>
                <a:latin typeface="+mn-lt"/>
                <a:cs typeface="Arial" panose="020B0604020202020204" pitchFamily="34" charset="0"/>
              </a:rPr>
            </a:br>
            <a:r>
              <a:rPr lang="en-GB" sz="900"/>
              <a:t>insert picture via </a:t>
            </a:r>
            <a:r>
              <a:rPr lang="en-GB" sz="900" b="1"/>
              <a:t>Add Images</a:t>
            </a:r>
            <a:r>
              <a:rPr lang="en-GB" sz="900"/>
              <a:t>-button </a:t>
            </a:r>
            <a:br>
              <a:rPr lang="en-GB" sz="900"/>
            </a:br>
            <a:r>
              <a:rPr lang="en-GB" sz="900"/>
              <a:t>in the </a:t>
            </a:r>
            <a:r>
              <a:rPr lang="en-GB" sz="900" b="1"/>
              <a:t>Nordic Innovation-</a:t>
            </a:r>
            <a:r>
              <a:rPr lang="en-GB" sz="900" baseline="0"/>
              <a:t>TAB</a:t>
            </a:r>
            <a:endParaRPr lang="en-GB" sz="900" b="1" noProof="1">
              <a:solidFill>
                <a:schemeClr val="tx1"/>
              </a:solidFill>
              <a:latin typeface="+mn-lt"/>
              <a:cs typeface="Arial" panose="020B0604020202020204" pitchFamily="34" charset="0"/>
            </a:endParaRPr>
          </a:p>
        </p:txBody>
      </p:sp>
      <p:sp>
        <p:nvSpPr>
          <p:cNvPr id="22" name="TextBox 12"/>
          <p:cNvSpPr txBox="1">
            <a:spLocks noChangeArrowheads="1"/>
          </p:cNvSpPr>
          <p:nvPr userDrawn="1"/>
        </p:nvSpPr>
        <p:spPr bwMode="auto">
          <a:xfrm>
            <a:off x="4359622" y="2220228"/>
            <a:ext cx="2160000" cy="24929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l" eaLnBrk="1" hangingPunct="1">
              <a:spcBef>
                <a:spcPts val="0"/>
              </a:spcBef>
              <a:spcAft>
                <a:spcPts val="600"/>
              </a:spcAft>
              <a:buFontTx/>
              <a:buNone/>
              <a:defRPr/>
            </a:pPr>
            <a:endParaRPr lang="en-GB" sz="1000" b="1" noProof="1">
              <a:solidFill>
                <a:schemeClr val="tx1"/>
              </a:solidFill>
              <a:latin typeface="+mn-lt"/>
              <a:cs typeface="Arial" panose="020B0604020202020204" pitchFamily="34" charset="0"/>
            </a:endParaRPr>
          </a:p>
          <a:p>
            <a:pPr algn="l" eaLnBrk="1" hangingPunct="1">
              <a:spcBef>
                <a:spcPts val="0"/>
              </a:spcBef>
              <a:spcAft>
                <a:spcPts val="600"/>
              </a:spcAft>
              <a:buFontTx/>
              <a:buNone/>
              <a:defRPr/>
            </a:pPr>
            <a:r>
              <a:rPr lang="en-GB" sz="1000" b="1" noProof="1">
                <a:solidFill>
                  <a:schemeClr val="tx1"/>
                </a:solidFill>
                <a:latin typeface="+mn-lt"/>
                <a:cs typeface="Arial" panose="020B0604020202020204" pitchFamily="34" charset="0"/>
              </a:rPr>
              <a:t>Change</a:t>
            </a:r>
            <a:r>
              <a:rPr lang="en-GB" sz="1000" b="1" baseline="0" noProof="1">
                <a:solidFill>
                  <a:schemeClr val="tx1"/>
                </a:solidFill>
                <a:latin typeface="+mn-lt"/>
                <a:cs typeface="Arial" panose="020B0604020202020204" pitchFamily="34" charset="0"/>
              </a:rPr>
              <a:t> picture</a:t>
            </a:r>
            <a:endParaRPr lang="en-GB" sz="1000" b="1" noProof="1">
              <a:solidFill>
                <a:schemeClr val="tx1"/>
              </a:solidFill>
              <a:latin typeface="+mn-lt"/>
              <a:cs typeface="Arial" panose="020B0604020202020204" pitchFamily="34" charset="0"/>
            </a:endParaRPr>
          </a:p>
          <a:p>
            <a:pPr algn="l" eaLnBrk="1" hangingPunct="1">
              <a:spcBef>
                <a:spcPts val="0"/>
              </a:spcBef>
              <a:spcAft>
                <a:spcPts val="600"/>
              </a:spcAft>
              <a:buFontTx/>
              <a:buNone/>
              <a:defRPr/>
            </a:pPr>
            <a:r>
              <a:rPr lang="en-GB" sz="900" b="1" noProof="1">
                <a:solidFill>
                  <a:schemeClr val="tx1"/>
                </a:solidFill>
                <a:latin typeface="+mn-lt"/>
                <a:cs typeface="Arial" panose="020B0604020202020204" pitchFamily="34" charset="0"/>
              </a:rPr>
              <a:t>1. </a:t>
            </a:r>
            <a:r>
              <a:rPr lang="en-GB" sz="900" b="0" noProof="1">
                <a:solidFill>
                  <a:schemeClr val="tx1"/>
                </a:solidFill>
                <a:latin typeface="+mn-lt"/>
                <a:cs typeface="Arial" panose="020B0604020202020204" pitchFamily="34" charset="0"/>
              </a:rPr>
              <a:t>Click </a:t>
            </a:r>
            <a:r>
              <a:rPr lang="en-GB" sz="900" b="1"/>
              <a:t>Nordic Innovation</a:t>
            </a:r>
            <a:r>
              <a:rPr lang="en-GB" sz="900" b="0" baseline="0">
                <a:latin typeface="+mn-lt"/>
              </a:rPr>
              <a:t>-TAB </a:t>
            </a:r>
            <a:br>
              <a:rPr lang="en-GB" sz="900" b="0" baseline="0">
                <a:latin typeface="+mn-lt"/>
              </a:rPr>
            </a:br>
            <a:r>
              <a:rPr lang="en-GB" sz="900" b="0" baseline="0">
                <a:latin typeface="+mn-lt"/>
              </a:rPr>
              <a:t>and </a:t>
            </a:r>
            <a:r>
              <a:rPr lang="en-GB" sz="900" b="0" baseline="0" noProof="1">
                <a:solidFill>
                  <a:schemeClr val="tx1"/>
                </a:solidFill>
                <a:latin typeface="+mn-lt"/>
                <a:cs typeface="Arial" panose="020B0604020202020204" pitchFamily="34" charset="0"/>
              </a:rPr>
              <a:t>c</a:t>
            </a:r>
            <a:r>
              <a:rPr lang="en-GB" sz="900" b="0" noProof="1">
                <a:solidFill>
                  <a:schemeClr val="tx1"/>
                </a:solidFill>
                <a:latin typeface="+mn-lt"/>
                <a:cs typeface="Arial" panose="020B0604020202020204" pitchFamily="34" charset="0"/>
              </a:rPr>
              <a:t>lick </a:t>
            </a:r>
            <a:r>
              <a:rPr lang="en-GB" sz="900" b="1" noProof="1">
                <a:solidFill>
                  <a:schemeClr val="tx1"/>
                </a:solidFill>
                <a:latin typeface="+mn-lt"/>
                <a:cs typeface="Arial" panose="020B0604020202020204" pitchFamily="34" charset="0"/>
              </a:rPr>
              <a:t>Images Tools</a:t>
            </a:r>
            <a:r>
              <a:rPr lang="en-GB" sz="900" b="0" baseline="0" noProof="1">
                <a:solidFill>
                  <a:schemeClr val="tx1"/>
                </a:solidFill>
                <a:latin typeface="+mn-lt"/>
                <a:cs typeface="Arial" panose="020B0604020202020204" pitchFamily="34" charset="0"/>
              </a:rPr>
              <a:t> drop down </a:t>
            </a:r>
            <a:br>
              <a:rPr lang="en-GB" sz="900" b="0" baseline="0" noProof="1">
                <a:solidFill>
                  <a:schemeClr val="tx1"/>
                </a:solidFill>
                <a:latin typeface="+mn-lt"/>
                <a:cs typeface="Arial" panose="020B0604020202020204" pitchFamily="34" charset="0"/>
              </a:rPr>
            </a:br>
            <a:r>
              <a:rPr lang="en-GB" sz="900" b="0" baseline="0" noProof="1">
                <a:solidFill>
                  <a:schemeClr val="tx1"/>
                </a:solidFill>
                <a:latin typeface="+mn-lt"/>
                <a:cs typeface="Arial" panose="020B0604020202020204" pitchFamily="34" charset="0"/>
              </a:rPr>
              <a:t>button, choose </a:t>
            </a:r>
            <a:r>
              <a:rPr lang="en-GB" sz="900" b="1" baseline="0" noProof="1">
                <a:solidFill>
                  <a:schemeClr val="tx1"/>
                </a:solidFill>
                <a:latin typeface="+mn-lt"/>
                <a:cs typeface="Arial" panose="020B0604020202020204" pitchFamily="34" charset="0"/>
              </a:rPr>
              <a:t>Crop </a:t>
            </a:r>
            <a:r>
              <a:rPr lang="en-GB" sz="900" b="0" noProof="1">
                <a:solidFill>
                  <a:schemeClr val="tx1"/>
                </a:solidFill>
                <a:latin typeface="+mn-lt"/>
                <a:cs typeface="Arial" panose="020B0604020202020204" pitchFamily="34" charset="0"/>
              </a:rPr>
              <a:t>to change</a:t>
            </a:r>
            <a:r>
              <a:rPr lang="en-GB" sz="900" b="0" kern="1200" noProof="1">
                <a:solidFill>
                  <a:schemeClr val="tx1"/>
                </a:solidFill>
                <a:latin typeface="+mn-lt"/>
                <a:ea typeface="+mn-ea"/>
                <a:cs typeface="Arial" panose="020B0604020202020204" pitchFamily="34" charset="0"/>
              </a:rPr>
              <a:t> size</a:t>
            </a:r>
            <a:r>
              <a:rPr lang="en-GB" sz="900" b="0" kern="1200" baseline="0" noProof="1">
                <a:solidFill>
                  <a:schemeClr val="tx1"/>
                </a:solidFill>
                <a:latin typeface="+mn-lt"/>
                <a:ea typeface="+mn-ea"/>
                <a:cs typeface="Arial" panose="020B0604020202020204" pitchFamily="34" charset="0"/>
              </a:rPr>
              <a:t> </a:t>
            </a:r>
            <a:br>
              <a:rPr lang="en-GB" sz="900" b="0" kern="1200" baseline="0" noProof="1">
                <a:solidFill>
                  <a:schemeClr val="tx1"/>
                </a:solidFill>
                <a:latin typeface="+mn-lt"/>
                <a:ea typeface="+mn-ea"/>
                <a:cs typeface="Arial" panose="020B0604020202020204" pitchFamily="34" charset="0"/>
              </a:rPr>
            </a:br>
            <a:r>
              <a:rPr lang="en-GB" sz="900" b="0" kern="1200" baseline="0" noProof="1">
                <a:solidFill>
                  <a:schemeClr val="tx1"/>
                </a:solidFill>
                <a:latin typeface="+mn-lt"/>
                <a:ea typeface="+mn-ea"/>
                <a:cs typeface="Arial" panose="020B0604020202020204" pitchFamily="34" charset="0"/>
              </a:rPr>
              <a:t>or </a:t>
            </a:r>
            <a:r>
              <a:rPr lang="en-GB" sz="900" b="0" strike="noStrike" noProof="1">
                <a:solidFill>
                  <a:schemeClr val="tx1"/>
                </a:solidFill>
                <a:latin typeface="+mn-lt"/>
                <a:cs typeface="Arial" panose="020B0604020202020204" pitchFamily="34" charset="0"/>
              </a:rPr>
              <a:t>focus </a:t>
            </a:r>
            <a:r>
              <a:rPr lang="en-GB" sz="900" b="0" noProof="1">
                <a:solidFill>
                  <a:schemeClr val="tx1"/>
                </a:solidFill>
                <a:latin typeface="+mn-lt"/>
                <a:cs typeface="Arial" panose="020B0604020202020204" pitchFamily="34" charset="0"/>
              </a:rPr>
              <a:t>of the picture</a:t>
            </a:r>
            <a:endParaRPr lang="en-GB" sz="900" b="0" strike="sngStrike" noProof="1">
              <a:solidFill>
                <a:schemeClr val="tx1"/>
              </a:solidFill>
              <a:latin typeface="+mn-lt"/>
              <a:cs typeface="Arial" panose="020B0604020202020204" pitchFamily="34" charset="0"/>
            </a:endParaRPr>
          </a:p>
          <a:p>
            <a:pPr algn="l" eaLnBrk="1" hangingPunct="1">
              <a:spcBef>
                <a:spcPct val="0"/>
              </a:spcBef>
              <a:spcAft>
                <a:spcPts val="600"/>
              </a:spcAft>
              <a:buFontTx/>
              <a:buNone/>
              <a:defRPr/>
            </a:pPr>
            <a:r>
              <a:rPr lang="en-GB" altLang="da-DK" sz="900" b="1" noProof="1">
                <a:solidFill>
                  <a:schemeClr val="tx1"/>
                </a:solidFill>
                <a:latin typeface="+mn-lt"/>
                <a:cs typeface="Arial" panose="020B0604020202020204" pitchFamily="34" charset="0"/>
              </a:rPr>
              <a:t>2. </a:t>
            </a:r>
            <a:r>
              <a:rPr lang="en-GB" altLang="da-DK" sz="900" b="0" noProof="1">
                <a:solidFill>
                  <a:schemeClr val="tx1"/>
                </a:solidFill>
                <a:latin typeface="+mn-lt"/>
                <a:cs typeface="Arial" panose="020B0604020202020204" pitchFamily="34" charset="0"/>
              </a:rPr>
              <a:t>If you want to scale the picture, </a:t>
            </a:r>
            <a:br>
              <a:rPr lang="en-GB" altLang="da-DK" sz="900" b="0" noProof="1">
                <a:solidFill>
                  <a:schemeClr val="tx1"/>
                </a:solidFill>
                <a:latin typeface="+mn-lt"/>
                <a:cs typeface="Arial" panose="020B0604020202020204" pitchFamily="34" charset="0"/>
              </a:rPr>
            </a:br>
            <a:r>
              <a:rPr lang="en-GB" altLang="da-DK" sz="900" b="0" noProof="1">
                <a:solidFill>
                  <a:schemeClr val="tx1"/>
                </a:solidFill>
                <a:latin typeface="+mn-lt"/>
                <a:cs typeface="Arial" panose="020B0604020202020204" pitchFamily="34" charset="0"/>
              </a:rPr>
              <a:t>hold </a:t>
            </a:r>
            <a:r>
              <a:rPr lang="en-GB" altLang="da-DK" sz="900" b="1" noProof="1">
                <a:solidFill>
                  <a:schemeClr val="tx1"/>
                </a:solidFill>
                <a:latin typeface="+mn-lt"/>
                <a:cs typeface="Arial" panose="020B0604020202020204" pitchFamily="34" charset="0"/>
              </a:rPr>
              <a:t>SHIFT-</a:t>
            </a:r>
            <a:r>
              <a:rPr lang="en-GB" altLang="da-DK" sz="900" b="0" noProof="1">
                <a:solidFill>
                  <a:schemeClr val="tx1"/>
                </a:solidFill>
                <a:latin typeface="+mn-lt"/>
                <a:cs typeface="Arial" panose="020B0604020202020204" pitchFamily="34" charset="0"/>
              </a:rPr>
              <a:t>key down while </a:t>
            </a:r>
            <a:br>
              <a:rPr lang="en-GB" altLang="da-DK" sz="900" b="0" noProof="1">
                <a:solidFill>
                  <a:schemeClr val="tx1"/>
                </a:solidFill>
                <a:latin typeface="+mn-lt"/>
                <a:cs typeface="Arial" panose="020B0604020202020204" pitchFamily="34" charset="0"/>
              </a:rPr>
            </a:br>
            <a:r>
              <a:rPr lang="en-GB" altLang="da-DK" sz="900" b="0" noProof="1">
                <a:solidFill>
                  <a:schemeClr val="tx1"/>
                </a:solidFill>
                <a:latin typeface="+mn-lt"/>
                <a:cs typeface="Arial" panose="020B0604020202020204" pitchFamily="34" charset="0"/>
              </a:rPr>
              <a:t>dragging the corners of the </a:t>
            </a:r>
            <a:r>
              <a:rPr lang="en-GB" altLang="da-DK" sz="900" b="0" kern="1200" noProof="1">
                <a:solidFill>
                  <a:schemeClr val="tx1"/>
                </a:solidFill>
                <a:latin typeface="+mn-lt"/>
                <a:ea typeface="+mn-ea"/>
                <a:cs typeface="Arial" panose="020B0604020202020204" pitchFamily="34" charset="0"/>
              </a:rPr>
              <a:t>picture</a:t>
            </a:r>
          </a:p>
          <a:p>
            <a:pPr algn="l" eaLnBrk="1" hangingPunct="1">
              <a:spcBef>
                <a:spcPct val="0"/>
              </a:spcBef>
              <a:spcAft>
                <a:spcPts val="600"/>
              </a:spcAft>
              <a:buFontTx/>
              <a:buNone/>
              <a:defRPr/>
            </a:pPr>
            <a:r>
              <a:rPr lang="en-GB" altLang="da-DK" sz="900" b="1" noProof="1">
                <a:solidFill>
                  <a:schemeClr val="tx1"/>
                </a:solidFill>
                <a:latin typeface="+mn-lt"/>
                <a:cs typeface="Arial" panose="020B0604020202020204" pitchFamily="34" charset="0"/>
              </a:rPr>
              <a:t>Hint:</a:t>
            </a:r>
            <a:r>
              <a:rPr lang="en-GB" altLang="da-DK" sz="900" b="0" noProof="1">
                <a:solidFill>
                  <a:schemeClr val="tx1"/>
                </a:solidFill>
                <a:latin typeface="+mn-lt"/>
                <a:cs typeface="Arial" panose="020B0604020202020204" pitchFamily="34" charset="0"/>
              </a:rPr>
              <a:t> If you delete the picture and </a:t>
            </a:r>
            <a:br>
              <a:rPr lang="en-GB" altLang="da-DK" sz="900" b="0" noProof="1">
                <a:solidFill>
                  <a:schemeClr val="tx1"/>
                </a:solidFill>
                <a:latin typeface="+mn-lt"/>
                <a:cs typeface="Arial" panose="020B0604020202020204" pitchFamily="34" charset="0"/>
              </a:rPr>
            </a:br>
            <a:r>
              <a:rPr lang="en-GB" altLang="da-DK" sz="900" b="0" noProof="1">
                <a:solidFill>
                  <a:schemeClr val="tx1"/>
                </a:solidFill>
                <a:latin typeface="+mn-lt"/>
                <a:cs typeface="Arial" panose="020B0604020202020204" pitchFamily="34" charset="0"/>
              </a:rPr>
              <a:t>insert a new one, the picture may </a:t>
            </a:r>
            <a:br>
              <a:rPr lang="en-GB" altLang="da-DK" sz="900" b="0" noProof="1">
                <a:solidFill>
                  <a:schemeClr val="tx1"/>
                </a:solidFill>
                <a:latin typeface="+mn-lt"/>
                <a:cs typeface="Arial" panose="020B0604020202020204" pitchFamily="34" charset="0"/>
              </a:rPr>
            </a:br>
            <a:r>
              <a:rPr lang="en-GB" altLang="da-DK" sz="900" b="0" noProof="1">
                <a:solidFill>
                  <a:schemeClr val="tx1"/>
                </a:solidFill>
                <a:latin typeface="+mn-lt"/>
                <a:cs typeface="Arial" panose="020B0604020202020204" pitchFamily="34" charset="0"/>
              </a:rPr>
              <a:t>lie in front of the text or graphic</a:t>
            </a:r>
            <a:r>
              <a:rPr lang="en-GB" altLang="da-DK" sz="900" b="0" strike="noStrike" noProof="1">
                <a:solidFill>
                  <a:schemeClr val="tx1"/>
                </a:solidFill>
                <a:latin typeface="+mn-lt"/>
                <a:cs typeface="Arial" panose="020B0604020202020204" pitchFamily="34" charset="0"/>
              </a:rPr>
              <a:t>,</a:t>
            </a:r>
            <a:br>
              <a:rPr lang="en-GB" altLang="da-DK" sz="900" b="0" noProof="1">
                <a:solidFill>
                  <a:schemeClr val="tx1"/>
                </a:solidFill>
                <a:latin typeface="+mn-lt"/>
                <a:cs typeface="Arial" panose="020B0604020202020204" pitchFamily="34" charset="0"/>
              </a:rPr>
            </a:br>
            <a:r>
              <a:rPr lang="en-GB" altLang="da-DK" sz="900" b="0" strike="noStrike" noProof="1">
                <a:solidFill>
                  <a:schemeClr val="tx1"/>
                </a:solidFill>
                <a:latin typeface="+mn-lt"/>
                <a:cs typeface="Arial" panose="020B0604020202020204" pitchFamily="34" charset="0"/>
              </a:rPr>
              <a:t>if</a:t>
            </a:r>
            <a:r>
              <a:rPr lang="en-GB" altLang="da-DK" sz="900" b="0" noProof="1">
                <a:solidFill>
                  <a:schemeClr val="tx1"/>
                </a:solidFill>
                <a:latin typeface="+mn-lt"/>
                <a:cs typeface="Arial" panose="020B0604020202020204" pitchFamily="34" charset="0"/>
              </a:rPr>
              <a:t> this happens, select the picture, </a:t>
            </a:r>
            <a:br>
              <a:rPr lang="en-GB" altLang="da-DK" sz="900" b="0" noProof="1">
                <a:solidFill>
                  <a:schemeClr val="tx1"/>
                </a:solidFill>
                <a:latin typeface="+mn-lt"/>
                <a:cs typeface="Arial" panose="020B0604020202020204" pitchFamily="34" charset="0"/>
              </a:rPr>
            </a:br>
            <a:r>
              <a:rPr lang="en-GB" altLang="da-DK" sz="900" b="0" noProof="1">
                <a:solidFill>
                  <a:schemeClr val="tx1"/>
                </a:solidFill>
                <a:latin typeface="+mn-lt"/>
                <a:cs typeface="Arial" panose="020B0604020202020204" pitchFamily="34" charset="0"/>
              </a:rPr>
              <a:t>right-click and choose </a:t>
            </a:r>
            <a:r>
              <a:rPr lang="en-GB" altLang="da-DK" sz="900" b="1" noProof="1">
                <a:solidFill>
                  <a:schemeClr val="tx1"/>
                </a:solidFill>
                <a:latin typeface="+mn-lt"/>
                <a:cs typeface="Arial" panose="020B0604020202020204" pitchFamily="34" charset="0"/>
              </a:rPr>
              <a:t>Send to Back</a:t>
            </a:r>
          </a:p>
          <a:p>
            <a:pPr algn="l" eaLnBrk="1" hangingPunct="1">
              <a:spcBef>
                <a:spcPct val="0"/>
              </a:spcBef>
              <a:spcAft>
                <a:spcPts val="600"/>
              </a:spcAft>
              <a:buFontTx/>
              <a:buNone/>
              <a:defRPr/>
            </a:pPr>
            <a:endParaRPr lang="en-GB" altLang="da-DK" sz="900" b="0" noProof="1">
              <a:solidFill>
                <a:schemeClr val="tx1"/>
              </a:solidFill>
              <a:latin typeface="+mn-lt"/>
              <a:cs typeface="Arial" panose="020B0604020202020204" pitchFamily="34" charset="0"/>
            </a:endParaRPr>
          </a:p>
        </p:txBody>
      </p:sp>
      <p:sp>
        <p:nvSpPr>
          <p:cNvPr id="12" name="Text Box 48"/>
          <p:cNvSpPr txBox="1">
            <a:spLocks noChangeArrowheads="1"/>
          </p:cNvSpPr>
          <p:nvPr userDrawn="1"/>
        </p:nvSpPr>
        <p:spPr bwMode="auto">
          <a:xfrm>
            <a:off x="693739" y="3277385"/>
            <a:ext cx="2160000" cy="12157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144000" bIns="0" anchor="t" anchorCtr="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Aft>
                <a:spcPts val="600"/>
              </a:spcAft>
              <a:defRPr/>
            </a:pPr>
            <a:r>
              <a:rPr lang="en-GB" sz="1000" b="1" noProof="1">
                <a:solidFill>
                  <a:schemeClr val="tx1"/>
                </a:solidFill>
                <a:latin typeface="+mn-lt"/>
                <a:cs typeface="Arial" panose="020B0604020202020204" pitchFamily="34" charset="0"/>
              </a:rPr>
              <a:t>Use layouts</a:t>
            </a:r>
          </a:p>
          <a:p>
            <a:pPr eaLnBrk="1" hangingPunct="1">
              <a:spcAft>
                <a:spcPts val="600"/>
              </a:spcAft>
              <a:defRPr/>
            </a:pPr>
            <a:r>
              <a:rPr lang="en-GB" altLang="da-DK" sz="900" b="1" noProof="1">
                <a:solidFill>
                  <a:schemeClr val="tx1"/>
                </a:solidFill>
                <a:latin typeface="+mn-lt"/>
                <a:cs typeface="Arial" panose="020B0604020202020204" pitchFamily="34" charset="0"/>
              </a:rPr>
              <a:t>1. </a:t>
            </a:r>
            <a:r>
              <a:rPr lang="en-GB" altLang="da-DK" sz="900" noProof="1">
                <a:solidFill>
                  <a:schemeClr val="tx1"/>
                </a:solidFill>
                <a:latin typeface="+mn-lt"/>
                <a:cs typeface="Arial" panose="020B0604020202020204" pitchFamily="34" charset="0"/>
              </a:rPr>
              <a:t>Click the </a:t>
            </a:r>
            <a:r>
              <a:rPr lang="en-GB" altLang="da-DK" sz="900" b="1" noProof="1">
                <a:solidFill>
                  <a:schemeClr val="tx1"/>
                </a:solidFill>
                <a:latin typeface="+mn-lt"/>
                <a:cs typeface="Arial" panose="020B0604020202020204" pitchFamily="34" charset="0"/>
              </a:rPr>
              <a:t>Home tab</a:t>
            </a:r>
            <a:endParaRPr lang="en-GB" altLang="da-DK" sz="900" b="0" strike="sngStrike" noProof="1">
              <a:solidFill>
                <a:schemeClr val="tx1"/>
              </a:solidFill>
              <a:latin typeface="+mn-lt"/>
              <a:cs typeface="Arial" panose="020B0604020202020204" pitchFamily="34" charset="0"/>
            </a:endParaRPr>
          </a:p>
          <a:p>
            <a:pPr eaLnBrk="1" hangingPunct="1">
              <a:spcAft>
                <a:spcPts val="600"/>
              </a:spcAft>
              <a:defRPr/>
            </a:pPr>
            <a:r>
              <a:rPr lang="en-GB" altLang="da-DK" sz="900" b="1" noProof="1">
                <a:solidFill>
                  <a:schemeClr val="tx1"/>
                </a:solidFill>
                <a:latin typeface="+mn-lt"/>
                <a:cs typeface="Arial" panose="020B0604020202020204" pitchFamily="34" charset="0"/>
              </a:rPr>
              <a:t>2.</a:t>
            </a:r>
            <a:r>
              <a:rPr lang="en-GB" altLang="da-DK" sz="900" noProof="1">
                <a:solidFill>
                  <a:schemeClr val="tx1"/>
                </a:solidFill>
                <a:latin typeface="+mn-lt"/>
                <a:cs typeface="Arial" panose="020B0604020202020204" pitchFamily="34" charset="0"/>
              </a:rPr>
              <a:t>Click the </a:t>
            </a:r>
            <a:r>
              <a:rPr lang="en-GB" altLang="da-DK" sz="900" b="1" baseline="0" noProof="1">
                <a:solidFill>
                  <a:schemeClr val="tx1"/>
                </a:solidFill>
                <a:latin typeface="+mn-lt"/>
                <a:cs typeface="Arial" panose="020B0604020202020204" pitchFamily="34" charset="0"/>
              </a:rPr>
              <a:t>New Slide </a:t>
            </a:r>
            <a:r>
              <a:rPr lang="en-GB" altLang="da-DK" sz="900" noProof="1">
                <a:solidFill>
                  <a:schemeClr val="tx1"/>
                </a:solidFill>
                <a:latin typeface="+mn-lt"/>
                <a:cs typeface="Arial" panose="020B0604020202020204" pitchFamily="34" charset="0"/>
              </a:rPr>
              <a:t>menu to insert new slide</a:t>
            </a:r>
          </a:p>
          <a:p>
            <a:pPr eaLnBrk="1" hangingPunct="1">
              <a:spcAft>
                <a:spcPts val="240"/>
              </a:spcAft>
              <a:defRPr/>
            </a:pPr>
            <a:r>
              <a:rPr lang="en-GB" altLang="da-DK" sz="900" b="1" noProof="1">
                <a:solidFill>
                  <a:schemeClr val="tx1"/>
                </a:solidFill>
                <a:latin typeface="+mn-lt"/>
                <a:cs typeface="Arial" panose="020B0604020202020204" pitchFamily="34" charset="0"/>
              </a:rPr>
              <a:t>3. </a:t>
            </a:r>
            <a:r>
              <a:rPr lang="en-GB" altLang="da-DK" sz="900" noProof="1">
                <a:solidFill>
                  <a:schemeClr val="tx1"/>
                </a:solidFill>
                <a:latin typeface="+mn-lt"/>
                <a:cs typeface="Arial" panose="020B0604020202020204" pitchFamily="34" charset="0"/>
              </a:rPr>
              <a:t>Choose </a:t>
            </a:r>
            <a:r>
              <a:rPr lang="en-GB" altLang="da-DK" sz="900" b="1" noProof="1">
                <a:solidFill>
                  <a:schemeClr val="tx1"/>
                </a:solidFill>
                <a:latin typeface="+mn-lt"/>
                <a:cs typeface="Arial" panose="020B0604020202020204" pitchFamily="34" charset="0"/>
              </a:rPr>
              <a:t>Layout</a:t>
            </a:r>
            <a:r>
              <a:rPr lang="en-GB" altLang="da-DK" sz="900" baseline="0" noProof="1">
                <a:solidFill>
                  <a:schemeClr val="tx1"/>
                </a:solidFill>
                <a:latin typeface="+mn-lt"/>
                <a:cs typeface="Arial" panose="020B0604020202020204" pitchFamily="34" charset="0"/>
              </a:rPr>
              <a:t> to change an appropriate layout from the </a:t>
            </a:r>
            <a:br>
              <a:rPr lang="en-GB" altLang="da-DK" sz="900" baseline="0" noProof="1">
                <a:solidFill>
                  <a:schemeClr val="tx1"/>
                </a:solidFill>
                <a:latin typeface="+mn-lt"/>
                <a:cs typeface="Arial" panose="020B0604020202020204" pitchFamily="34" charset="0"/>
              </a:rPr>
            </a:br>
            <a:r>
              <a:rPr lang="en-GB" altLang="da-DK" sz="900" strike="noStrike" baseline="0" noProof="1">
                <a:solidFill>
                  <a:schemeClr val="tx1"/>
                </a:solidFill>
                <a:latin typeface="+mn-lt"/>
                <a:cs typeface="Arial" panose="020B0604020202020204" pitchFamily="34" charset="0"/>
              </a:rPr>
              <a:t>"</a:t>
            </a:r>
            <a:r>
              <a:rPr lang="en-GB" altLang="da-DK" sz="900" baseline="0" noProof="1">
                <a:solidFill>
                  <a:schemeClr val="tx1"/>
                </a:solidFill>
                <a:latin typeface="+mn-lt"/>
                <a:cs typeface="Arial" panose="020B0604020202020204" pitchFamily="34" charset="0"/>
              </a:rPr>
              <a:t>drop down</a:t>
            </a:r>
            <a:r>
              <a:rPr lang="en-GB" altLang="da-DK" sz="900" strike="noStrike" baseline="0" noProof="1">
                <a:solidFill>
                  <a:schemeClr val="tx1"/>
                </a:solidFill>
                <a:latin typeface="+mn-lt"/>
                <a:cs typeface="Arial" panose="020B0604020202020204" pitchFamily="34" charset="0"/>
              </a:rPr>
              <a:t>"</a:t>
            </a:r>
            <a:r>
              <a:rPr lang="en-GB" altLang="da-DK" sz="900" baseline="0" noProof="1">
                <a:solidFill>
                  <a:schemeClr val="tx1"/>
                </a:solidFill>
                <a:latin typeface="+mn-lt"/>
                <a:cs typeface="Arial" panose="020B0604020202020204" pitchFamily="34" charset="0"/>
              </a:rPr>
              <a:t> menu </a:t>
            </a:r>
            <a:endParaRPr lang="en-GB" sz="900" b="1" noProof="1">
              <a:solidFill>
                <a:schemeClr val="tx1"/>
              </a:solidFill>
              <a:latin typeface="+mn-lt"/>
              <a:cs typeface="Arial" panose="020B0604020202020204" pitchFamily="34" charset="0"/>
            </a:endParaRPr>
          </a:p>
        </p:txBody>
      </p:sp>
      <p:sp>
        <p:nvSpPr>
          <p:cNvPr id="27" name="AutoShape 4"/>
          <p:cNvSpPr>
            <a:spLocks/>
          </p:cNvSpPr>
          <p:nvPr userDrawn="1"/>
        </p:nvSpPr>
        <p:spPr bwMode="gray">
          <a:xfrm>
            <a:off x="706058" y="4709084"/>
            <a:ext cx="2160000" cy="861774"/>
          </a:xfrm>
          <a:prstGeom prst="rect">
            <a:avLst/>
          </a:prstGeom>
          <a:noFill/>
          <a:ln w="12700" algn="ctr">
            <a:noFill/>
            <a:miter lim="800000"/>
            <a:headEnd/>
            <a:tailEnd/>
          </a:ln>
          <a:effectLst/>
        </p:spPr>
        <p:txBody>
          <a:bodyPr wrap="square" lIns="0" tIns="0" rIns="0" bIns="0">
            <a:spAutoFit/>
          </a:bodyPr>
          <a:lstStyle/>
          <a:p>
            <a:pPr fontAlgn="auto">
              <a:spcBef>
                <a:spcPts val="0"/>
              </a:spcBef>
              <a:spcAft>
                <a:spcPts val="600"/>
              </a:spcAft>
              <a:buFont typeface="+mj-lt"/>
              <a:buNone/>
              <a:defRPr/>
            </a:pPr>
            <a:r>
              <a:rPr lang="en-GB" sz="1000" b="1" noProof="1">
                <a:solidFill>
                  <a:schemeClr val="tx1"/>
                </a:solidFill>
                <a:latin typeface="+mn-lt"/>
                <a:cs typeface="Arial" panose="020B0604020202020204" pitchFamily="34" charset="0"/>
              </a:rPr>
              <a:t>Reset slide</a:t>
            </a:r>
          </a:p>
          <a:p>
            <a:pPr marL="0" marR="0" indent="0" algn="l" defTabSz="914400" rtl="0" eaLnBrk="1" fontAlgn="auto" latinLnBrk="0" hangingPunct="1">
              <a:lnSpc>
                <a:spcPct val="100000"/>
              </a:lnSpc>
              <a:spcBef>
                <a:spcPts val="0"/>
              </a:spcBef>
              <a:spcAft>
                <a:spcPts val="600"/>
              </a:spcAft>
              <a:buClrTx/>
              <a:buSzTx/>
              <a:buFont typeface="+mj-lt"/>
              <a:buNone/>
              <a:tabLst/>
              <a:defRPr/>
            </a:pPr>
            <a:r>
              <a:rPr lang="en-GB" altLang="da-DK" sz="900" b="1" noProof="1">
                <a:solidFill>
                  <a:schemeClr val="tx1"/>
                </a:solidFill>
                <a:latin typeface="+mn-lt"/>
                <a:cs typeface="Arial" panose="020B0604020202020204" pitchFamily="34" charset="0"/>
              </a:rPr>
              <a:t>1.</a:t>
            </a:r>
            <a:r>
              <a:rPr lang="en-GB" altLang="da-DK" sz="900" noProof="1">
                <a:solidFill>
                  <a:schemeClr val="tx1"/>
                </a:solidFill>
                <a:latin typeface="+mn-lt"/>
                <a:cs typeface="Arial" panose="020B0604020202020204" pitchFamily="34" charset="0"/>
              </a:rPr>
              <a:t> Click the </a:t>
            </a:r>
            <a:r>
              <a:rPr lang="en-GB" altLang="da-DK" sz="900" b="1" noProof="1">
                <a:solidFill>
                  <a:schemeClr val="tx1"/>
                </a:solidFill>
                <a:latin typeface="+mn-lt"/>
                <a:cs typeface="Arial" panose="020B0604020202020204" pitchFamily="34" charset="0"/>
              </a:rPr>
              <a:t>Home tab</a:t>
            </a:r>
            <a:endParaRPr lang="en-GB" altLang="da-DK" sz="900" strike="sngStrike" noProof="1">
              <a:solidFill>
                <a:schemeClr val="tx1"/>
              </a:solidFill>
              <a:latin typeface="+mn-lt"/>
              <a:cs typeface="Arial" panose="020B0604020202020204" pitchFamily="34" charset="0"/>
            </a:endParaRPr>
          </a:p>
          <a:p>
            <a:pPr marL="0" marR="0" indent="0" algn="l" defTabSz="914400" rtl="0" eaLnBrk="1" fontAlgn="auto" latinLnBrk="0" hangingPunct="1">
              <a:lnSpc>
                <a:spcPct val="100000"/>
              </a:lnSpc>
              <a:spcBef>
                <a:spcPts val="0"/>
              </a:spcBef>
              <a:spcAft>
                <a:spcPts val="240"/>
              </a:spcAft>
              <a:buClrTx/>
              <a:buSzTx/>
              <a:buFont typeface="+mj-lt"/>
              <a:buNone/>
              <a:tabLst/>
              <a:defRPr/>
            </a:pPr>
            <a:r>
              <a:rPr lang="en-GB" altLang="da-DK" sz="900" b="1" noProof="1">
                <a:solidFill>
                  <a:schemeClr val="tx1"/>
                </a:solidFill>
                <a:latin typeface="+mn-lt"/>
                <a:cs typeface="Arial" panose="020B0604020202020204" pitchFamily="34" charset="0"/>
              </a:rPr>
              <a:t>2.</a:t>
            </a:r>
            <a:r>
              <a:rPr lang="en-GB" altLang="da-DK" sz="900" noProof="1">
                <a:solidFill>
                  <a:schemeClr val="tx1"/>
                </a:solidFill>
                <a:latin typeface="+mn-lt"/>
                <a:cs typeface="Arial" panose="020B0604020202020204" pitchFamily="34" charset="0"/>
              </a:rPr>
              <a:t>Click the </a:t>
            </a:r>
            <a:r>
              <a:rPr lang="en-GB" altLang="da-DK" sz="900" b="1" baseline="0" noProof="1">
                <a:solidFill>
                  <a:schemeClr val="tx1"/>
                </a:solidFill>
                <a:latin typeface="+mn-lt"/>
                <a:cs typeface="Arial" panose="020B0604020202020204" pitchFamily="34" charset="0"/>
              </a:rPr>
              <a:t>Reset </a:t>
            </a:r>
            <a:r>
              <a:rPr lang="en-GB" altLang="da-DK" sz="900" noProof="1">
                <a:solidFill>
                  <a:schemeClr val="tx1"/>
                </a:solidFill>
                <a:latin typeface="+mn-lt"/>
                <a:cs typeface="Arial" panose="020B0604020202020204" pitchFamily="34" charset="0"/>
              </a:rPr>
              <a:t>menu to reset</a:t>
            </a:r>
            <a:br>
              <a:rPr lang="en-GB" altLang="da-DK" sz="900" noProof="1">
                <a:solidFill>
                  <a:schemeClr val="tx1"/>
                </a:solidFill>
                <a:latin typeface="+mn-lt"/>
                <a:cs typeface="Arial" panose="020B0604020202020204" pitchFamily="34" charset="0"/>
              </a:rPr>
            </a:br>
            <a:r>
              <a:rPr lang="en-GB" altLang="da-DK" sz="900" noProof="1">
                <a:solidFill>
                  <a:schemeClr val="tx1"/>
                </a:solidFill>
                <a:latin typeface="+mn-lt"/>
                <a:cs typeface="Arial" panose="020B0604020202020204" pitchFamily="34" charset="0"/>
              </a:rPr>
              <a:t>position, size</a:t>
            </a:r>
            <a:r>
              <a:rPr lang="en-GB" altLang="da-DK" sz="900" baseline="0" noProof="1">
                <a:solidFill>
                  <a:schemeClr val="tx1"/>
                </a:solidFill>
                <a:latin typeface="+mn-lt"/>
                <a:cs typeface="Arial" panose="020B0604020202020204" pitchFamily="34" charset="0"/>
              </a:rPr>
              <a:t> and formatting of the</a:t>
            </a:r>
            <a:br>
              <a:rPr lang="en-GB" altLang="da-DK" sz="900" baseline="0" noProof="1">
                <a:solidFill>
                  <a:schemeClr val="tx1"/>
                </a:solidFill>
                <a:latin typeface="+mn-lt"/>
                <a:cs typeface="Arial" panose="020B0604020202020204" pitchFamily="34" charset="0"/>
              </a:rPr>
            </a:br>
            <a:r>
              <a:rPr lang="en-GB" altLang="da-DK" sz="900" baseline="0" noProof="1">
                <a:solidFill>
                  <a:schemeClr val="tx1"/>
                </a:solidFill>
                <a:latin typeface="+mn-lt"/>
                <a:cs typeface="Arial" panose="020B0604020202020204" pitchFamily="34" charset="0"/>
              </a:rPr>
              <a:t>slide placeholders to their default settings</a:t>
            </a:r>
            <a:endParaRPr lang="en-GB" altLang="da-DK" sz="900" noProof="1">
              <a:solidFill>
                <a:schemeClr val="tx1"/>
              </a:solidFill>
              <a:latin typeface="+mn-lt"/>
              <a:cs typeface="Arial" panose="020B0604020202020204" pitchFamily="34" charset="0"/>
            </a:endParaRPr>
          </a:p>
        </p:txBody>
      </p:sp>
      <p:sp>
        <p:nvSpPr>
          <p:cNvPr id="6" name="Rectangle 4"/>
          <p:cNvSpPr>
            <a:spLocks noChangeArrowheads="1"/>
          </p:cNvSpPr>
          <p:nvPr userDrawn="1"/>
        </p:nvSpPr>
        <p:spPr bwMode="auto">
          <a:xfrm>
            <a:off x="0" y="-184666"/>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4" name="Rectangle 2"/>
          <p:cNvSpPr>
            <a:spLocks noChangeArrowheads="1"/>
          </p:cNvSpPr>
          <p:nvPr userDrawn="1"/>
        </p:nvSpPr>
        <p:spPr bwMode="auto">
          <a:xfrm>
            <a:off x="0" y="-184666"/>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29" name="Text Box 48"/>
          <p:cNvSpPr txBox="1">
            <a:spLocks noChangeArrowheads="1"/>
          </p:cNvSpPr>
          <p:nvPr userDrawn="1"/>
        </p:nvSpPr>
        <p:spPr bwMode="auto">
          <a:xfrm>
            <a:off x="693740" y="1409700"/>
            <a:ext cx="2486866" cy="16055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144000" bIns="0" anchor="t" anchorCtr="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Aft>
                <a:spcPts val="600"/>
              </a:spcAft>
              <a:defRPr/>
            </a:pPr>
            <a:r>
              <a:rPr lang="en-GB" sz="1000" b="1" noProof="1">
                <a:solidFill>
                  <a:schemeClr val="tx1"/>
                </a:solidFill>
                <a:latin typeface="+mn-lt"/>
                <a:cs typeface="Arial" panose="020B0604020202020204" pitchFamily="34" charset="0"/>
              </a:rPr>
              <a:t>Use text</a:t>
            </a:r>
            <a:r>
              <a:rPr lang="en-GB" sz="1000" b="1" baseline="0" noProof="1">
                <a:solidFill>
                  <a:schemeClr val="tx1"/>
                </a:solidFill>
                <a:latin typeface="+mn-lt"/>
                <a:cs typeface="Arial" panose="020B0604020202020204" pitchFamily="34" charset="0"/>
              </a:rPr>
              <a:t> styles</a:t>
            </a:r>
            <a:endParaRPr lang="en-GB" sz="1000" b="1" noProof="1">
              <a:solidFill>
                <a:schemeClr val="tx1"/>
              </a:solidFill>
              <a:latin typeface="+mn-lt"/>
              <a:cs typeface="Arial" panose="020B0604020202020204" pitchFamily="34" charset="0"/>
            </a:endParaRPr>
          </a:p>
          <a:p>
            <a:pPr eaLnBrk="1" hangingPunct="1">
              <a:spcAft>
                <a:spcPts val="600"/>
              </a:spcAft>
              <a:defRPr/>
            </a:pPr>
            <a:r>
              <a:rPr lang="en-GB" altLang="da-DK" sz="900" b="0" noProof="1">
                <a:solidFill>
                  <a:schemeClr val="tx1"/>
                </a:solidFill>
                <a:latin typeface="+mn-lt"/>
                <a:cs typeface="Arial" panose="020B0604020202020204" pitchFamily="34" charset="0"/>
              </a:rPr>
              <a:t>Delete bullet if you want regular</a:t>
            </a:r>
            <a:r>
              <a:rPr lang="en-GB" altLang="da-DK" sz="900" b="0" baseline="0" noProof="1">
                <a:solidFill>
                  <a:schemeClr val="tx1"/>
                </a:solidFill>
                <a:latin typeface="+mn-lt"/>
                <a:cs typeface="Arial" panose="020B0604020202020204" pitchFamily="34" charset="0"/>
              </a:rPr>
              <a:t> text. Click ENTER and then Bullet-button for correct bullet. </a:t>
            </a:r>
            <a:br>
              <a:rPr lang="en-GB" altLang="da-DK" sz="900" b="0" baseline="0" noProof="1">
                <a:solidFill>
                  <a:schemeClr val="tx1"/>
                </a:solidFill>
                <a:latin typeface="+mn-lt"/>
                <a:cs typeface="Arial" panose="020B0604020202020204" pitchFamily="34" charset="0"/>
              </a:rPr>
            </a:br>
            <a:r>
              <a:rPr lang="en-GB" altLang="da-DK" sz="900" b="0" noProof="1">
                <a:solidFill>
                  <a:schemeClr val="tx1"/>
                </a:solidFill>
                <a:latin typeface="+mn-lt"/>
                <a:cs typeface="Arial" panose="020B0604020202020204" pitchFamily="34" charset="0"/>
              </a:rPr>
              <a:t>Use the </a:t>
            </a:r>
            <a:r>
              <a:rPr lang="en-GB" altLang="da-DK" sz="900" b="1" noProof="1">
                <a:solidFill>
                  <a:schemeClr val="tx1"/>
                </a:solidFill>
                <a:latin typeface="+mn-lt"/>
                <a:cs typeface="Arial" panose="020B0604020202020204" pitchFamily="34" charset="0"/>
              </a:rPr>
              <a:t>TAB</a:t>
            </a:r>
            <a:r>
              <a:rPr lang="en-GB" altLang="da-DK" sz="900" b="0" noProof="1">
                <a:solidFill>
                  <a:schemeClr val="tx1"/>
                </a:solidFill>
                <a:latin typeface="+mn-lt"/>
                <a:cs typeface="Arial" panose="020B0604020202020204" pitchFamily="34" charset="0"/>
              </a:rPr>
              <a:t>-key</a:t>
            </a:r>
            <a:r>
              <a:rPr lang="en-GB" altLang="da-DK" sz="900" b="0" baseline="0" noProof="1">
                <a:solidFill>
                  <a:schemeClr val="tx1"/>
                </a:solidFill>
                <a:latin typeface="+mn-lt"/>
                <a:cs typeface="Arial" panose="020B0604020202020204" pitchFamily="34" charset="0"/>
              </a:rPr>
              <a:t> to jump through </a:t>
            </a:r>
            <a:br>
              <a:rPr lang="en-GB" altLang="da-DK" sz="900" b="0" baseline="0" noProof="1">
                <a:solidFill>
                  <a:schemeClr val="tx1"/>
                </a:solidFill>
                <a:latin typeface="+mn-lt"/>
                <a:cs typeface="Arial" panose="020B0604020202020204" pitchFamily="34" charset="0"/>
              </a:rPr>
            </a:br>
            <a:r>
              <a:rPr lang="en-GB" altLang="da-DK" sz="900" b="0" baseline="0" noProof="1">
                <a:solidFill>
                  <a:schemeClr val="tx1"/>
                </a:solidFill>
                <a:latin typeface="+mn-lt"/>
                <a:cs typeface="Arial" panose="020B0604020202020204" pitchFamily="34" charset="0"/>
              </a:rPr>
              <a:t>levels. Click </a:t>
            </a:r>
            <a:r>
              <a:rPr lang="en-GB" altLang="da-DK" sz="900" b="1" baseline="0" noProof="1">
                <a:solidFill>
                  <a:schemeClr val="tx1"/>
                </a:solidFill>
                <a:latin typeface="+mn-lt"/>
                <a:cs typeface="Arial" panose="020B0604020202020204" pitchFamily="34" charset="0"/>
              </a:rPr>
              <a:t>ENTER</a:t>
            </a:r>
            <a:r>
              <a:rPr lang="en-GB" altLang="da-DK" sz="900" b="0" baseline="0" noProof="1">
                <a:solidFill>
                  <a:schemeClr val="tx1"/>
                </a:solidFill>
                <a:latin typeface="+mn-lt"/>
                <a:cs typeface="Arial" panose="020B0604020202020204" pitchFamily="34" charset="0"/>
              </a:rPr>
              <a:t>, then </a:t>
            </a:r>
            <a:r>
              <a:rPr lang="en-GB" altLang="da-DK" sz="900" b="1" baseline="0" noProof="1">
                <a:solidFill>
                  <a:schemeClr val="tx1"/>
                </a:solidFill>
                <a:latin typeface="+mn-lt"/>
                <a:cs typeface="Arial" panose="020B0604020202020204" pitchFamily="34" charset="0"/>
              </a:rPr>
              <a:t>TAB</a:t>
            </a:r>
            <a:r>
              <a:rPr lang="en-GB" altLang="da-DK" sz="900" b="0" baseline="0" noProof="1">
                <a:solidFill>
                  <a:schemeClr val="tx1"/>
                </a:solidFill>
                <a:latin typeface="+mn-lt"/>
                <a:cs typeface="Arial" panose="020B0604020202020204" pitchFamily="34" charset="0"/>
              </a:rPr>
              <a:t> to switch from </a:t>
            </a:r>
            <a:br>
              <a:rPr lang="en-GB" altLang="da-DK" sz="900" b="0" baseline="0" noProof="1">
                <a:solidFill>
                  <a:schemeClr val="tx1"/>
                </a:solidFill>
                <a:latin typeface="+mn-lt"/>
                <a:cs typeface="Arial" panose="020B0604020202020204" pitchFamily="34" charset="0"/>
              </a:rPr>
            </a:br>
            <a:r>
              <a:rPr lang="en-GB" altLang="da-DK" sz="900" b="0" baseline="0" noProof="1">
                <a:solidFill>
                  <a:schemeClr val="tx1"/>
                </a:solidFill>
                <a:latin typeface="+mn-lt"/>
                <a:cs typeface="Arial" panose="020B0604020202020204" pitchFamily="34" charset="0"/>
              </a:rPr>
              <a:t>one level to the next level</a:t>
            </a:r>
          </a:p>
          <a:p>
            <a:pPr eaLnBrk="1" hangingPunct="1">
              <a:spcAft>
                <a:spcPts val="240"/>
              </a:spcAft>
              <a:defRPr/>
            </a:pPr>
            <a:r>
              <a:rPr lang="en-GB" altLang="da-DK" sz="900" b="0" baseline="0" noProof="1">
                <a:solidFill>
                  <a:schemeClr val="tx1"/>
                </a:solidFill>
                <a:latin typeface="+mn-lt"/>
                <a:cs typeface="Arial" panose="020B0604020202020204" pitchFamily="34" charset="0"/>
              </a:rPr>
              <a:t>To go back in levels use </a:t>
            </a:r>
            <a:r>
              <a:rPr lang="en-GB" altLang="da-DK" sz="900" b="1" baseline="0" noProof="1">
                <a:solidFill>
                  <a:schemeClr val="tx1"/>
                </a:solidFill>
                <a:latin typeface="+mn-lt"/>
                <a:cs typeface="Arial" panose="020B0604020202020204" pitchFamily="34" charset="0"/>
              </a:rPr>
              <a:t>SHIFT-TAB</a:t>
            </a:r>
            <a:endParaRPr lang="en-GB" altLang="da-DK" sz="900" b="1" noProof="1">
              <a:solidFill>
                <a:schemeClr val="tx1"/>
              </a:solidFill>
              <a:latin typeface="+mn-lt"/>
              <a:cs typeface="Arial" panose="020B0604020202020204" pitchFamily="34" charset="0"/>
            </a:endParaRPr>
          </a:p>
          <a:p>
            <a:pPr eaLnBrk="1" hangingPunct="1">
              <a:spcAft>
                <a:spcPts val="240"/>
              </a:spcAft>
              <a:defRPr/>
            </a:pPr>
            <a:endParaRPr lang="en-GB" sz="900" b="1" noProof="1">
              <a:solidFill>
                <a:schemeClr val="tx1"/>
              </a:solidFill>
              <a:latin typeface="+mn-lt"/>
              <a:cs typeface="Arial" panose="020B0604020202020204" pitchFamily="34" charset="0"/>
            </a:endParaRPr>
          </a:p>
          <a:p>
            <a:pPr eaLnBrk="1" hangingPunct="1">
              <a:spcAft>
                <a:spcPts val="240"/>
              </a:spcAft>
              <a:defRPr/>
            </a:pPr>
            <a:r>
              <a:rPr lang="en-GB" sz="900" noProof="1">
                <a:solidFill>
                  <a:schemeClr val="tx1"/>
                </a:solidFill>
                <a:latin typeface="+mn-lt"/>
                <a:cs typeface="Arial" panose="020B0604020202020204" pitchFamily="34" charset="0"/>
              </a:rPr>
              <a:t>Alternatively, </a:t>
            </a:r>
            <a:r>
              <a:rPr lang="en-GB" sz="900" b="1" noProof="1">
                <a:solidFill>
                  <a:schemeClr val="tx1"/>
                </a:solidFill>
                <a:latin typeface="+mn-lt"/>
                <a:cs typeface="Arial" panose="020B0604020202020204" pitchFamily="34" charset="0"/>
              </a:rPr>
              <a:t>Increase</a:t>
            </a:r>
            <a:r>
              <a:rPr lang="en-GB" sz="900" baseline="0" noProof="1">
                <a:solidFill>
                  <a:schemeClr val="tx1"/>
                </a:solidFill>
                <a:latin typeface="+mn-lt"/>
                <a:cs typeface="Arial" panose="020B0604020202020204" pitchFamily="34" charset="0"/>
              </a:rPr>
              <a:t> and</a:t>
            </a:r>
            <a:br>
              <a:rPr lang="en-GB" sz="900" baseline="0" noProof="1">
                <a:solidFill>
                  <a:schemeClr val="tx1"/>
                </a:solidFill>
                <a:latin typeface="+mn-lt"/>
                <a:cs typeface="Arial" panose="020B0604020202020204" pitchFamily="34" charset="0"/>
              </a:rPr>
            </a:br>
            <a:r>
              <a:rPr lang="en-GB" sz="900" b="1" baseline="0" noProof="1">
                <a:solidFill>
                  <a:schemeClr val="tx1"/>
                </a:solidFill>
                <a:latin typeface="+mn-lt"/>
                <a:cs typeface="Arial" panose="020B0604020202020204" pitchFamily="34" charset="0"/>
              </a:rPr>
              <a:t>Decrease </a:t>
            </a:r>
            <a:r>
              <a:rPr lang="en-GB" sz="900" baseline="0" noProof="1">
                <a:solidFill>
                  <a:schemeClr val="tx1"/>
                </a:solidFill>
                <a:latin typeface="+mn-lt"/>
                <a:cs typeface="Arial" panose="020B0604020202020204" pitchFamily="34" charset="0"/>
              </a:rPr>
              <a:t>list level can be used</a:t>
            </a:r>
            <a:endParaRPr lang="en-GB" sz="900" noProof="1">
              <a:solidFill>
                <a:schemeClr val="tx1"/>
              </a:solidFill>
              <a:latin typeface="+mn-lt"/>
              <a:cs typeface="Arial" panose="020B0604020202020204" pitchFamily="34" charset="0"/>
            </a:endParaRPr>
          </a:p>
        </p:txBody>
      </p:sp>
      <p:pic>
        <p:nvPicPr>
          <p:cNvPr id="19" name="Picture 18"/>
          <p:cNvPicPr>
            <a:picLocks noChangeAspect="1"/>
          </p:cNvPicPr>
          <p:nvPr userDrawn="1"/>
        </p:nvPicPr>
        <p:blipFill>
          <a:blip r:embed="rId2"/>
          <a:stretch>
            <a:fillRect/>
          </a:stretch>
        </p:blipFill>
        <p:spPr>
          <a:xfrm>
            <a:off x="3036522" y="5109345"/>
            <a:ext cx="492452" cy="200416"/>
          </a:xfrm>
          <a:prstGeom prst="rect">
            <a:avLst/>
          </a:prstGeom>
        </p:spPr>
      </p:pic>
      <p:pic>
        <p:nvPicPr>
          <p:cNvPr id="13" name="Picture 12"/>
          <p:cNvPicPr>
            <a:picLocks noChangeAspect="1"/>
          </p:cNvPicPr>
          <p:nvPr userDrawn="1"/>
        </p:nvPicPr>
        <p:blipFill>
          <a:blip r:embed="rId3"/>
          <a:stretch>
            <a:fillRect/>
          </a:stretch>
        </p:blipFill>
        <p:spPr>
          <a:xfrm>
            <a:off x="3038544" y="3538594"/>
            <a:ext cx="324764" cy="578237"/>
          </a:xfrm>
          <a:prstGeom prst="rect">
            <a:avLst/>
          </a:prstGeom>
        </p:spPr>
      </p:pic>
      <p:pic>
        <p:nvPicPr>
          <p:cNvPr id="16" name="Billede 15"/>
          <p:cNvPicPr>
            <a:picLocks noChangeAspect="1"/>
          </p:cNvPicPr>
          <p:nvPr userDrawn="1"/>
        </p:nvPicPr>
        <p:blipFill rotWithShape="1">
          <a:blip r:embed="rId4"/>
          <a:srcRect l="36944" r="2272" b="69429"/>
          <a:stretch/>
        </p:blipFill>
        <p:spPr>
          <a:xfrm>
            <a:off x="3034534" y="4208198"/>
            <a:ext cx="593368" cy="192211"/>
          </a:xfrm>
          <a:prstGeom prst="rect">
            <a:avLst/>
          </a:prstGeom>
        </p:spPr>
      </p:pic>
      <p:pic>
        <p:nvPicPr>
          <p:cNvPr id="28" name="Billede 27"/>
          <p:cNvPicPr>
            <a:picLocks noChangeAspect="1"/>
          </p:cNvPicPr>
          <p:nvPr userDrawn="1"/>
        </p:nvPicPr>
        <p:blipFill>
          <a:blip r:embed="rId5"/>
          <a:stretch>
            <a:fillRect/>
          </a:stretch>
        </p:blipFill>
        <p:spPr>
          <a:xfrm>
            <a:off x="3005150" y="2651636"/>
            <a:ext cx="549328" cy="285228"/>
          </a:xfrm>
          <a:prstGeom prst="rect">
            <a:avLst/>
          </a:prstGeom>
        </p:spPr>
      </p:pic>
      <p:pic>
        <p:nvPicPr>
          <p:cNvPr id="2" name="Billede 1"/>
          <p:cNvPicPr>
            <a:picLocks noChangeAspect="1"/>
          </p:cNvPicPr>
          <p:nvPr userDrawn="1"/>
        </p:nvPicPr>
        <p:blipFill>
          <a:blip r:embed="rId6"/>
          <a:stretch>
            <a:fillRect/>
          </a:stretch>
        </p:blipFill>
        <p:spPr>
          <a:xfrm>
            <a:off x="6244130" y="3299068"/>
            <a:ext cx="359695" cy="335309"/>
          </a:xfrm>
          <a:prstGeom prst="rect">
            <a:avLst/>
          </a:prstGeom>
        </p:spPr>
      </p:pic>
      <p:pic>
        <p:nvPicPr>
          <p:cNvPr id="3" name="Picture 2"/>
          <p:cNvPicPr>
            <a:picLocks noChangeAspect="1"/>
          </p:cNvPicPr>
          <p:nvPr userDrawn="1"/>
        </p:nvPicPr>
        <p:blipFill>
          <a:blip r:embed="rId7"/>
          <a:stretch>
            <a:fillRect/>
          </a:stretch>
        </p:blipFill>
        <p:spPr>
          <a:xfrm>
            <a:off x="3033346" y="1652716"/>
            <a:ext cx="297872" cy="183305"/>
          </a:xfrm>
          <a:prstGeom prst="rect">
            <a:avLst/>
          </a:prstGeom>
        </p:spPr>
      </p:pic>
      <p:pic>
        <p:nvPicPr>
          <p:cNvPr id="7" name="Picture 6"/>
          <p:cNvPicPr>
            <a:picLocks noChangeAspect="1"/>
          </p:cNvPicPr>
          <p:nvPr userDrawn="1"/>
        </p:nvPicPr>
        <p:blipFill>
          <a:blip r:embed="rId8"/>
          <a:stretch>
            <a:fillRect/>
          </a:stretch>
        </p:blipFill>
        <p:spPr>
          <a:xfrm>
            <a:off x="6244130" y="1609684"/>
            <a:ext cx="379911" cy="519470"/>
          </a:xfrm>
          <a:prstGeom prst="rect">
            <a:avLst/>
          </a:prstGeom>
        </p:spPr>
      </p:pic>
      <p:pic>
        <p:nvPicPr>
          <p:cNvPr id="5" name="Picture 4"/>
          <p:cNvPicPr>
            <a:picLocks noChangeAspect="1"/>
          </p:cNvPicPr>
          <p:nvPr userDrawn="1"/>
        </p:nvPicPr>
        <p:blipFill>
          <a:blip r:embed="rId9"/>
          <a:stretch>
            <a:fillRect/>
          </a:stretch>
        </p:blipFill>
        <p:spPr>
          <a:xfrm>
            <a:off x="6244130" y="2375882"/>
            <a:ext cx="397317" cy="588030"/>
          </a:xfrm>
          <a:prstGeom prst="rect">
            <a:avLst/>
          </a:prstGeom>
        </p:spPr>
      </p:pic>
      <p:pic>
        <p:nvPicPr>
          <p:cNvPr id="8" name="Picture 7"/>
          <p:cNvPicPr>
            <a:picLocks noChangeAspect="1"/>
          </p:cNvPicPr>
          <p:nvPr userDrawn="1"/>
        </p:nvPicPr>
        <p:blipFill rotWithShape="1">
          <a:blip r:embed="rId10"/>
          <a:srcRect t="37299" r="32484" b="50317"/>
          <a:stretch/>
        </p:blipFill>
        <p:spPr>
          <a:xfrm>
            <a:off x="6284541" y="3015268"/>
            <a:ext cx="605090" cy="130498"/>
          </a:xfrm>
          <a:prstGeom prst="rect">
            <a:avLst/>
          </a:prstGeom>
        </p:spPr>
      </p:pic>
    </p:spTree>
    <p:extLst>
      <p:ext uri="{BB962C8B-B14F-4D97-AF65-F5344CB8AC3E}">
        <p14:creationId xmlns:p14="http://schemas.microsoft.com/office/powerpoint/2010/main" val="338392666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type="secHead" preserve="1">
  <p:cSld name="Kapitelsida grön">
    <p:bg>
      <p:bgPr>
        <a:solidFill>
          <a:srgbClr val="4B6125"/>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B95A6411-FB7A-4886-8DD8-8DD64FB870C8}"/>
              </a:ext>
            </a:extLst>
          </p:cNvPr>
          <p:cNvSpPr>
            <a:spLocks noGrp="1"/>
          </p:cNvSpPr>
          <p:nvPr>
            <p:ph type="title"/>
          </p:nvPr>
        </p:nvSpPr>
        <p:spPr>
          <a:xfrm>
            <a:off x="795275" y="1746313"/>
            <a:ext cx="10515600" cy="2852737"/>
          </a:xfrm>
        </p:spPr>
        <p:txBody>
          <a:bodyPr anchor="b">
            <a:normAutofit/>
          </a:bodyPr>
          <a:lstStyle>
            <a:lvl1pPr>
              <a:defRPr sz="4800">
                <a:solidFill>
                  <a:schemeClr val="bg1"/>
                </a:solidFill>
              </a:defRPr>
            </a:lvl1pPr>
          </a:lstStyle>
          <a:p>
            <a:r>
              <a:rPr lang="sv-SE"/>
              <a:t>Klicka här för att ändra mall för rubrikformat</a:t>
            </a:r>
          </a:p>
        </p:txBody>
      </p:sp>
      <p:sp>
        <p:nvSpPr>
          <p:cNvPr id="3" name="Platshållare för text 2">
            <a:extLst>
              <a:ext uri="{FF2B5EF4-FFF2-40B4-BE49-F238E27FC236}">
                <a16:creationId xmlns:a16="http://schemas.microsoft.com/office/drawing/2014/main" id="{EFBE10FF-3959-439D-B45F-D73C4DB799FA}"/>
              </a:ext>
            </a:extLst>
          </p:cNvPr>
          <p:cNvSpPr>
            <a:spLocks noGrp="1"/>
          </p:cNvSpPr>
          <p:nvPr>
            <p:ph type="body" idx="1"/>
          </p:nvPr>
        </p:nvSpPr>
        <p:spPr>
          <a:xfrm>
            <a:off x="790050" y="4652163"/>
            <a:ext cx="10515600" cy="1500187"/>
          </a:xfrm>
        </p:spPr>
        <p:txBody>
          <a:bodyPr>
            <a:normAutofit/>
          </a:bodyPr>
          <a:lstStyle>
            <a:lvl1pPr marL="0" indent="0">
              <a:buNone/>
              <a:defRPr sz="1800">
                <a:solidFill>
                  <a:schemeClr val="bg1"/>
                </a:solidFill>
                <a:latin typeface="Calibri Light" panose="020F0302020204030204" pitchFamily="34" charset="0"/>
                <a:cs typeface="Calibri Light" panose="020F030202020403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sv-SE"/>
              <a:t>Klicka här för att ändra format på bakgrundstexten</a:t>
            </a:r>
          </a:p>
        </p:txBody>
      </p:sp>
      <p:sp>
        <p:nvSpPr>
          <p:cNvPr id="4" name="Platshållare för datum 3">
            <a:extLst>
              <a:ext uri="{FF2B5EF4-FFF2-40B4-BE49-F238E27FC236}">
                <a16:creationId xmlns:a16="http://schemas.microsoft.com/office/drawing/2014/main" id="{5847E22C-5E78-4763-ADE6-13C814D72E89}"/>
              </a:ext>
            </a:extLst>
          </p:cNvPr>
          <p:cNvSpPr>
            <a:spLocks noGrp="1"/>
          </p:cNvSpPr>
          <p:nvPr>
            <p:ph type="dt" sz="half" idx="10"/>
          </p:nvPr>
        </p:nvSpPr>
        <p:spPr/>
        <p:txBody>
          <a:bodyPr/>
          <a:lstStyle/>
          <a:p>
            <a:fld id="{5A43CB6F-7F5E-4C80-91A1-5E5347DD04BC}" type="datetimeFigureOut">
              <a:rPr lang="sv-SE" smtClean="0"/>
              <a:t>2021-10-08</a:t>
            </a:fld>
            <a:endParaRPr lang="sv-SE"/>
          </a:p>
        </p:txBody>
      </p:sp>
      <p:sp>
        <p:nvSpPr>
          <p:cNvPr id="5" name="Platshållare för sidfot 4">
            <a:extLst>
              <a:ext uri="{FF2B5EF4-FFF2-40B4-BE49-F238E27FC236}">
                <a16:creationId xmlns:a16="http://schemas.microsoft.com/office/drawing/2014/main" id="{3870E1F3-CCCE-4C8A-9EF4-28B37920DDCB}"/>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ADE3945E-D6D3-43C8-8387-8A8BC857919B}"/>
              </a:ext>
            </a:extLst>
          </p:cNvPr>
          <p:cNvSpPr>
            <a:spLocks noGrp="1"/>
          </p:cNvSpPr>
          <p:nvPr>
            <p:ph type="sldNum" sz="quarter" idx="12"/>
          </p:nvPr>
        </p:nvSpPr>
        <p:spPr/>
        <p:txBody>
          <a:bodyPr/>
          <a:lstStyle/>
          <a:p>
            <a:fld id="{F978C2CE-2F76-45D4-B316-83FDDAA778AE}" type="slidenum">
              <a:rPr lang="sv-SE" smtClean="0"/>
              <a:t>‹nr.›</a:t>
            </a:fld>
            <a:endParaRPr lang="sv-SE"/>
          </a:p>
        </p:txBody>
      </p:sp>
      <p:pic>
        <p:nvPicPr>
          <p:cNvPr id="10" name="Bildobjekt 9">
            <a:extLst>
              <a:ext uri="{FF2B5EF4-FFF2-40B4-BE49-F238E27FC236}">
                <a16:creationId xmlns:a16="http://schemas.microsoft.com/office/drawing/2014/main" id="{214F37A7-8670-4B9C-8191-C922798B4F90}"/>
              </a:ext>
            </a:extLst>
          </p:cNvPr>
          <p:cNvPicPr>
            <a:picLocks noChangeAspect="1"/>
          </p:cNvPicPr>
          <p:nvPr userDrawn="1"/>
        </p:nvPicPr>
        <p:blipFill>
          <a:blip r:embed="rId2"/>
          <a:stretch>
            <a:fillRect/>
          </a:stretch>
        </p:blipFill>
        <p:spPr>
          <a:xfrm>
            <a:off x="9761890" y="6165414"/>
            <a:ext cx="1898248" cy="394710"/>
          </a:xfrm>
          <a:prstGeom prst="rect">
            <a:avLst/>
          </a:prstGeom>
        </p:spPr>
      </p:pic>
    </p:spTree>
    <p:extLst>
      <p:ext uri="{BB962C8B-B14F-4D97-AF65-F5344CB8AC3E}">
        <p14:creationId xmlns:p14="http://schemas.microsoft.com/office/powerpoint/2010/main" val="24234410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 light image">
    <p:spTree>
      <p:nvGrpSpPr>
        <p:cNvPr id="1" name=""/>
        <p:cNvGrpSpPr/>
        <p:nvPr/>
      </p:nvGrpSpPr>
      <p:grpSpPr>
        <a:xfrm>
          <a:off x="0" y="0"/>
          <a:ext cx="0" cy="0"/>
          <a:chOff x="0" y="0"/>
          <a:chExt cx="0" cy="0"/>
        </a:xfrm>
      </p:grpSpPr>
      <p:sp>
        <p:nvSpPr>
          <p:cNvPr id="33" name="Background"/>
          <p:cNvSpPr/>
          <p:nvPr userDrawn="1"/>
        </p:nvSpPr>
        <p:spPr>
          <a:xfrm>
            <a:off x="0" y="0"/>
            <a:ext cx="121896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en-GB" err="1"/>
          </a:p>
        </p:txBody>
      </p:sp>
      <p:sp>
        <p:nvSpPr>
          <p:cNvPr id="8" name="Picture Placeholder 3"/>
          <p:cNvSpPr>
            <a:spLocks noGrp="1"/>
          </p:cNvSpPr>
          <p:nvPr>
            <p:ph type="pic" sz="quarter" idx="13" hasCustomPrompt="1"/>
          </p:nvPr>
        </p:nvSpPr>
        <p:spPr>
          <a:xfrm>
            <a:off x="-774" y="0"/>
            <a:ext cx="12190374" cy="6858000"/>
          </a:xfrm>
        </p:spPr>
        <p:txBody>
          <a:bodyPr/>
          <a:lstStyle>
            <a:lvl1pPr marL="0" indent="0" algn="ctr">
              <a:buNone/>
              <a:defRPr baseline="0"/>
            </a:lvl1pPr>
          </a:lstStyle>
          <a:p>
            <a:r>
              <a:rPr lang="en-GB"/>
              <a:t>Click here, and insert picture via Images-button in the ribbon</a:t>
            </a:r>
          </a:p>
        </p:txBody>
      </p:sp>
      <p:sp>
        <p:nvSpPr>
          <p:cNvPr id="2" name="Title 1"/>
          <p:cNvSpPr>
            <a:spLocks noGrp="1"/>
          </p:cNvSpPr>
          <p:nvPr>
            <p:ph type="ctrTitle" hasCustomPrompt="1"/>
          </p:nvPr>
        </p:nvSpPr>
        <p:spPr>
          <a:xfrm>
            <a:off x="3326400" y="676800"/>
            <a:ext cx="5468352" cy="2749025"/>
          </a:xfrm>
        </p:spPr>
        <p:txBody>
          <a:bodyPr anchor="t" anchorCtr="0"/>
          <a:lstStyle>
            <a:lvl1pPr algn="l">
              <a:lnSpc>
                <a:spcPct val="83000"/>
              </a:lnSpc>
              <a:defRPr sz="7800">
                <a:solidFill>
                  <a:srgbClr val="006EB6"/>
                </a:solidFill>
              </a:defRPr>
            </a:lvl1pPr>
          </a:lstStyle>
          <a:p>
            <a:r>
              <a:rPr lang="en-GB"/>
              <a:t>Click to add title</a:t>
            </a:r>
          </a:p>
        </p:txBody>
      </p:sp>
      <p:sp>
        <p:nvSpPr>
          <p:cNvPr id="3" name="USR_Name"/>
          <p:cNvSpPr>
            <a:spLocks noGrp="1"/>
          </p:cNvSpPr>
          <p:nvPr>
            <p:ph type="subTitle" idx="1" hasCustomPrompt="1"/>
          </p:nvPr>
        </p:nvSpPr>
        <p:spPr>
          <a:xfrm>
            <a:off x="6094413" y="6041776"/>
            <a:ext cx="5399086" cy="279799"/>
          </a:xfrm>
        </p:spPr>
        <p:txBody>
          <a:bodyPr anchor="b" anchorCtr="0"/>
          <a:lstStyle>
            <a:lvl1pPr marL="0" indent="0" algn="r">
              <a:buNone/>
              <a:defRPr sz="1350" baseline="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add name</a:t>
            </a:r>
          </a:p>
        </p:txBody>
      </p:sp>
      <p:sp>
        <p:nvSpPr>
          <p:cNvPr id="4" name="Date_DateCustomA"/>
          <p:cNvSpPr>
            <a:spLocks noGrp="1"/>
          </p:cNvSpPr>
          <p:nvPr>
            <p:ph type="dt" sz="half" idx="10"/>
          </p:nvPr>
        </p:nvSpPr>
        <p:spPr>
          <a:xfrm>
            <a:off x="8794752" y="6321576"/>
            <a:ext cx="2698748" cy="176724"/>
          </a:xfrm>
        </p:spPr>
        <p:txBody>
          <a:bodyPr/>
          <a:lstStyle>
            <a:lvl1pPr>
              <a:defRPr sz="1350">
                <a:solidFill>
                  <a:srgbClr val="006EB6"/>
                </a:solidFill>
              </a:defRPr>
            </a:lvl1pPr>
          </a:lstStyle>
          <a:p>
            <a:endParaRPr lang="en-GB"/>
          </a:p>
        </p:txBody>
      </p:sp>
      <p:sp>
        <p:nvSpPr>
          <p:cNvPr id="5" name="Footer Placeholder 4" hidden="1"/>
          <p:cNvSpPr>
            <a:spLocks noGrp="1"/>
          </p:cNvSpPr>
          <p:nvPr>
            <p:ph type="ftr" sz="quarter" idx="11"/>
          </p:nvPr>
        </p:nvSpPr>
        <p:spPr>
          <a:xfrm>
            <a:off x="3395663" y="6926599"/>
            <a:ext cx="5400675" cy="222501"/>
          </a:xfrm>
        </p:spPr>
        <p:txBody>
          <a:bodyPr/>
          <a:lstStyle>
            <a:lvl1pPr>
              <a:defRPr sz="100">
                <a:solidFill>
                  <a:schemeClr val="bg1"/>
                </a:solidFill>
              </a:defRPr>
            </a:lvl1pPr>
          </a:lstStyle>
          <a:p>
            <a:endParaRPr lang="en-GB"/>
          </a:p>
        </p:txBody>
      </p:sp>
      <p:sp>
        <p:nvSpPr>
          <p:cNvPr id="6" name="Slide Number Placeholder 5" hidden="1"/>
          <p:cNvSpPr>
            <a:spLocks noGrp="1"/>
          </p:cNvSpPr>
          <p:nvPr>
            <p:ph type="sldNum" sz="quarter" idx="12"/>
          </p:nvPr>
        </p:nvSpPr>
        <p:spPr>
          <a:xfrm>
            <a:off x="8796338" y="6520734"/>
            <a:ext cx="2663824" cy="222501"/>
          </a:xfrm>
        </p:spPr>
        <p:txBody>
          <a:bodyPr/>
          <a:lstStyle>
            <a:lvl1pPr>
              <a:defRPr sz="100">
                <a:solidFill>
                  <a:schemeClr val="bg1"/>
                </a:solidFill>
              </a:defRPr>
            </a:lvl1pPr>
          </a:lstStyle>
          <a:p>
            <a:fld id="{45D37B1E-C366-494F-A587-962AD9AABC83}" type="slidenum">
              <a:rPr lang="en-GB"/>
              <a:pPr/>
              <a:t>‹nr.›</a:t>
            </a:fld>
            <a:endParaRPr lang="en-GB"/>
          </a:p>
        </p:txBody>
      </p:sp>
      <p:sp>
        <p:nvSpPr>
          <p:cNvPr id="11" name="Text Placeholder 8"/>
          <p:cNvSpPr>
            <a:spLocks noGrp="1"/>
          </p:cNvSpPr>
          <p:nvPr>
            <p:ph type="body" sz="quarter" idx="14" hasCustomPrompt="1"/>
          </p:nvPr>
        </p:nvSpPr>
        <p:spPr>
          <a:xfrm>
            <a:off x="694800" y="5950800"/>
            <a:ext cx="1692000" cy="403200"/>
          </a:xfrm>
          <a:blipFill>
            <a:blip r:embed="rId2"/>
            <a:stretch>
              <a:fillRect/>
            </a:stretch>
          </a:blipFill>
        </p:spPr>
        <p:txBody>
          <a:bodyPr>
            <a:noAutofit/>
          </a:bodyPr>
          <a:lstStyle>
            <a:lvl1pPr marL="0" indent="0">
              <a:buNone/>
              <a:defRPr sz="100">
                <a:noFill/>
              </a:defRPr>
            </a:lvl1pPr>
          </a:lstStyle>
          <a:p>
            <a:pPr lvl="0"/>
            <a:r>
              <a:rPr lang="en-US"/>
              <a:t>.</a:t>
            </a:r>
            <a:endParaRPr lang="en-GB"/>
          </a:p>
        </p:txBody>
      </p:sp>
    </p:spTree>
    <p:extLst>
      <p:ext uri="{BB962C8B-B14F-4D97-AF65-F5344CB8AC3E}">
        <p14:creationId xmlns:p14="http://schemas.microsoft.com/office/powerpoint/2010/main" val="260065318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slide dark image">
    <p:spTree>
      <p:nvGrpSpPr>
        <p:cNvPr id="1" name=""/>
        <p:cNvGrpSpPr/>
        <p:nvPr/>
      </p:nvGrpSpPr>
      <p:grpSpPr>
        <a:xfrm>
          <a:off x="0" y="0"/>
          <a:ext cx="0" cy="0"/>
          <a:chOff x="0" y="0"/>
          <a:chExt cx="0" cy="0"/>
        </a:xfrm>
      </p:grpSpPr>
      <p:sp>
        <p:nvSpPr>
          <p:cNvPr id="33" name="Background"/>
          <p:cNvSpPr/>
          <p:nvPr userDrawn="1"/>
        </p:nvSpPr>
        <p:spPr>
          <a:xfrm>
            <a:off x="0" y="0"/>
            <a:ext cx="121896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en-GB" err="1"/>
          </a:p>
        </p:txBody>
      </p:sp>
      <p:sp>
        <p:nvSpPr>
          <p:cNvPr id="8" name="Picture Placeholder 3"/>
          <p:cNvSpPr>
            <a:spLocks noGrp="1"/>
          </p:cNvSpPr>
          <p:nvPr>
            <p:ph type="pic" sz="quarter" idx="13" hasCustomPrompt="1"/>
          </p:nvPr>
        </p:nvSpPr>
        <p:spPr>
          <a:xfrm>
            <a:off x="-774" y="0"/>
            <a:ext cx="12190374" cy="6858000"/>
          </a:xfrm>
          <a:solidFill>
            <a:schemeClr val="bg1">
              <a:lumMod val="75000"/>
            </a:schemeClr>
          </a:solidFill>
        </p:spPr>
        <p:txBody>
          <a:bodyPr/>
          <a:lstStyle>
            <a:lvl1pPr marL="0" indent="0" algn="ctr">
              <a:buNone/>
              <a:defRPr baseline="0">
                <a:solidFill>
                  <a:schemeClr val="bg1"/>
                </a:solidFill>
              </a:defRPr>
            </a:lvl1pPr>
          </a:lstStyle>
          <a:p>
            <a:r>
              <a:rPr lang="en-GB"/>
              <a:t>Click here, and insert picture via Images-button in the ribbon</a:t>
            </a:r>
          </a:p>
        </p:txBody>
      </p:sp>
      <p:sp>
        <p:nvSpPr>
          <p:cNvPr id="2" name="Title 1"/>
          <p:cNvSpPr>
            <a:spLocks noGrp="1"/>
          </p:cNvSpPr>
          <p:nvPr>
            <p:ph type="ctrTitle" hasCustomPrompt="1"/>
          </p:nvPr>
        </p:nvSpPr>
        <p:spPr>
          <a:xfrm>
            <a:off x="3326400" y="676800"/>
            <a:ext cx="5468352" cy="2749025"/>
          </a:xfrm>
        </p:spPr>
        <p:txBody>
          <a:bodyPr anchor="t" anchorCtr="0"/>
          <a:lstStyle>
            <a:lvl1pPr algn="l">
              <a:lnSpc>
                <a:spcPct val="83000"/>
              </a:lnSpc>
              <a:defRPr sz="7800">
                <a:solidFill>
                  <a:schemeClr val="bg1"/>
                </a:solidFill>
              </a:defRPr>
            </a:lvl1pPr>
          </a:lstStyle>
          <a:p>
            <a:r>
              <a:rPr lang="en-GB"/>
              <a:t>Click to add title</a:t>
            </a:r>
          </a:p>
        </p:txBody>
      </p:sp>
      <p:sp>
        <p:nvSpPr>
          <p:cNvPr id="3" name="USR_Name"/>
          <p:cNvSpPr>
            <a:spLocks noGrp="1"/>
          </p:cNvSpPr>
          <p:nvPr>
            <p:ph type="subTitle" idx="1" hasCustomPrompt="1"/>
          </p:nvPr>
        </p:nvSpPr>
        <p:spPr>
          <a:xfrm>
            <a:off x="6094413" y="6041776"/>
            <a:ext cx="5399086" cy="279799"/>
          </a:xfrm>
        </p:spPr>
        <p:txBody>
          <a:bodyPr anchor="b" anchorCtr="0"/>
          <a:lstStyle>
            <a:lvl1pPr marL="0" indent="0" algn="r">
              <a:buNone/>
              <a:defRPr sz="1350" baseline="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add name</a:t>
            </a:r>
          </a:p>
        </p:txBody>
      </p:sp>
      <p:sp>
        <p:nvSpPr>
          <p:cNvPr id="4" name="Date_DateCustomA"/>
          <p:cNvSpPr>
            <a:spLocks noGrp="1"/>
          </p:cNvSpPr>
          <p:nvPr>
            <p:ph type="dt" sz="half" idx="10"/>
          </p:nvPr>
        </p:nvSpPr>
        <p:spPr>
          <a:xfrm>
            <a:off x="8794752" y="6321576"/>
            <a:ext cx="2698748" cy="176724"/>
          </a:xfrm>
        </p:spPr>
        <p:txBody>
          <a:bodyPr/>
          <a:lstStyle>
            <a:lvl1pPr>
              <a:defRPr sz="1350">
                <a:solidFill>
                  <a:schemeClr val="bg1"/>
                </a:solidFill>
              </a:defRPr>
            </a:lvl1pPr>
          </a:lstStyle>
          <a:p>
            <a:endParaRPr lang="en-GB"/>
          </a:p>
        </p:txBody>
      </p:sp>
      <p:sp>
        <p:nvSpPr>
          <p:cNvPr id="5" name="Footer Placeholder 4" hidden="1"/>
          <p:cNvSpPr>
            <a:spLocks noGrp="1"/>
          </p:cNvSpPr>
          <p:nvPr>
            <p:ph type="ftr" sz="quarter" idx="11"/>
          </p:nvPr>
        </p:nvSpPr>
        <p:spPr>
          <a:xfrm>
            <a:off x="3395663" y="6926599"/>
            <a:ext cx="5400675" cy="222501"/>
          </a:xfrm>
        </p:spPr>
        <p:txBody>
          <a:bodyPr/>
          <a:lstStyle>
            <a:lvl1pPr>
              <a:defRPr sz="100">
                <a:solidFill>
                  <a:schemeClr val="bg1"/>
                </a:solidFill>
              </a:defRPr>
            </a:lvl1pPr>
          </a:lstStyle>
          <a:p>
            <a:endParaRPr lang="en-GB"/>
          </a:p>
        </p:txBody>
      </p:sp>
      <p:sp>
        <p:nvSpPr>
          <p:cNvPr id="6" name="Slide Number Placeholder 5" hidden="1"/>
          <p:cNvSpPr>
            <a:spLocks noGrp="1"/>
          </p:cNvSpPr>
          <p:nvPr>
            <p:ph type="sldNum" sz="quarter" idx="12"/>
          </p:nvPr>
        </p:nvSpPr>
        <p:spPr>
          <a:xfrm>
            <a:off x="8796338" y="6520734"/>
            <a:ext cx="2663824" cy="222501"/>
          </a:xfrm>
        </p:spPr>
        <p:txBody>
          <a:bodyPr/>
          <a:lstStyle>
            <a:lvl1pPr>
              <a:defRPr sz="100">
                <a:solidFill>
                  <a:schemeClr val="bg1"/>
                </a:solidFill>
              </a:defRPr>
            </a:lvl1pPr>
          </a:lstStyle>
          <a:p>
            <a:fld id="{45D37B1E-C366-494F-A587-962AD9AABC83}" type="slidenum">
              <a:rPr lang="en-GB"/>
              <a:pPr/>
              <a:t>‹nr.›</a:t>
            </a:fld>
            <a:endParaRPr lang="en-GB"/>
          </a:p>
        </p:txBody>
      </p:sp>
      <p:sp>
        <p:nvSpPr>
          <p:cNvPr id="9" name="Text Placeholder 8"/>
          <p:cNvSpPr>
            <a:spLocks noGrp="1"/>
          </p:cNvSpPr>
          <p:nvPr>
            <p:ph type="body" sz="quarter" idx="14" hasCustomPrompt="1"/>
          </p:nvPr>
        </p:nvSpPr>
        <p:spPr>
          <a:xfrm>
            <a:off x="694800" y="5950800"/>
            <a:ext cx="1692000" cy="403200"/>
          </a:xfrm>
          <a:blipFill>
            <a:blip r:embed="rId2"/>
            <a:stretch>
              <a:fillRect/>
            </a:stretch>
          </a:blipFill>
        </p:spPr>
        <p:txBody>
          <a:bodyPr>
            <a:noAutofit/>
          </a:bodyPr>
          <a:lstStyle>
            <a:lvl1pPr marL="0" indent="0">
              <a:buNone/>
              <a:defRPr sz="100">
                <a:noFill/>
              </a:defRPr>
            </a:lvl1pPr>
          </a:lstStyle>
          <a:p>
            <a:pPr lvl="0"/>
            <a:r>
              <a:rPr lang="en-US"/>
              <a:t>.</a:t>
            </a:r>
            <a:endParaRPr lang="en-GB"/>
          </a:p>
        </p:txBody>
      </p:sp>
    </p:spTree>
    <p:extLst>
      <p:ext uri="{BB962C8B-B14F-4D97-AF65-F5344CB8AC3E}">
        <p14:creationId xmlns:p14="http://schemas.microsoft.com/office/powerpoint/2010/main" val="97773825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sp>
        <p:nvSpPr>
          <p:cNvPr id="9" name="Background"/>
          <p:cNvSpPr/>
          <p:nvPr userDrawn="1"/>
        </p:nvSpPr>
        <p:spPr>
          <a:xfrm>
            <a:off x="0" y="0"/>
            <a:ext cx="12189600" cy="6858000"/>
          </a:xfrm>
          <a:prstGeom prst="rect">
            <a:avLst/>
          </a:prstGeom>
          <a:solidFill>
            <a:srgbClr val="ADCFF1"/>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en-GB" err="1"/>
          </a:p>
        </p:txBody>
      </p:sp>
      <p:sp>
        <p:nvSpPr>
          <p:cNvPr id="2" name="Title 1"/>
          <p:cNvSpPr>
            <a:spLocks noGrp="1"/>
          </p:cNvSpPr>
          <p:nvPr>
            <p:ph type="title" hasCustomPrompt="1"/>
          </p:nvPr>
        </p:nvSpPr>
        <p:spPr>
          <a:xfrm>
            <a:off x="656568" y="391029"/>
            <a:ext cx="10836932" cy="1018671"/>
          </a:xfrm>
        </p:spPr>
        <p:txBody>
          <a:bodyPr/>
          <a:lstStyle>
            <a:lvl1pPr>
              <a:defRPr baseline="0"/>
            </a:lvl1pPr>
          </a:lstStyle>
          <a:p>
            <a:r>
              <a:rPr lang="en-GB"/>
              <a:t>Click to add title in max 1 line</a:t>
            </a:r>
          </a:p>
        </p:txBody>
      </p:sp>
      <p:sp>
        <p:nvSpPr>
          <p:cNvPr id="3" name="Date Placeholder 2" hidden="1"/>
          <p:cNvSpPr>
            <a:spLocks noGrp="1"/>
          </p:cNvSpPr>
          <p:nvPr>
            <p:ph type="dt" sz="half" idx="10"/>
          </p:nvPr>
        </p:nvSpPr>
        <p:spPr>
          <a:xfrm>
            <a:off x="0" y="6912000"/>
            <a:ext cx="0" cy="0"/>
          </a:xfrm>
        </p:spPr>
        <p:txBody>
          <a:bodyPr/>
          <a:lstStyle>
            <a:lvl1pPr>
              <a:defRPr sz="100">
                <a:solidFill>
                  <a:srgbClr val="ADCFF1"/>
                </a:solidFill>
              </a:defRPr>
            </a:lvl1pPr>
          </a:lstStyle>
          <a:p>
            <a:endParaRPr lang="en-GB"/>
          </a:p>
        </p:txBody>
      </p:sp>
      <p:sp>
        <p:nvSpPr>
          <p:cNvPr id="4" name="FLD_Footer"/>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45D37B1E-C366-494F-A587-962AD9AABC83}" type="slidenum">
              <a:rPr lang="en-GB"/>
              <a:pPr/>
              <a:t>‹nr.›</a:t>
            </a:fld>
            <a:endParaRPr lang="en-GB"/>
          </a:p>
        </p:txBody>
      </p:sp>
      <p:sp>
        <p:nvSpPr>
          <p:cNvPr id="8" name="Text Placeholder 7"/>
          <p:cNvSpPr>
            <a:spLocks noGrp="1"/>
          </p:cNvSpPr>
          <p:nvPr>
            <p:ph type="body" sz="quarter" idx="13" hasCustomPrompt="1"/>
          </p:nvPr>
        </p:nvSpPr>
        <p:spPr>
          <a:xfrm>
            <a:off x="693738" y="1361060"/>
            <a:ext cx="10799762" cy="4588890"/>
          </a:xfrm>
        </p:spPr>
        <p:txBody>
          <a:bodyPr/>
          <a:lstStyle>
            <a:lvl1pPr marL="594000" indent="-594000">
              <a:spcBef>
                <a:spcPts val="300"/>
              </a:spcBef>
              <a:defRPr sz="2800"/>
            </a:lvl1pPr>
            <a:lvl2pPr marL="846000">
              <a:defRPr sz="2200"/>
            </a:lvl2pPr>
          </a:lstStyle>
          <a:p>
            <a:pPr lvl="0"/>
            <a:r>
              <a:rPr lang="en-GB"/>
              <a:t>Click to add text</a:t>
            </a:r>
          </a:p>
        </p:txBody>
      </p:sp>
      <p:sp>
        <p:nvSpPr>
          <p:cNvPr id="11" name="Freeform 5"/>
          <p:cNvSpPr>
            <a:spLocks noEditPoints="1"/>
          </p:cNvSpPr>
          <p:nvPr userDrawn="1"/>
        </p:nvSpPr>
        <p:spPr bwMode="auto">
          <a:xfrm>
            <a:off x="699434" y="6288499"/>
            <a:ext cx="317324" cy="317017"/>
          </a:xfrm>
          <a:custGeom>
            <a:avLst/>
            <a:gdLst>
              <a:gd name="T0" fmla="*/ 136 w 272"/>
              <a:gd name="T1" fmla="*/ 0 h 273"/>
              <a:gd name="T2" fmla="*/ 58 w 272"/>
              <a:gd name="T3" fmla="*/ 25 h 273"/>
              <a:gd name="T4" fmla="*/ 127 w 272"/>
              <a:gd name="T5" fmla="*/ 177 h 273"/>
              <a:gd name="T6" fmla="*/ 131 w 272"/>
              <a:gd name="T7" fmla="*/ 182 h 273"/>
              <a:gd name="T8" fmla="*/ 131 w 272"/>
              <a:gd name="T9" fmla="*/ 182 h 273"/>
              <a:gd name="T10" fmla="*/ 119 w 272"/>
              <a:gd name="T11" fmla="*/ 182 h 273"/>
              <a:gd name="T12" fmla="*/ 119 w 272"/>
              <a:gd name="T13" fmla="*/ 182 h 273"/>
              <a:gd name="T14" fmla="*/ 109 w 272"/>
              <a:gd name="T15" fmla="*/ 175 h 273"/>
              <a:gd name="T16" fmla="*/ 45 w 272"/>
              <a:gd name="T17" fmla="*/ 35 h 273"/>
              <a:gd name="T18" fmla="*/ 33 w 272"/>
              <a:gd name="T19" fmla="*/ 47 h 273"/>
              <a:gd name="T20" fmla="*/ 92 w 272"/>
              <a:gd name="T21" fmla="*/ 177 h 273"/>
              <a:gd name="T22" fmla="*/ 96 w 272"/>
              <a:gd name="T23" fmla="*/ 182 h 273"/>
              <a:gd name="T24" fmla="*/ 96 w 272"/>
              <a:gd name="T25" fmla="*/ 182 h 273"/>
              <a:gd name="T26" fmla="*/ 84 w 272"/>
              <a:gd name="T27" fmla="*/ 182 h 273"/>
              <a:gd name="T28" fmla="*/ 84 w 272"/>
              <a:gd name="T29" fmla="*/ 182 h 273"/>
              <a:gd name="T30" fmla="*/ 74 w 272"/>
              <a:gd name="T31" fmla="*/ 175 h 273"/>
              <a:gd name="T32" fmla="*/ 22 w 272"/>
              <a:gd name="T33" fmla="*/ 62 h 273"/>
              <a:gd name="T34" fmla="*/ 12 w 272"/>
              <a:gd name="T35" fmla="*/ 79 h 273"/>
              <a:gd name="T36" fmla="*/ 57 w 272"/>
              <a:gd name="T37" fmla="*/ 177 h 273"/>
              <a:gd name="T38" fmla="*/ 61 w 272"/>
              <a:gd name="T39" fmla="*/ 182 h 273"/>
              <a:gd name="T40" fmla="*/ 61 w 272"/>
              <a:gd name="T41" fmla="*/ 182 h 273"/>
              <a:gd name="T42" fmla="*/ 48 w 272"/>
              <a:gd name="T43" fmla="*/ 182 h 273"/>
              <a:gd name="T44" fmla="*/ 48 w 272"/>
              <a:gd name="T45" fmla="*/ 182 h 273"/>
              <a:gd name="T46" fmla="*/ 38 w 272"/>
              <a:gd name="T47" fmla="*/ 175 h 273"/>
              <a:gd name="T48" fmla="*/ 4 w 272"/>
              <a:gd name="T49" fmla="*/ 101 h 273"/>
              <a:gd name="T50" fmla="*/ 0 w 272"/>
              <a:gd name="T51" fmla="*/ 130 h 273"/>
              <a:gd name="T52" fmla="*/ 21 w 272"/>
              <a:gd name="T53" fmla="*/ 177 h 273"/>
              <a:gd name="T54" fmla="*/ 25 w 272"/>
              <a:gd name="T55" fmla="*/ 182 h 273"/>
              <a:gd name="T56" fmla="*/ 25 w 272"/>
              <a:gd name="T57" fmla="*/ 182 h 273"/>
              <a:gd name="T58" fmla="*/ 13 w 272"/>
              <a:gd name="T59" fmla="*/ 182 h 273"/>
              <a:gd name="T60" fmla="*/ 7 w 272"/>
              <a:gd name="T61" fmla="*/ 181 h 273"/>
              <a:gd name="T62" fmla="*/ 136 w 272"/>
              <a:gd name="T63" fmla="*/ 273 h 273"/>
              <a:gd name="T64" fmla="*/ 272 w 272"/>
              <a:gd name="T65" fmla="*/ 137 h 273"/>
              <a:gd name="T66" fmla="*/ 136 w 272"/>
              <a:gd name="T67" fmla="*/ 0 h 273"/>
              <a:gd name="T68" fmla="*/ 136 w 272"/>
              <a:gd name="T69" fmla="*/ 253 h 273"/>
              <a:gd name="T70" fmla="*/ 38 w 272"/>
              <a:gd name="T71" fmla="*/ 199 h 273"/>
              <a:gd name="T72" fmla="*/ 182 w 272"/>
              <a:gd name="T73" fmla="*/ 199 h 273"/>
              <a:gd name="T74" fmla="*/ 182 w 272"/>
              <a:gd name="T75" fmla="*/ 199 h 273"/>
              <a:gd name="T76" fmla="*/ 228 w 272"/>
              <a:gd name="T77" fmla="*/ 199 h 273"/>
              <a:gd name="T78" fmla="*/ 202 w 272"/>
              <a:gd name="T79" fmla="*/ 178 h 273"/>
              <a:gd name="T80" fmla="*/ 179 w 272"/>
              <a:gd name="T81" fmla="*/ 182 h 273"/>
              <a:gd name="T82" fmla="*/ 155 w 272"/>
              <a:gd name="T83" fmla="*/ 182 h 273"/>
              <a:gd name="T84" fmla="*/ 155 w 272"/>
              <a:gd name="T85" fmla="*/ 182 h 273"/>
              <a:gd name="T86" fmla="*/ 144 w 272"/>
              <a:gd name="T87" fmla="*/ 175 h 273"/>
              <a:gd name="T88" fmla="*/ 80 w 272"/>
              <a:gd name="T89" fmla="*/ 34 h 273"/>
              <a:gd name="T90" fmla="*/ 136 w 272"/>
              <a:gd name="T91" fmla="*/ 20 h 273"/>
              <a:gd name="T92" fmla="*/ 252 w 272"/>
              <a:gd name="T93" fmla="*/ 137 h 273"/>
              <a:gd name="T94" fmla="*/ 136 w 272"/>
              <a:gd name="T95" fmla="*/ 253 h 2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72" h="273">
                <a:moveTo>
                  <a:pt x="136" y="0"/>
                </a:moveTo>
                <a:cubicBezTo>
                  <a:pt x="107" y="0"/>
                  <a:pt x="80" y="9"/>
                  <a:pt x="58" y="25"/>
                </a:cubicBezTo>
                <a:cubicBezTo>
                  <a:pt x="58" y="25"/>
                  <a:pt x="126" y="174"/>
                  <a:pt x="127" y="177"/>
                </a:cubicBezTo>
                <a:cubicBezTo>
                  <a:pt x="129" y="181"/>
                  <a:pt x="131" y="182"/>
                  <a:pt x="131" y="182"/>
                </a:cubicBezTo>
                <a:cubicBezTo>
                  <a:pt x="131" y="182"/>
                  <a:pt x="131" y="182"/>
                  <a:pt x="131" y="182"/>
                </a:cubicBezTo>
                <a:cubicBezTo>
                  <a:pt x="119" y="182"/>
                  <a:pt x="119" y="182"/>
                  <a:pt x="119" y="182"/>
                </a:cubicBezTo>
                <a:cubicBezTo>
                  <a:pt x="119" y="182"/>
                  <a:pt x="119" y="182"/>
                  <a:pt x="119" y="182"/>
                </a:cubicBezTo>
                <a:cubicBezTo>
                  <a:pt x="114" y="182"/>
                  <a:pt x="112" y="181"/>
                  <a:pt x="109" y="175"/>
                </a:cubicBezTo>
                <a:cubicBezTo>
                  <a:pt x="45" y="35"/>
                  <a:pt x="45" y="35"/>
                  <a:pt x="45" y="35"/>
                </a:cubicBezTo>
                <a:cubicBezTo>
                  <a:pt x="41" y="39"/>
                  <a:pt x="37" y="43"/>
                  <a:pt x="33" y="47"/>
                </a:cubicBezTo>
                <a:cubicBezTo>
                  <a:pt x="53" y="91"/>
                  <a:pt x="91" y="174"/>
                  <a:pt x="92" y="177"/>
                </a:cubicBezTo>
                <a:cubicBezTo>
                  <a:pt x="94" y="181"/>
                  <a:pt x="96" y="182"/>
                  <a:pt x="96" y="182"/>
                </a:cubicBezTo>
                <a:cubicBezTo>
                  <a:pt x="96" y="182"/>
                  <a:pt x="96" y="182"/>
                  <a:pt x="96" y="182"/>
                </a:cubicBezTo>
                <a:cubicBezTo>
                  <a:pt x="84" y="182"/>
                  <a:pt x="84" y="182"/>
                  <a:pt x="84" y="182"/>
                </a:cubicBezTo>
                <a:cubicBezTo>
                  <a:pt x="84" y="182"/>
                  <a:pt x="84" y="182"/>
                  <a:pt x="84" y="182"/>
                </a:cubicBezTo>
                <a:cubicBezTo>
                  <a:pt x="78" y="182"/>
                  <a:pt x="76" y="181"/>
                  <a:pt x="74" y="175"/>
                </a:cubicBezTo>
                <a:cubicBezTo>
                  <a:pt x="22" y="62"/>
                  <a:pt x="22" y="62"/>
                  <a:pt x="22" y="62"/>
                </a:cubicBezTo>
                <a:cubicBezTo>
                  <a:pt x="18" y="67"/>
                  <a:pt x="15" y="73"/>
                  <a:pt x="12" y="79"/>
                </a:cubicBezTo>
                <a:cubicBezTo>
                  <a:pt x="32" y="123"/>
                  <a:pt x="55" y="175"/>
                  <a:pt x="57" y="177"/>
                </a:cubicBezTo>
                <a:cubicBezTo>
                  <a:pt x="58" y="181"/>
                  <a:pt x="61" y="182"/>
                  <a:pt x="61" y="182"/>
                </a:cubicBezTo>
                <a:cubicBezTo>
                  <a:pt x="61" y="182"/>
                  <a:pt x="61" y="182"/>
                  <a:pt x="61" y="182"/>
                </a:cubicBezTo>
                <a:cubicBezTo>
                  <a:pt x="48" y="182"/>
                  <a:pt x="48" y="182"/>
                  <a:pt x="48" y="182"/>
                </a:cubicBezTo>
                <a:cubicBezTo>
                  <a:pt x="48" y="182"/>
                  <a:pt x="48" y="182"/>
                  <a:pt x="48" y="182"/>
                </a:cubicBezTo>
                <a:cubicBezTo>
                  <a:pt x="43" y="182"/>
                  <a:pt x="41" y="181"/>
                  <a:pt x="38" y="175"/>
                </a:cubicBezTo>
                <a:cubicBezTo>
                  <a:pt x="4" y="101"/>
                  <a:pt x="4" y="101"/>
                  <a:pt x="4" y="101"/>
                </a:cubicBezTo>
                <a:cubicBezTo>
                  <a:pt x="2" y="110"/>
                  <a:pt x="0" y="120"/>
                  <a:pt x="0" y="130"/>
                </a:cubicBezTo>
                <a:cubicBezTo>
                  <a:pt x="11" y="155"/>
                  <a:pt x="21" y="176"/>
                  <a:pt x="21" y="177"/>
                </a:cubicBezTo>
                <a:cubicBezTo>
                  <a:pt x="23" y="181"/>
                  <a:pt x="25" y="182"/>
                  <a:pt x="25" y="182"/>
                </a:cubicBezTo>
                <a:cubicBezTo>
                  <a:pt x="25" y="182"/>
                  <a:pt x="25" y="182"/>
                  <a:pt x="25" y="182"/>
                </a:cubicBezTo>
                <a:cubicBezTo>
                  <a:pt x="13" y="182"/>
                  <a:pt x="13" y="182"/>
                  <a:pt x="13" y="182"/>
                </a:cubicBezTo>
                <a:cubicBezTo>
                  <a:pt x="10" y="182"/>
                  <a:pt x="8" y="182"/>
                  <a:pt x="7" y="181"/>
                </a:cubicBezTo>
                <a:cubicBezTo>
                  <a:pt x="25" y="234"/>
                  <a:pt x="76" y="273"/>
                  <a:pt x="136" y="273"/>
                </a:cubicBezTo>
                <a:cubicBezTo>
                  <a:pt x="211" y="273"/>
                  <a:pt x="272" y="212"/>
                  <a:pt x="272" y="137"/>
                </a:cubicBezTo>
                <a:cubicBezTo>
                  <a:pt x="272" y="61"/>
                  <a:pt x="211" y="0"/>
                  <a:pt x="136" y="0"/>
                </a:cubicBezTo>
                <a:close/>
                <a:moveTo>
                  <a:pt x="136" y="253"/>
                </a:moveTo>
                <a:cubicBezTo>
                  <a:pt x="95" y="253"/>
                  <a:pt x="58" y="232"/>
                  <a:pt x="38" y="199"/>
                </a:cubicBezTo>
                <a:cubicBezTo>
                  <a:pt x="182" y="199"/>
                  <a:pt x="182" y="199"/>
                  <a:pt x="182" y="199"/>
                </a:cubicBezTo>
                <a:cubicBezTo>
                  <a:pt x="182" y="199"/>
                  <a:pt x="182" y="199"/>
                  <a:pt x="182" y="199"/>
                </a:cubicBezTo>
                <a:cubicBezTo>
                  <a:pt x="228" y="199"/>
                  <a:pt x="228" y="199"/>
                  <a:pt x="228" y="199"/>
                </a:cubicBezTo>
                <a:cubicBezTo>
                  <a:pt x="202" y="178"/>
                  <a:pt x="202" y="178"/>
                  <a:pt x="202" y="178"/>
                </a:cubicBezTo>
                <a:cubicBezTo>
                  <a:pt x="202" y="178"/>
                  <a:pt x="191" y="182"/>
                  <a:pt x="179" y="182"/>
                </a:cubicBezTo>
                <a:cubicBezTo>
                  <a:pt x="155" y="182"/>
                  <a:pt x="155" y="182"/>
                  <a:pt x="155" y="182"/>
                </a:cubicBezTo>
                <a:cubicBezTo>
                  <a:pt x="155" y="182"/>
                  <a:pt x="155" y="182"/>
                  <a:pt x="155" y="182"/>
                </a:cubicBezTo>
                <a:cubicBezTo>
                  <a:pt x="149" y="182"/>
                  <a:pt x="147" y="181"/>
                  <a:pt x="144" y="175"/>
                </a:cubicBezTo>
                <a:cubicBezTo>
                  <a:pt x="80" y="34"/>
                  <a:pt x="80" y="34"/>
                  <a:pt x="80" y="34"/>
                </a:cubicBezTo>
                <a:cubicBezTo>
                  <a:pt x="97" y="25"/>
                  <a:pt x="116" y="20"/>
                  <a:pt x="136" y="20"/>
                </a:cubicBezTo>
                <a:cubicBezTo>
                  <a:pt x="200" y="20"/>
                  <a:pt x="252" y="72"/>
                  <a:pt x="252" y="137"/>
                </a:cubicBezTo>
                <a:cubicBezTo>
                  <a:pt x="252" y="201"/>
                  <a:pt x="200" y="253"/>
                  <a:pt x="136" y="253"/>
                </a:cubicBezTo>
                <a:close/>
              </a:path>
            </a:pathLst>
          </a:custGeom>
          <a:solidFill>
            <a:srgbClr val="006EB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Tree>
    <p:extLst>
      <p:ext uri="{BB962C8B-B14F-4D97-AF65-F5344CB8AC3E}">
        <p14:creationId xmlns:p14="http://schemas.microsoft.com/office/powerpoint/2010/main" val="23505189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Intro slide">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GB"/>
              <a:t>Click to add title in max 2 lines</a:t>
            </a:r>
          </a:p>
        </p:txBody>
      </p:sp>
      <p:sp>
        <p:nvSpPr>
          <p:cNvPr id="3" name="Date Placeholder 2" hidden="1"/>
          <p:cNvSpPr>
            <a:spLocks noGrp="1"/>
          </p:cNvSpPr>
          <p:nvPr>
            <p:ph type="dt" sz="half" idx="10"/>
          </p:nvPr>
        </p:nvSpPr>
        <p:spPr>
          <a:xfrm>
            <a:off x="0" y="6912000"/>
            <a:ext cx="0" cy="0"/>
          </a:xfrm>
        </p:spPr>
        <p:txBody>
          <a:bodyPr/>
          <a:lstStyle>
            <a:lvl1pPr>
              <a:defRPr sz="100">
                <a:solidFill>
                  <a:schemeClr val="bg1"/>
                </a:solidFill>
              </a:defRPr>
            </a:lvl1pPr>
          </a:lstStyle>
          <a:p>
            <a:endParaRPr lang="en-GB"/>
          </a:p>
        </p:txBody>
      </p:sp>
      <p:sp>
        <p:nvSpPr>
          <p:cNvPr id="4" name="FLD_Footer"/>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45D37B1E-C366-494F-A587-962AD9AABC83}" type="slidenum">
              <a:rPr lang="en-GB"/>
              <a:pPr/>
              <a:t>‹nr.›</a:t>
            </a:fld>
            <a:endParaRPr lang="en-GB"/>
          </a:p>
        </p:txBody>
      </p:sp>
      <p:sp>
        <p:nvSpPr>
          <p:cNvPr id="8" name="Text Placeholder 7"/>
          <p:cNvSpPr>
            <a:spLocks noGrp="1"/>
          </p:cNvSpPr>
          <p:nvPr>
            <p:ph type="body" sz="quarter" idx="13" hasCustomPrompt="1"/>
          </p:nvPr>
        </p:nvSpPr>
        <p:spPr>
          <a:xfrm>
            <a:off x="693738" y="2096496"/>
            <a:ext cx="10799760" cy="3842369"/>
          </a:xfrm>
        </p:spPr>
        <p:txBody>
          <a:bodyPr/>
          <a:lstStyle>
            <a:lvl1pPr marL="0" indent="0">
              <a:lnSpc>
                <a:spcPct val="98000"/>
              </a:lnSpc>
              <a:buFont typeface="Arial" panose="020B0604020202020204" pitchFamily="34" charset="0"/>
              <a:buChar char="​"/>
              <a:defRPr sz="2800"/>
            </a:lvl1pPr>
            <a:lvl2pPr marL="468000" indent="-468000">
              <a:lnSpc>
                <a:spcPct val="98000"/>
              </a:lnSpc>
              <a:buFont typeface="Arial" panose="020B0604020202020204" pitchFamily="34" charset="0"/>
              <a:buChar char="―"/>
              <a:defRPr sz="2800"/>
            </a:lvl2pPr>
            <a:lvl3pPr marL="720000" indent="-252000">
              <a:lnSpc>
                <a:spcPct val="98000"/>
              </a:lnSpc>
              <a:buFont typeface="Symbol" panose="05050102010706020507" pitchFamily="18" charset="2"/>
              <a:buChar char=""/>
              <a:defRPr sz="2800"/>
            </a:lvl3pPr>
            <a:lvl4pPr marL="972000" indent="-252000">
              <a:lnSpc>
                <a:spcPct val="98000"/>
              </a:lnSpc>
              <a:buFont typeface="Arial" panose="020B0604020202020204" pitchFamily="34" charset="0"/>
              <a:buChar char="‒"/>
              <a:defRPr sz="2800"/>
            </a:lvl4pPr>
            <a:lvl5pPr marL="1224000" indent="-252000">
              <a:lnSpc>
                <a:spcPct val="98000"/>
              </a:lnSpc>
              <a:buFont typeface="Symbol" panose="05050102010706020507" pitchFamily="18" charset="2"/>
              <a:buChar char="·"/>
              <a:defRPr sz="2800"/>
            </a:lvl5pPr>
            <a:lvl6pPr marL="1476000" indent="-252000">
              <a:lnSpc>
                <a:spcPct val="98000"/>
              </a:lnSpc>
              <a:buFont typeface="Arial" panose="020B0604020202020204" pitchFamily="34" charset="0"/>
              <a:buChar char="‒"/>
              <a:defRPr sz="2800"/>
            </a:lvl6pPr>
            <a:lvl7pPr marL="1728000" indent="-252000">
              <a:lnSpc>
                <a:spcPct val="98000"/>
              </a:lnSpc>
              <a:buFont typeface="Symbol" panose="05050102010706020507" pitchFamily="18" charset="2"/>
              <a:buChar char="·"/>
              <a:defRPr sz="2800"/>
            </a:lvl7pPr>
            <a:lvl8pPr marL="1980000" indent="-252000">
              <a:lnSpc>
                <a:spcPct val="98000"/>
              </a:lnSpc>
              <a:buFont typeface="Arial" panose="020B0604020202020204" pitchFamily="34" charset="0"/>
              <a:buChar char="‒"/>
              <a:defRPr sz="2800"/>
            </a:lvl8pPr>
            <a:lvl9pPr marL="2232000" indent="-252000">
              <a:lnSpc>
                <a:spcPct val="98000"/>
              </a:lnSpc>
              <a:buFont typeface="Symbol" panose="05050102010706020507" pitchFamily="18" charset="2"/>
              <a:buChar char="·"/>
              <a:defRPr sz="2800"/>
            </a:lvl9pPr>
          </a:lstStyle>
          <a:p>
            <a:pPr lvl="0"/>
            <a:r>
              <a:rPr lang="en-GB"/>
              <a:t>Click to add intro text</a:t>
            </a:r>
          </a:p>
          <a:p>
            <a:pPr lvl="1"/>
            <a:endParaRPr lang="en-GB"/>
          </a:p>
        </p:txBody>
      </p:sp>
    </p:spTree>
    <p:extLst>
      <p:ext uri="{BB962C8B-B14F-4D97-AF65-F5344CB8AC3E}">
        <p14:creationId xmlns:p14="http://schemas.microsoft.com/office/powerpoint/2010/main" val="323273487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GB"/>
              <a:t>Click to add title in max 2 lines</a:t>
            </a:r>
          </a:p>
        </p:txBody>
      </p:sp>
      <p:sp>
        <p:nvSpPr>
          <p:cNvPr id="3" name="Content Placeholder 2"/>
          <p:cNvSpPr>
            <a:spLocks noGrp="1"/>
          </p:cNvSpPr>
          <p:nvPr>
            <p:ph idx="1" hasCustomPrompt="1"/>
          </p:nvPr>
        </p:nvSpPr>
        <p:spPr>
          <a:xfrm>
            <a:off x="693738" y="2162340"/>
            <a:ext cx="10799761" cy="3787610"/>
          </a:xfrm>
        </p:spPr>
        <p:txBody>
          <a:bodyPr/>
          <a:lstStyle>
            <a:lvl1pPr>
              <a:defRPr baseline="0"/>
            </a:lvl1pPr>
          </a:lstStyle>
          <a:p>
            <a:pPr lvl="0"/>
            <a:r>
              <a:rPr lang="en-GB"/>
              <a:t>Click to add text or content</a:t>
            </a:r>
          </a:p>
          <a:p>
            <a:pPr lvl="1"/>
            <a:r>
              <a:rPr lang="en-GB"/>
              <a:t>Second level</a:t>
            </a:r>
          </a:p>
          <a:p>
            <a:pPr lvl="2"/>
            <a:r>
              <a:rPr lang="en-GB"/>
              <a:t>Third level</a:t>
            </a:r>
          </a:p>
          <a:p>
            <a:pPr lvl="3"/>
            <a:r>
              <a:rPr lang="en-GB"/>
              <a:t>Fourth level</a:t>
            </a:r>
          </a:p>
          <a:p>
            <a:pPr lvl="4"/>
            <a:r>
              <a:rPr lang="en-GB"/>
              <a:t>Fifth level</a:t>
            </a:r>
          </a:p>
        </p:txBody>
      </p:sp>
      <p:sp>
        <p:nvSpPr>
          <p:cNvPr id="4" name="Date Placeholder 3" hidden="1"/>
          <p:cNvSpPr>
            <a:spLocks noGrp="1"/>
          </p:cNvSpPr>
          <p:nvPr>
            <p:ph type="dt" sz="half" idx="10"/>
          </p:nvPr>
        </p:nvSpPr>
        <p:spPr>
          <a:xfrm>
            <a:off x="0" y="6912000"/>
            <a:ext cx="0" cy="0"/>
          </a:xfrm>
        </p:spPr>
        <p:txBody>
          <a:bodyPr/>
          <a:lstStyle>
            <a:lvl1pPr>
              <a:defRPr sz="100">
                <a:noFill/>
              </a:defRPr>
            </a:lvl1pPr>
          </a:lstStyle>
          <a:p>
            <a:endParaRPr lang="en-GB"/>
          </a:p>
        </p:txBody>
      </p:sp>
      <p:sp>
        <p:nvSpPr>
          <p:cNvPr id="5" name="FLD_Footer"/>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5D37B1E-C366-494F-A587-962AD9AABC83}" type="slidenum">
              <a:rPr lang="en-GB"/>
              <a:t>‹nr.›</a:t>
            </a:fld>
            <a:endParaRPr lang="en-GB"/>
          </a:p>
        </p:txBody>
      </p:sp>
    </p:spTree>
    <p:extLst>
      <p:ext uri="{BB962C8B-B14F-4D97-AF65-F5344CB8AC3E}">
        <p14:creationId xmlns:p14="http://schemas.microsoft.com/office/powerpoint/2010/main" val="422973781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llage">
    <p:spTree>
      <p:nvGrpSpPr>
        <p:cNvPr id="1" name=""/>
        <p:cNvGrpSpPr/>
        <p:nvPr/>
      </p:nvGrpSpPr>
      <p:grpSpPr>
        <a:xfrm>
          <a:off x="0" y="0"/>
          <a:ext cx="0" cy="0"/>
          <a:chOff x="0" y="0"/>
          <a:chExt cx="0" cy="0"/>
        </a:xfrm>
      </p:grpSpPr>
      <p:sp>
        <p:nvSpPr>
          <p:cNvPr id="12" name="Background"/>
          <p:cNvSpPr/>
          <p:nvPr userDrawn="1"/>
        </p:nvSpPr>
        <p:spPr>
          <a:xfrm>
            <a:off x="0" y="0"/>
            <a:ext cx="121896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en-GB" err="1"/>
          </a:p>
        </p:txBody>
      </p:sp>
      <p:sp>
        <p:nvSpPr>
          <p:cNvPr id="3" name="Date Placeholder 2" hidden="1"/>
          <p:cNvSpPr>
            <a:spLocks noGrp="1"/>
          </p:cNvSpPr>
          <p:nvPr>
            <p:ph type="dt" sz="half" idx="10"/>
          </p:nvPr>
        </p:nvSpPr>
        <p:spPr>
          <a:xfrm>
            <a:off x="0" y="6912000"/>
            <a:ext cx="0" cy="0"/>
          </a:xfrm>
        </p:spPr>
        <p:txBody>
          <a:bodyPr/>
          <a:lstStyle>
            <a:lvl1pPr>
              <a:defRPr sz="100">
                <a:noFill/>
              </a:defRPr>
            </a:lvl1pPr>
          </a:lstStyle>
          <a:p>
            <a:endParaRPr lang="en-GB"/>
          </a:p>
        </p:txBody>
      </p:sp>
      <p:sp>
        <p:nvSpPr>
          <p:cNvPr id="4" name="Footer Placeholder 3"/>
          <p:cNvSpPr>
            <a:spLocks noGrp="1"/>
          </p:cNvSpPr>
          <p:nvPr>
            <p:ph type="ftr" sz="quarter" idx="11"/>
          </p:nvPr>
        </p:nvSpPr>
        <p:spPr>
          <a:xfrm>
            <a:off x="0" y="6912000"/>
            <a:ext cx="0" cy="0"/>
          </a:xfrm>
        </p:spPr>
        <p:txBody>
          <a:bodyPr/>
          <a:lstStyle>
            <a:lvl1pPr>
              <a:defRPr sz="100">
                <a:noFill/>
              </a:defRPr>
            </a:lvl1pPr>
          </a:lstStyle>
          <a:p>
            <a:endParaRPr lang="en-GB"/>
          </a:p>
        </p:txBody>
      </p:sp>
      <p:sp>
        <p:nvSpPr>
          <p:cNvPr id="5" name="Slide Number Placeholder 4"/>
          <p:cNvSpPr>
            <a:spLocks noGrp="1"/>
          </p:cNvSpPr>
          <p:nvPr>
            <p:ph type="sldNum" sz="quarter" idx="12"/>
          </p:nvPr>
        </p:nvSpPr>
        <p:spPr>
          <a:xfrm>
            <a:off x="0" y="6912000"/>
            <a:ext cx="0" cy="0"/>
          </a:xfrm>
        </p:spPr>
        <p:txBody>
          <a:bodyPr/>
          <a:lstStyle>
            <a:lvl1pPr>
              <a:defRPr sz="100">
                <a:noFill/>
              </a:defRPr>
            </a:lvl1pPr>
          </a:lstStyle>
          <a:p>
            <a:fld id="{45D37B1E-C366-494F-A587-962AD9AABC83}" type="slidenum">
              <a:rPr lang="en-GB" smtClean="0"/>
              <a:pPr/>
              <a:t>‹nr.›</a:t>
            </a:fld>
            <a:endParaRPr lang="en-GB"/>
          </a:p>
        </p:txBody>
      </p:sp>
      <p:sp>
        <p:nvSpPr>
          <p:cNvPr id="8" name="Picture Placeholder 1"/>
          <p:cNvSpPr>
            <a:spLocks noGrp="1"/>
          </p:cNvSpPr>
          <p:nvPr>
            <p:ph type="pic" sz="quarter" idx="13" hasCustomPrompt="1"/>
          </p:nvPr>
        </p:nvSpPr>
        <p:spPr>
          <a:xfrm>
            <a:off x="-1" y="0"/>
            <a:ext cx="6094413" cy="6858000"/>
          </a:xfrm>
          <a:solidFill>
            <a:schemeClr val="bg1">
              <a:lumMod val="85000"/>
            </a:schemeClr>
          </a:solidFill>
        </p:spPr>
        <p:txBody>
          <a:bodyPr tIns="1188000" anchor="ctr" anchorCtr="0"/>
          <a:lstStyle>
            <a:lvl1pPr marL="0" marR="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lvl1pPr>
          </a:lstStyle>
          <a:p>
            <a:r>
              <a:rPr lang="en-GB"/>
              <a:t>Click here, and insert picture via Images-button in the ribbon</a:t>
            </a:r>
          </a:p>
        </p:txBody>
      </p:sp>
      <p:sp>
        <p:nvSpPr>
          <p:cNvPr id="9" name="Picture Placeholder 2"/>
          <p:cNvSpPr>
            <a:spLocks noGrp="1"/>
          </p:cNvSpPr>
          <p:nvPr>
            <p:ph type="pic" sz="quarter" idx="14" hasCustomPrompt="1"/>
          </p:nvPr>
        </p:nvSpPr>
        <p:spPr>
          <a:xfrm>
            <a:off x="6094800" y="0"/>
            <a:ext cx="6094413" cy="3425825"/>
          </a:xfrm>
          <a:solidFill>
            <a:schemeClr val="bg1">
              <a:lumMod val="95000"/>
            </a:schemeClr>
          </a:solidFill>
        </p:spPr>
        <p:txBody>
          <a:bodyPr tIns="1188000" anchor="ctr" anchorCtr="0"/>
          <a:lstStyle>
            <a:lvl1pPr marL="0" marR="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lvl1pPr>
          </a:lstStyle>
          <a:p>
            <a:r>
              <a:rPr lang="en-GB"/>
              <a:t>Click here, and insert picture via Images-button in the ribbon</a:t>
            </a:r>
          </a:p>
        </p:txBody>
      </p:sp>
      <p:sp>
        <p:nvSpPr>
          <p:cNvPr id="10" name="Picture Placeholder 3"/>
          <p:cNvSpPr>
            <a:spLocks noGrp="1"/>
          </p:cNvSpPr>
          <p:nvPr>
            <p:ph type="pic" sz="quarter" idx="15" hasCustomPrompt="1"/>
          </p:nvPr>
        </p:nvSpPr>
        <p:spPr>
          <a:xfrm>
            <a:off x="6094800" y="3427200"/>
            <a:ext cx="2701151" cy="3425825"/>
          </a:xfrm>
          <a:solidFill>
            <a:schemeClr val="bg1">
              <a:lumMod val="75000"/>
            </a:schemeClr>
          </a:solidFill>
        </p:spPr>
        <p:txBody>
          <a:bodyPr tIns="1440000" anchor="ctr" anchorCtr="0"/>
          <a:lstStyle>
            <a:lvl1pPr marL="0" indent="0" algn="ctr">
              <a:buNone/>
              <a:defRPr/>
            </a:lvl1pPr>
          </a:lstStyle>
          <a:p>
            <a:r>
              <a:rPr lang="en-GB"/>
              <a:t>Click here, and insert picture via Images-button in the ribbon</a:t>
            </a:r>
          </a:p>
        </p:txBody>
      </p:sp>
      <p:sp>
        <p:nvSpPr>
          <p:cNvPr id="11" name="Picture Placeholder 4"/>
          <p:cNvSpPr>
            <a:spLocks noGrp="1"/>
          </p:cNvSpPr>
          <p:nvPr>
            <p:ph type="pic" sz="quarter" idx="16" hasCustomPrompt="1"/>
          </p:nvPr>
        </p:nvSpPr>
        <p:spPr>
          <a:xfrm>
            <a:off x="8794750" y="3427200"/>
            <a:ext cx="3397250" cy="3425825"/>
          </a:xfrm>
          <a:solidFill>
            <a:schemeClr val="bg1">
              <a:lumMod val="85000"/>
            </a:schemeClr>
          </a:solidFill>
        </p:spPr>
        <p:txBody>
          <a:bodyPr tIns="1440000" anchor="ctr" anchorCtr="0"/>
          <a:lstStyle>
            <a:lvl1pPr marL="0" indent="0" algn="ctr">
              <a:buNone/>
              <a:defRPr/>
            </a:lvl1pPr>
          </a:lstStyle>
          <a:p>
            <a:r>
              <a:rPr lang="en-GB"/>
              <a:t>Click here, and insert picture via Images-button in the ribbon</a:t>
            </a:r>
          </a:p>
        </p:txBody>
      </p:sp>
    </p:spTree>
    <p:extLst>
      <p:ext uri="{BB962C8B-B14F-4D97-AF65-F5344CB8AC3E}">
        <p14:creationId xmlns:p14="http://schemas.microsoft.com/office/powerpoint/2010/main" val="197460272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Break slide">
    <p:spTree>
      <p:nvGrpSpPr>
        <p:cNvPr id="1" name=""/>
        <p:cNvGrpSpPr/>
        <p:nvPr/>
      </p:nvGrpSpPr>
      <p:grpSpPr>
        <a:xfrm>
          <a:off x="0" y="0"/>
          <a:ext cx="0" cy="0"/>
          <a:chOff x="0" y="0"/>
          <a:chExt cx="0" cy="0"/>
        </a:xfrm>
      </p:grpSpPr>
      <p:sp>
        <p:nvSpPr>
          <p:cNvPr id="7" name="Background"/>
          <p:cNvSpPr/>
          <p:nvPr userDrawn="1"/>
        </p:nvSpPr>
        <p:spPr>
          <a:xfrm>
            <a:off x="0" y="0"/>
            <a:ext cx="12189600" cy="6858000"/>
          </a:xfrm>
          <a:prstGeom prst="rect">
            <a:avLst/>
          </a:prstGeom>
          <a:solidFill>
            <a:srgbClr val="006EB6"/>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en-GB" err="1"/>
          </a:p>
        </p:txBody>
      </p:sp>
      <p:sp>
        <p:nvSpPr>
          <p:cNvPr id="2" name="Title 1"/>
          <p:cNvSpPr>
            <a:spLocks noGrp="1"/>
          </p:cNvSpPr>
          <p:nvPr>
            <p:ph type="title" hasCustomPrompt="1"/>
          </p:nvPr>
        </p:nvSpPr>
        <p:spPr>
          <a:xfrm>
            <a:off x="3324501" y="676800"/>
            <a:ext cx="8168999" cy="4772629"/>
          </a:xfrm>
        </p:spPr>
        <p:txBody>
          <a:bodyPr/>
          <a:lstStyle>
            <a:lvl1pPr>
              <a:lnSpc>
                <a:spcPct val="83000"/>
              </a:lnSpc>
              <a:defRPr sz="7800" b="1" baseline="0">
                <a:solidFill>
                  <a:srgbClr val="ADCFF1"/>
                </a:solidFill>
              </a:defRPr>
            </a:lvl1pPr>
          </a:lstStyle>
          <a:p>
            <a:r>
              <a:rPr lang="en-GB"/>
              <a:t>Use bold for highlighted text,</a:t>
            </a:r>
            <a:br>
              <a:rPr lang="en-GB"/>
            </a:br>
            <a:r>
              <a:rPr lang="en-GB"/>
              <a:t>other text regular, max four lines</a:t>
            </a:r>
          </a:p>
        </p:txBody>
      </p:sp>
      <p:sp>
        <p:nvSpPr>
          <p:cNvPr id="3" name="Date Placeholder 2" hidden="1"/>
          <p:cNvSpPr>
            <a:spLocks noGrp="1"/>
          </p:cNvSpPr>
          <p:nvPr>
            <p:ph type="dt" sz="half" idx="10"/>
          </p:nvPr>
        </p:nvSpPr>
        <p:spPr>
          <a:xfrm>
            <a:off x="0" y="6912000"/>
            <a:ext cx="0" cy="0"/>
          </a:xfrm>
        </p:spPr>
        <p:txBody>
          <a:bodyPr/>
          <a:lstStyle>
            <a:lvl1pPr>
              <a:defRPr sz="100">
                <a:noFill/>
              </a:defRPr>
            </a:lvl1pPr>
          </a:lstStyle>
          <a:p>
            <a:endParaRPr lang="en-GB"/>
          </a:p>
        </p:txBody>
      </p:sp>
      <p:sp>
        <p:nvSpPr>
          <p:cNvPr id="4" name="FLD_Footer"/>
          <p:cNvSpPr>
            <a:spLocks noGrp="1"/>
          </p:cNvSpPr>
          <p:nvPr>
            <p:ph type="ftr" sz="quarter" idx="11"/>
          </p:nvPr>
        </p:nvSpPr>
        <p:spPr/>
        <p:txBody>
          <a:bodyPr/>
          <a:lstStyle>
            <a:lvl1pPr>
              <a:defRPr>
                <a:solidFill>
                  <a:srgbClr val="ADCFF1"/>
                </a:solidFill>
              </a:defRPr>
            </a:lvl1pPr>
          </a:lstStyle>
          <a:p>
            <a:endParaRPr lang="en-GB"/>
          </a:p>
        </p:txBody>
      </p:sp>
      <p:sp>
        <p:nvSpPr>
          <p:cNvPr id="5" name="Slide Number Placeholder 4"/>
          <p:cNvSpPr>
            <a:spLocks noGrp="1"/>
          </p:cNvSpPr>
          <p:nvPr>
            <p:ph type="sldNum" sz="quarter" idx="12"/>
          </p:nvPr>
        </p:nvSpPr>
        <p:spPr/>
        <p:txBody>
          <a:bodyPr/>
          <a:lstStyle>
            <a:lvl1pPr>
              <a:defRPr>
                <a:solidFill>
                  <a:srgbClr val="ADCFF1"/>
                </a:solidFill>
              </a:defRPr>
            </a:lvl1pPr>
          </a:lstStyle>
          <a:p>
            <a:fld id="{45D37B1E-C366-494F-A587-962AD9AABC83}" type="slidenum">
              <a:rPr lang="en-GB"/>
              <a:pPr/>
              <a:t>‹nr.›</a:t>
            </a:fld>
            <a:endParaRPr lang="en-GB"/>
          </a:p>
        </p:txBody>
      </p:sp>
      <p:sp>
        <p:nvSpPr>
          <p:cNvPr id="9" name="Freeform 5"/>
          <p:cNvSpPr>
            <a:spLocks noEditPoints="1"/>
          </p:cNvSpPr>
          <p:nvPr userDrawn="1"/>
        </p:nvSpPr>
        <p:spPr bwMode="auto">
          <a:xfrm>
            <a:off x="699434" y="6288499"/>
            <a:ext cx="317324" cy="317017"/>
          </a:xfrm>
          <a:custGeom>
            <a:avLst/>
            <a:gdLst>
              <a:gd name="T0" fmla="*/ 136 w 272"/>
              <a:gd name="T1" fmla="*/ 0 h 273"/>
              <a:gd name="T2" fmla="*/ 58 w 272"/>
              <a:gd name="T3" fmla="*/ 25 h 273"/>
              <a:gd name="T4" fmla="*/ 127 w 272"/>
              <a:gd name="T5" fmla="*/ 177 h 273"/>
              <a:gd name="T6" fmla="*/ 131 w 272"/>
              <a:gd name="T7" fmla="*/ 182 h 273"/>
              <a:gd name="T8" fmla="*/ 131 w 272"/>
              <a:gd name="T9" fmla="*/ 182 h 273"/>
              <a:gd name="T10" fmla="*/ 119 w 272"/>
              <a:gd name="T11" fmla="*/ 182 h 273"/>
              <a:gd name="T12" fmla="*/ 119 w 272"/>
              <a:gd name="T13" fmla="*/ 182 h 273"/>
              <a:gd name="T14" fmla="*/ 109 w 272"/>
              <a:gd name="T15" fmla="*/ 175 h 273"/>
              <a:gd name="T16" fmla="*/ 45 w 272"/>
              <a:gd name="T17" fmla="*/ 35 h 273"/>
              <a:gd name="T18" fmla="*/ 33 w 272"/>
              <a:gd name="T19" fmla="*/ 47 h 273"/>
              <a:gd name="T20" fmla="*/ 92 w 272"/>
              <a:gd name="T21" fmla="*/ 177 h 273"/>
              <a:gd name="T22" fmla="*/ 96 w 272"/>
              <a:gd name="T23" fmla="*/ 182 h 273"/>
              <a:gd name="T24" fmla="*/ 96 w 272"/>
              <a:gd name="T25" fmla="*/ 182 h 273"/>
              <a:gd name="T26" fmla="*/ 84 w 272"/>
              <a:gd name="T27" fmla="*/ 182 h 273"/>
              <a:gd name="T28" fmla="*/ 84 w 272"/>
              <a:gd name="T29" fmla="*/ 182 h 273"/>
              <a:gd name="T30" fmla="*/ 74 w 272"/>
              <a:gd name="T31" fmla="*/ 175 h 273"/>
              <a:gd name="T32" fmla="*/ 22 w 272"/>
              <a:gd name="T33" fmla="*/ 62 h 273"/>
              <a:gd name="T34" fmla="*/ 12 w 272"/>
              <a:gd name="T35" fmla="*/ 79 h 273"/>
              <a:gd name="T36" fmla="*/ 57 w 272"/>
              <a:gd name="T37" fmla="*/ 177 h 273"/>
              <a:gd name="T38" fmla="*/ 61 w 272"/>
              <a:gd name="T39" fmla="*/ 182 h 273"/>
              <a:gd name="T40" fmla="*/ 61 w 272"/>
              <a:gd name="T41" fmla="*/ 182 h 273"/>
              <a:gd name="T42" fmla="*/ 48 w 272"/>
              <a:gd name="T43" fmla="*/ 182 h 273"/>
              <a:gd name="T44" fmla="*/ 48 w 272"/>
              <a:gd name="T45" fmla="*/ 182 h 273"/>
              <a:gd name="T46" fmla="*/ 38 w 272"/>
              <a:gd name="T47" fmla="*/ 175 h 273"/>
              <a:gd name="T48" fmla="*/ 4 w 272"/>
              <a:gd name="T49" fmla="*/ 101 h 273"/>
              <a:gd name="T50" fmla="*/ 0 w 272"/>
              <a:gd name="T51" fmla="*/ 130 h 273"/>
              <a:gd name="T52" fmla="*/ 21 w 272"/>
              <a:gd name="T53" fmla="*/ 177 h 273"/>
              <a:gd name="T54" fmla="*/ 25 w 272"/>
              <a:gd name="T55" fmla="*/ 182 h 273"/>
              <a:gd name="T56" fmla="*/ 25 w 272"/>
              <a:gd name="T57" fmla="*/ 182 h 273"/>
              <a:gd name="T58" fmla="*/ 13 w 272"/>
              <a:gd name="T59" fmla="*/ 182 h 273"/>
              <a:gd name="T60" fmla="*/ 7 w 272"/>
              <a:gd name="T61" fmla="*/ 181 h 273"/>
              <a:gd name="T62" fmla="*/ 136 w 272"/>
              <a:gd name="T63" fmla="*/ 273 h 273"/>
              <a:gd name="T64" fmla="*/ 272 w 272"/>
              <a:gd name="T65" fmla="*/ 137 h 273"/>
              <a:gd name="T66" fmla="*/ 136 w 272"/>
              <a:gd name="T67" fmla="*/ 0 h 273"/>
              <a:gd name="T68" fmla="*/ 136 w 272"/>
              <a:gd name="T69" fmla="*/ 253 h 273"/>
              <a:gd name="T70" fmla="*/ 38 w 272"/>
              <a:gd name="T71" fmla="*/ 199 h 273"/>
              <a:gd name="T72" fmla="*/ 182 w 272"/>
              <a:gd name="T73" fmla="*/ 199 h 273"/>
              <a:gd name="T74" fmla="*/ 182 w 272"/>
              <a:gd name="T75" fmla="*/ 199 h 273"/>
              <a:gd name="T76" fmla="*/ 228 w 272"/>
              <a:gd name="T77" fmla="*/ 199 h 273"/>
              <a:gd name="T78" fmla="*/ 202 w 272"/>
              <a:gd name="T79" fmla="*/ 178 h 273"/>
              <a:gd name="T80" fmla="*/ 179 w 272"/>
              <a:gd name="T81" fmla="*/ 182 h 273"/>
              <a:gd name="T82" fmla="*/ 155 w 272"/>
              <a:gd name="T83" fmla="*/ 182 h 273"/>
              <a:gd name="T84" fmla="*/ 155 w 272"/>
              <a:gd name="T85" fmla="*/ 182 h 273"/>
              <a:gd name="T86" fmla="*/ 144 w 272"/>
              <a:gd name="T87" fmla="*/ 175 h 273"/>
              <a:gd name="T88" fmla="*/ 80 w 272"/>
              <a:gd name="T89" fmla="*/ 34 h 273"/>
              <a:gd name="T90" fmla="*/ 136 w 272"/>
              <a:gd name="T91" fmla="*/ 20 h 273"/>
              <a:gd name="T92" fmla="*/ 252 w 272"/>
              <a:gd name="T93" fmla="*/ 137 h 273"/>
              <a:gd name="T94" fmla="*/ 136 w 272"/>
              <a:gd name="T95" fmla="*/ 253 h 2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72" h="273">
                <a:moveTo>
                  <a:pt x="136" y="0"/>
                </a:moveTo>
                <a:cubicBezTo>
                  <a:pt x="107" y="0"/>
                  <a:pt x="80" y="9"/>
                  <a:pt x="58" y="25"/>
                </a:cubicBezTo>
                <a:cubicBezTo>
                  <a:pt x="58" y="25"/>
                  <a:pt x="126" y="174"/>
                  <a:pt x="127" y="177"/>
                </a:cubicBezTo>
                <a:cubicBezTo>
                  <a:pt x="129" y="181"/>
                  <a:pt x="131" y="182"/>
                  <a:pt x="131" y="182"/>
                </a:cubicBezTo>
                <a:cubicBezTo>
                  <a:pt x="131" y="182"/>
                  <a:pt x="131" y="182"/>
                  <a:pt x="131" y="182"/>
                </a:cubicBezTo>
                <a:cubicBezTo>
                  <a:pt x="119" y="182"/>
                  <a:pt x="119" y="182"/>
                  <a:pt x="119" y="182"/>
                </a:cubicBezTo>
                <a:cubicBezTo>
                  <a:pt x="119" y="182"/>
                  <a:pt x="119" y="182"/>
                  <a:pt x="119" y="182"/>
                </a:cubicBezTo>
                <a:cubicBezTo>
                  <a:pt x="114" y="182"/>
                  <a:pt x="112" y="181"/>
                  <a:pt x="109" y="175"/>
                </a:cubicBezTo>
                <a:cubicBezTo>
                  <a:pt x="45" y="35"/>
                  <a:pt x="45" y="35"/>
                  <a:pt x="45" y="35"/>
                </a:cubicBezTo>
                <a:cubicBezTo>
                  <a:pt x="41" y="39"/>
                  <a:pt x="37" y="43"/>
                  <a:pt x="33" y="47"/>
                </a:cubicBezTo>
                <a:cubicBezTo>
                  <a:pt x="53" y="91"/>
                  <a:pt x="91" y="174"/>
                  <a:pt x="92" y="177"/>
                </a:cubicBezTo>
                <a:cubicBezTo>
                  <a:pt x="94" y="181"/>
                  <a:pt x="96" y="182"/>
                  <a:pt x="96" y="182"/>
                </a:cubicBezTo>
                <a:cubicBezTo>
                  <a:pt x="96" y="182"/>
                  <a:pt x="96" y="182"/>
                  <a:pt x="96" y="182"/>
                </a:cubicBezTo>
                <a:cubicBezTo>
                  <a:pt x="84" y="182"/>
                  <a:pt x="84" y="182"/>
                  <a:pt x="84" y="182"/>
                </a:cubicBezTo>
                <a:cubicBezTo>
                  <a:pt x="84" y="182"/>
                  <a:pt x="84" y="182"/>
                  <a:pt x="84" y="182"/>
                </a:cubicBezTo>
                <a:cubicBezTo>
                  <a:pt x="78" y="182"/>
                  <a:pt x="76" y="181"/>
                  <a:pt x="74" y="175"/>
                </a:cubicBezTo>
                <a:cubicBezTo>
                  <a:pt x="22" y="62"/>
                  <a:pt x="22" y="62"/>
                  <a:pt x="22" y="62"/>
                </a:cubicBezTo>
                <a:cubicBezTo>
                  <a:pt x="18" y="67"/>
                  <a:pt x="15" y="73"/>
                  <a:pt x="12" y="79"/>
                </a:cubicBezTo>
                <a:cubicBezTo>
                  <a:pt x="32" y="123"/>
                  <a:pt x="55" y="175"/>
                  <a:pt x="57" y="177"/>
                </a:cubicBezTo>
                <a:cubicBezTo>
                  <a:pt x="58" y="181"/>
                  <a:pt x="61" y="182"/>
                  <a:pt x="61" y="182"/>
                </a:cubicBezTo>
                <a:cubicBezTo>
                  <a:pt x="61" y="182"/>
                  <a:pt x="61" y="182"/>
                  <a:pt x="61" y="182"/>
                </a:cubicBezTo>
                <a:cubicBezTo>
                  <a:pt x="48" y="182"/>
                  <a:pt x="48" y="182"/>
                  <a:pt x="48" y="182"/>
                </a:cubicBezTo>
                <a:cubicBezTo>
                  <a:pt x="48" y="182"/>
                  <a:pt x="48" y="182"/>
                  <a:pt x="48" y="182"/>
                </a:cubicBezTo>
                <a:cubicBezTo>
                  <a:pt x="43" y="182"/>
                  <a:pt x="41" y="181"/>
                  <a:pt x="38" y="175"/>
                </a:cubicBezTo>
                <a:cubicBezTo>
                  <a:pt x="4" y="101"/>
                  <a:pt x="4" y="101"/>
                  <a:pt x="4" y="101"/>
                </a:cubicBezTo>
                <a:cubicBezTo>
                  <a:pt x="2" y="110"/>
                  <a:pt x="0" y="120"/>
                  <a:pt x="0" y="130"/>
                </a:cubicBezTo>
                <a:cubicBezTo>
                  <a:pt x="11" y="155"/>
                  <a:pt x="21" y="176"/>
                  <a:pt x="21" y="177"/>
                </a:cubicBezTo>
                <a:cubicBezTo>
                  <a:pt x="23" y="181"/>
                  <a:pt x="25" y="182"/>
                  <a:pt x="25" y="182"/>
                </a:cubicBezTo>
                <a:cubicBezTo>
                  <a:pt x="25" y="182"/>
                  <a:pt x="25" y="182"/>
                  <a:pt x="25" y="182"/>
                </a:cubicBezTo>
                <a:cubicBezTo>
                  <a:pt x="13" y="182"/>
                  <a:pt x="13" y="182"/>
                  <a:pt x="13" y="182"/>
                </a:cubicBezTo>
                <a:cubicBezTo>
                  <a:pt x="10" y="182"/>
                  <a:pt x="8" y="182"/>
                  <a:pt x="7" y="181"/>
                </a:cubicBezTo>
                <a:cubicBezTo>
                  <a:pt x="25" y="234"/>
                  <a:pt x="76" y="273"/>
                  <a:pt x="136" y="273"/>
                </a:cubicBezTo>
                <a:cubicBezTo>
                  <a:pt x="211" y="273"/>
                  <a:pt x="272" y="212"/>
                  <a:pt x="272" y="137"/>
                </a:cubicBezTo>
                <a:cubicBezTo>
                  <a:pt x="272" y="61"/>
                  <a:pt x="211" y="0"/>
                  <a:pt x="136" y="0"/>
                </a:cubicBezTo>
                <a:close/>
                <a:moveTo>
                  <a:pt x="136" y="253"/>
                </a:moveTo>
                <a:cubicBezTo>
                  <a:pt x="95" y="253"/>
                  <a:pt x="58" y="232"/>
                  <a:pt x="38" y="199"/>
                </a:cubicBezTo>
                <a:cubicBezTo>
                  <a:pt x="182" y="199"/>
                  <a:pt x="182" y="199"/>
                  <a:pt x="182" y="199"/>
                </a:cubicBezTo>
                <a:cubicBezTo>
                  <a:pt x="182" y="199"/>
                  <a:pt x="182" y="199"/>
                  <a:pt x="182" y="199"/>
                </a:cubicBezTo>
                <a:cubicBezTo>
                  <a:pt x="228" y="199"/>
                  <a:pt x="228" y="199"/>
                  <a:pt x="228" y="199"/>
                </a:cubicBezTo>
                <a:cubicBezTo>
                  <a:pt x="202" y="178"/>
                  <a:pt x="202" y="178"/>
                  <a:pt x="202" y="178"/>
                </a:cubicBezTo>
                <a:cubicBezTo>
                  <a:pt x="202" y="178"/>
                  <a:pt x="191" y="182"/>
                  <a:pt x="179" y="182"/>
                </a:cubicBezTo>
                <a:cubicBezTo>
                  <a:pt x="155" y="182"/>
                  <a:pt x="155" y="182"/>
                  <a:pt x="155" y="182"/>
                </a:cubicBezTo>
                <a:cubicBezTo>
                  <a:pt x="155" y="182"/>
                  <a:pt x="155" y="182"/>
                  <a:pt x="155" y="182"/>
                </a:cubicBezTo>
                <a:cubicBezTo>
                  <a:pt x="149" y="182"/>
                  <a:pt x="147" y="181"/>
                  <a:pt x="144" y="175"/>
                </a:cubicBezTo>
                <a:cubicBezTo>
                  <a:pt x="80" y="34"/>
                  <a:pt x="80" y="34"/>
                  <a:pt x="80" y="34"/>
                </a:cubicBezTo>
                <a:cubicBezTo>
                  <a:pt x="97" y="25"/>
                  <a:pt x="116" y="20"/>
                  <a:pt x="136" y="20"/>
                </a:cubicBezTo>
                <a:cubicBezTo>
                  <a:pt x="200" y="20"/>
                  <a:pt x="252" y="72"/>
                  <a:pt x="252" y="137"/>
                </a:cubicBezTo>
                <a:cubicBezTo>
                  <a:pt x="252" y="201"/>
                  <a:pt x="200" y="253"/>
                  <a:pt x="136" y="253"/>
                </a:cubicBezTo>
                <a:close/>
              </a:path>
            </a:pathLst>
          </a:custGeom>
          <a:solidFill>
            <a:srgbClr val="ADCFF1"/>
          </a:solidFill>
          <a:ln>
            <a:noFill/>
          </a:ln>
        </p:spPr>
        <p:txBody>
          <a:bodyPr vert="horz" wrap="square" lIns="91440" tIns="45720" rIns="91440" bIns="45720" numCol="1" anchor="t" anchorCtr="0" compatLnSpc="1">
            <a:prstTxWarp prst="textNoShape">
              <a:avLst/>
            </a:prstTxWarp>
          </a:bodyPr>
          <a:lstStyle/>
          <a:p>
            <a:endParaRPr/>
          </a:p>
        </p:txBody>
      </p:sp>
    </p:spTree>
    <p:extLst>
      <p:ext uri="{BB962C8B-B14F-4D97-AF65-F5344CB8AC3E}">
        <p14:creationId xmlns:p14="http://schemas.microsoft.com/office/powerpoint/2010/main" val="319215249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56568" y="391028"/>
            <a:ext cx="10836932" cy="1285875"/>
          </a:xfrm>
          <a:prstGeom prst="rect">
            <a:avLst/>
          </a:prstGeom>
        </p:spPr>
        <p:txBody>
          <a:bodyPr vert="horz" lIns="0" tIns="0" rIns="0" bIns="0" rtlCol="0" anchor="t" anchorCtr="0">
            <a:noAutofit/>
          </a:bodyPr>
          <a:lstStyle/>
          <a:p>
            <a:r>
              <a:rPr lang="en-GB"/>
              <a:t>Click to edit Master title style</a:t>
            </a:r>
          </a:p>
        </p:txBody>
      </p:sp>
      <p:sp>
        <p:nvSpPr>
          <p:cNvPr id="3" name="Text Placeholder 2"/>
          <p:cNvSpPr>
            <a:spLocks noGrp="1"/>
          </p:cNvSpPr>
          <p:nvPr>
            <p:ph type="body" idx="1"/>
          </p:nvPr>
        </p:nvSpPr>
        <p:spPr>
          <a:xfrm>
            <a:off x="693738" y="2162340"/>
            <a:ext cx="10799761" cy="3787610"/>
          </a:xfrm>
          <a:prstGeom prst="rect">
            <a:avLst/>
          </a:prstGeom>
        </p:spPr>
        <p:txBody>
          <a:bodyPr vert="horz" lIns="0" tIns="0" rIns="0" bIns="0" rtlCol="0">
            <a:no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a:p>
            <a:pPr lvl="5"/>
            <a:r>
              <a:rPr lang="en-GB"/>
              <a:t>Sixth level</a:t>
            </a:r>
          </a:p>
          <a:p>
            <a:pPr lvl="6"/>
            <a:r>
              <a:rPr lang="en-GB"/>
              <a:t>Seventh level</a:t>
            </a:r>
          </a:p>
          <a:p>
            <a:pPr lvl="7"/>
            <a:r>
              <a:rPr lang="en-GB"/>
              <a:t>Eight level</a:t>
            </a:r>
          </a:p>
          <a:p>
            <a:pPr lvl="8"/>
            <a:r>
              <a:rPr lang="en-GB"/>
              <a:t>Night level</a:t>
            </a:r>
          </a:p>
        </p:txBody>
      </p:sp>
      <p:sp>
        <p:nvSpPr>
          <p:cNvPr id="4" name="Date Placeholder 3"/>
          <p:cNvSpPr>
            <a:spLocks noGrp="1"/>
          </p:cNvSpPr>
          <p:nvPr>
            <p:ph type="dt" sz="half" idx="2"/>
          </p:nvPr>
        </p:nvSpPr>
        <p:spPr>
          <a:xfrm>
            <a:off x="9137720" y="6321576"/>
            <a:ext cx="2355779" cy="176724"/>
          </a:xfrm>
          <a:prstGeom prst="rect">
            <a:avLst/>
          </a:prstGeom>
        </p:spPr>
        <p:txBody>
          <a:bodyPr vert="horz" lIns="0" tIns="0" rIns="0" bIns="0" rtlCol="0" anchor="b" anchorCtr="0">
            <a:noAutofit/>
          </a:bodyPr>
          <a:lstStyle>
            <a:lvl1pPr algn="r">
              <a:defRPr sz="100">
                <a:noFill/>
              </a:defRPr>
            </a:lvl1pPr>
          </a:lstStyle>
          <a:p>
            <a:endParaRPr lang="en-GB"/>
          </a:p>
        </p:txBody>
      </p:sp>
      <p:sp>
        <p:nvSpPr>
          <p:cNvPr id="5" name="FLD_Footer"/>
          <p:cNvSpPr>
            <a:spLocks noGrp="1"/>
          </p:cNvSpPr>
          <p:nvPr>
            <p:ph type="ftr" sz="quarter" idx="3"/>
          </p:nvPr>
        </p:nvSpPr>
        <p:spPr>
          <a:xfrm>
            <a:off x="3395663" y="6356350"/>
            <a:ext cx="5400675" cy="222501"/>
          </a:xfrm>
          <a:prstGeom prst="rect">
            <a:avLst/>
          </a:prstGeom>
        </p:spPr>
        <p:txBody>
          <a:bodyPr vert="horz" lIns="0" tIns="0" rIns="0" bIns="0" rtlCol="0" anchor="b" anchorCtr="0">
            <a:noAutofit/>
          </a:bodyPr>
          <a:lstStyle>
            <a:lvl1pPr algn="l">
              <a:defRPr sz="950">
                <a:solidFill>
                  <a:srgbClr val="006EB6"/>
                </a:solidFill>
              </a:defRPr>
            </a:lvl1pPr>
          </a:lstStyle>
          <a:p>
            <a:endParaRPr lang="en-GB"/>
          </a:p>
        </p:txBody>
      </p:sp>
      <p:sp>
        <p:nvSpPr>
          <p:cNvPr id="6" name="Slide Number Placeholder 5"/>
          <p:cNvSpPr>
            <a:spLocks noGrp="1"/>
          </p:cNvSpPr>
          <p:nvPr>
            <p:ph type="sldNum" sz="quarter" idx="4"/>
          </p:nvPr>
        </p:nvSpPr>
        <p:spPr>
          <a:xfrm>
            <a:off x="8796337" y="6356350"/>
            <a:ext cx="2697161" cy="222501"/>
          </a:xfrm>
          <a:prstGeom prst="rect">
            <a:avLst/>
          </a:prstGeom>
        </p:spPr>
        <p:txBody>
          <a:bodyPr vert="horz" lIns="0" tIns="0" rIns="0" bIns="0" rtlCol="0" anchor="b" anchorCtr="0">
            <a:noAutofit/>
          </a:bodyPr>
          <a:lstStyle>
            <a:lvl1pPr algn="r">
              <a:defRPr sz="950">
                <a:solidFill>
                  <a:srgbClr val="006EB6"/>
                </a:solidFill>
              </a:defRPr>
            </a:lvl1pPr>
          </a:lstStyle>
          <a:p>
            <a:fld id="{45D37B1E-C366-494F-A587-962AD9AABC83}" type="slidenum">
              <a:rPr lang="en-GB"/>
              <a:pPr/>
              <a:t>‹nr.›</a:t>
            </a:fld>
            <a:endParaRPr lang="en-GB"/>
          </a:p>
        </p:txBody>
      </p:sp>
      <p:sp>
        <p:nvSpPr>
          <p:cNvPr id="10" name="Freeform 5"/>
          <p:cNvSpPr>
            <a:spLocks noEditPoints="1"/>
          </p:cNvSpPr>
          <p:nvPr userDrawn="1"/>
        </p:nvSpPr>
        <p:spPr bwMode="auto">
          <a:xfrm>
            <a:off x="699434" y="6288499"/>
            <a:ext cx="317324" cy="317017"/>
          </a:xfrm>
          <a:custGeom>
            <a:avLst/>
            <a:gdLst>
              <a:gd name="T0" fmla="*/ 136 w 272"/>
              <a:gd name="T1" fmla="*/ 0 h 273"/>
              <a:gd name="T2" fmla="*/ 58 w 272"/>
              <a:gd name="T3" fmla="*/ 25 h 273"/>
              <a:gd name="T4" fmla="*/ 127 w 272"/>
              <a:gd name="T5" fmla="*/ 177 h 273"/>
              <a:gd name="T6" fmla="*/ 131 w 272"/>
              <a:gd name="T7" fmla="*/ 182 h 273"/>
              <a:gd name="T8" fmla="*/ 131 w 272"/>
              <a:gd name="T9" fmla="*/ 182 h 273"/>
              <a:gd name="T10" fmla="*/ 119 w 272"/>
              <a:gd name="T11" fmla="*/ 182 h 273"/>
              <a:gd name="T12" fmla="*/ 119 w 272"/>
              <a:gd name="T13" fmla="*/ 182 h 273"/>
              <a:gd name="T14" fmla="*/ 109 w 272"/>
              <a:gd name="T15" fmla="*/ 175 h 273"/>
              <a:gd name="T16" fmla="*/ 45 w 272"/>
              <a:gd name="T17" fmla="*/ 35 h 273"/>
              <a:gd name="T18" fmla="*/ 33 w 272"/>
              <a:gd name="T19" fmla="*/ 47 h 273"/>
              <a:gd name="T20" fmla="*/ 92 w 272"/>
              <a:gd name="T21" fmla="*/ 177 h 273"/>
              <a:gd name="T22" fmla="*/ 96 w 272"/>
              <a:gd name="T23" fmla="*/ 182 h 273"/>
              <a:gd name="T24" fmla="*/ 96 w 272"/>
              <a:gd name="T25" fmla="*/ 182 h 273"/>
              <a:gd name="T26" fmla="*/ 84 w 272"/>
              <a:gd name="T27" fmla="*/ 182 h 273"/>
              <a:gd name="T28" fmla="*/ 84 w 272"/>
              <a:gd name="T29" fmla="*/ 182 h 273"/>
              <a:gd name="T30" fmla="*/ 74 w 272"/>
              <a:gd name="T31" fmla="*/ 175 h 273"/>
              <a:gd name="T32" fmla="*/ 22 w 272"/>
              <a:gd name="T33" fmla="*/ 62 h 273"/>
              <a:gd name="T34" fmla="*/ 12 w 272"/>
              <a:gd name="T35" fmla="*/ 79 h 273"/>
              <a:gd name="T36" fmla="*/ 57 w 272"/>
              <a:gd name="T37" fmla="*/ 177 h 273"/>
              <a:gd name="T38" fmla="*/ 61 w 272"/>
              <a:gd name="T39" fmla="*/ 182 h 273"/>
              <a:gd name="T40" fmla="*/ 61 w 272"/>
              <a:gd name="T41" fmla="*/ 182 h 273"/>
              <a:gd name="T42" fmla="*/ 48 w 272"/>
              <a:gd name="T43" fmla="*/ 182 h 273"/>
              <a:gd name="T44" fmla="*/ 48 w 272"/>
              <a:gd name="T45" fmla="*/ 182 h 273"/>
              <a:gd name="T46" fmla="*/ 38 w 272"/>
              <a:gd name="T47" fmla="*/ 175 h 273"/>
              <a:gd name="T48" fmla="*/ 4 w 272"/>
              <a:gd name="T49" fmla="*/ 101 h 273"/>
              <a:gd name="T50" fmla="*/ 0 w 272"/>
              <a:gd name="T51" fmla="*/ 130 h 273"/>
              <a:gd name="T52" fmla="*/ 21 w 272"/>
              <a:gd name="T53" fmla="*/ 177 h 273"/>
              <a:gd name="T54" fmla="*/ 25 w 272"/>
              <a:gd name="T55" fmla="*/ 182 h 273"/>
              <a:gd name="T56" fmla="*/ 25 w 272"/>
              <a:gd name="T57" fmla="*/ 182 h 273"/>
              <a:gd name="T58" fmla="*/ 13 w 272"/>
              <a:gd name="T59" fmla="*/ 182 h 273"/>
              <a:gd name="T60" fmla="*/ 7 w 272"/>
              <a:gd name="T61" fmla="*/ 181 h 273"/>
              <a:gd name="T62" fmla="*/ 136 w 272"/>
              <a:gd name="T63" fmla="*/ 273 h 273"/>
              <a:gd name="T64" fmla="*/ 272 w 272"/>
              <a:gd name="T65" fmla="*/ 137 h 273"/>
              <a:gd name="T66" fmla="*/ 136 w 272"/>
              <a:gd name="T67" fmla="*/ 0 h 273"/>
              <a:gd name="T68" fmla="*/ 136 w 272"/>
              <a:gd name="T69" fmla="*/ 253 h 273"/>
              <a:gd name="T70" fmla="*/ 38 w 272"/>
              <a:gd name="T71" fmla="*/ 199 h 273"/>
              <a:gd name="T72" fmla="*/ 182 w 272"/>
              <a:gd name="T73" fmla="*/ 199 h 273"/>
              <a:gd name="T74" fmla="*/ 182 w 272"/>
              <a:gd name="T75" fmla="*/ 199 h 273"/>
              <a:gd name="T76" fmla="*/ 228 w 272"/>
              <a:gd name="T77" fmla="*/ 199 h 273"/>
              <a:gd name="T78" fmla="*/ 202 w 272"/>
              <a:gd name="T79" fmla="*/ 178 h 273"/>
              <a:gd name="T80" fmla="*/ 179 w 272"/>
              <a:gd name="T81" fmla="*/ 182 h 273"/>
              <a:gd name="T82" fmla="*/ 155 w 272"/>
              <a:gd name="T83" fmla="*/ 182 h 273"/>
              <a:gd name="T84" fmla="*/ 155 w 272"/>
              <a:gd name="T85" fmla="*/ 182 h 273"/>
              <a:gd name="T86" fmla="*/ 144 w 272"/>
              <a:gd name="T87" fmla="*/ 175 h 273"/>
              <a:gd name="T88" fmla="*/ 80 w 272"/>
              <a:gd name="T89" fmla="*/ 34 h 273"/>
              <a:gd name="T90" fmla="*/ 136 w 272"/>
              <a:gd name="T91" fmla="*/ 20 h 273"/>
              <a:gd name="T92" fmla="*/ 252 w 272"/>
              <a:gd name="T93" fmla="*/ 137 h 273"/>
              <a:gd name="T94" fmla="*/ 136 w 272"/>
              <a:gd name="T95" fmla="*/ 253 h 2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72" h="273">
                <a:moveTo>
                  <a:pt x="136" y="0"/>
                </a:moveTo>
                <a:cubicBezTo>
                  <a:pt x="107" y="0"/>
                  <a:pt x="80" y="9"/>
                  <a:pt x="58" y="25"/>
                </a:cubicBezTo>
                <a:cubicBezTo>
                  <a:pt x="58" y="25"/>
                  <a:pt x="126" y="174"/>
                  <a:pt x="127" y="177"/>
                </a:cubicBezTo>
                <a:cubicBezTo>
                  <a:pt x="129" y="181"/>
                  <a:pt x="131" y="182"/>
                  <a:pt x="131" y="182"/>
                </a:cubicBezTo>
                <a:cubicBezTo>
                  <a:pt x="131" y="182"/>
                  <a:pt x="131" y="182"/>
                  <a:pt x="131" y="182"/>
                </a:cubicBezTo>
                <a:cubicBezTo>
                  <a:pt x="119" y="182"/>
                  <a:pt x="119" y="182"/>
                  <a:pt x="119" y="182"/>
                </a:cubicBezTo>
                <a:cubicBezTo>
                  <a:pt x="119" y="182"/>
                  <a:pt x="119" y="182"/>
                  <a:pt x="119" y="182"/>
                </a:cubicBezTo>
                <a:cubicBezTo>
                  <a:pt x="114" y="182"/>
                  <a:pt x="112" y="181"/>
                  <a:pt x="109" y="175"/>
                </a:cubicBezTo>
                <a:cubicBezTo>
                  <a:pt x="45" y="35"/>
                  <a:pt x="45" y="35"/>
                  <a:pt x="45" y="35"/>
                </a:cubicBezTo>
                <a:cubicBezTo>
                  <a:pt x="41" y="39"/>
                  <a:pt x="37" y="43"/>
                  <a:pt x="33" y="47"/>
                </a:cubicBezTo>
                <a:cubicBezTo>
                  <a:pt x="53" y="91"/>
                  <a:pt x="91" y="174"/>
                  <a:pt x="92" y="177"/>
                </a:cubicBezTo>
                <a:cubicBezTo>
                  <a:pt x="94" y="181"/>
                  <a:pt x="96" y="182"/>
                  <a:pt x="96" y="182"/>
                </a:cubicBezTo>
                <a:cubicBezTo>
                  <a:pt x="96" y="182"/>
                  <a:pt x="96" y="182"/>
                  <a:pt x="96" y="182"/>
                </a:cubicBezTo>
                <a:cubicBezTo>
                  <a:pt x="84" y="182"/>
                  <a:pt x="84" y="182"/>
                  <a:pt x="84" y="182"/>
                </a:cubicBezTo>
                <a:cubicBezTo>
                  <a:pt x="84" y="182"/>
                  <a:pt x="84" y="182"/>
                  <a:pt x="84" y="182"/>
                </a:cubicBezTo>
                <a:cubicBezTo>
                  <a:pt x="78" y="182"/>
                  <a:pt x="76" y="181"/>
                  <a:pt x="74" y="175"/>
                </a:cubicBezTo>
                <a:cubicBezTo>
                  <a:pt x="22" y="62"/>
                  <a:pt x="22" y="62"/>
                  <a:pt x="22" y="62"/>
                </a:cubicBezTo>
                <a:cubicBezTo>
                  <a:pt x="18" y="67"/>
                  <a:pt x="15" y="73"/>
                  <a:pt x="12" y="79"/>
                </a:cubicBezTo>
                <a:cubicBezTo>
                  <a:pt x="32" y="123"/>
                  <a:pt x="55" y="175"/>
                  <a:pt x="57" y="177"/>
                </a:cubicBezTo>
                <a:cubicBezTo>
                  <a:pt x="58" y="181"/>
                  <a:pt x="61" y="182"/>
                  <a:pt x="61" y="182"/>
                </a:cubicBezTo>
                <a:cubicBezTo>
                  <a:pt x="61" y="182"/>
                  <a:pt x="61" y="182"/>
                  <a:pt x="61" y="182"/>
                </a:cubicBezTo>
                <a:cubicBezTo>
                  <a:pt x="48" y="182"/>
                  <a:pt x="48" y="182"/>
                  <a:pt x="48" y="182"/>
                </a:cubicBezTo>
                <a:cubicBezTo>
                  <a:pt x="48" y="182"/>
                  <a:pt x="48" y="182"/>
                  <a:pt x="48" y="182"/>
                </a:cubicBezTo>
                <a:cubicBezTo>
                  <a:pt x="43" y="182"/>
                  <a:pt x="41" y="181"/>
                  <a:pt x="38" y="175"/>
                </a:cubicBezTo>
                <a:cubicBezTo>
                  <a:pt x="4" y="101"/>
                  <a:pt x="4" y="101"/>
                  <a:pt x="4" y="101"/>
                </a:cubicBezTo>
                <a:cubicBezTo>
                  <a:pt x="2" y="110"/>
                  <a:pt x="0" y="120"/>
                  <a:pt x="0" y="130"/>
                </a:cubicBezTo>
                <a:cubicBezTo>
                  <a:pt x="11" y="155"/>
                  <a:pt x="21" y="176"/>
                  <a:pt x="21" y="177"/>
                </a:cubicBezTo>
                <a:cubicBezTo>
                  <a:pt x="23" y="181"/>
                  <a:pt x="25" y="182"/>
                  <a:pt x="25" y="182"/>
                </a:cubicBezTo>
                <a:cubicBezTo>
                  <a:pt x="25" y="182"/>
                  <a:pt x="25" y="182"/>
                  <a:pt x="25" y="182"/>
                </a:cubicBezTo>
                <a:cubicBezTo>
                  <a:pt x="13" y="182"/>
                  <a:pt x="13" y="182"/>
                  <a:pt x="13" y="182"/>
                </a:cubicBezTo>
                <a:cubicBezTo>
                  <a:pt x="10" y="182"/>
                  <a:pt x="8" y="182"/>
                  <a:pt x="7" y="181"/>
                </a:cubicBezTo>
                <a:cubicBezTo>
                  <a:pt x="25" y="234"/>
                  <a:pt x="76" y="273"/>
                  <a:pt x="136" y="273"/>
                </a:cubicBezTo>
                <a:cubicBezTo>
                  <a:pt x="211" y="273"/>
                  <a:pt x="272" y="212"/>
                  <a:pt x="272" y="137"/>
                </a:cubicBezTo>
                <a:cubicBezTo>
                  <a:pt x="272" y="61"/>
                  <a:pt x="211" y="0"/>
                  <a:pt x="136" y="0"/>
                </a:cubicBezTo>
                <a:close/>
                <a:moveTo>
                  <a:pt x="136" y="253"/>
                </a:moveTo>
                <a:cubicBezTo>
                  <a:pt x="95" y="253"/>
                  <a:pt x="58" y="232"/>
                  <a:pt x="38" y="199"/>
                </a:cubicBezTo>
                <a:cubicBezTo>
                  <a:pt x="182" y="199"/>
                  <a:pt x="182" y="199"/>
                  <a:pt x="182" y="199"/>
                </a:cubicBezTo>
                <a:cubicBezTo>
                  <a:pt x="182" y="199"/>
                  <a:pt x="182" y="199"/>
                  <a:pt x="182" y="199"/>
                </a:cubicBezTo>
                <a:cubicBezTo>
                  <a:pt x="228" y="199"/>
                  <a:pt x="228" y="199"/>
                  <a:pt x="228" y="199"/>
                </a:cubicBezTo>
                <a:cubicBezTo>
                  <a:pt x="202" y="178"/>
                  <a:pt x="202" y="178"/>
                  <a:pt x="202" y="178"/>
                </a:cubicBezTo>
                <a:cubicBezTo>
                  <a:pt x="202" y="178"/>
                  <a:pt x="191" y="182"/>
                  <a:pt x="179" y="182"/>
                </a:cubicBezTo>
                <a:cubicBezTo>
                  <a:pt x="155" y="182"/>
                  <a:pt x="155" y="182"/>
                  <a:pt x="155" y="182"/>
                </a:cubicBezTo>
                <a:cubicBezTo>
                  <a:pt x="155" y="182"/>
                  <a:pt x="155" y="182"/>
                  <a:pt x="155" y="182"/>
                </a:cubicBezTo>
                <a:cubicBezTo>
                  <a:pt x="149" y="182"/>
                  <a:pt x="147" y="181"/>
                  <a:pt x="144" y="175"/>
                </a:cubicBezTo>
                <a:cubicBezTo>
                  <a:pt x="80" y="34"/>
                  <a:pt x="80" y="34"/>
                  <a:pt x="80" y="34"/>
                </a:cubicBezTo>
                <a:cubicBezTo>
                  <a:pt x="97" y="25"/>
                  <a:pt x="116" y="20"/>
                  <a:pt x="136" y="20"/>
                </a:cubicBezTo>
                <a:cubicBezTo>
                  <a:pt x="200" y="20"/>
                  <a:pt x="252" y="72"/>
                  <a:pt x="252" y="137"/>
                </a:cubicBezTo>
                <a:cubicBezTo>
                  <a:pt x="252" y="201"/>
                  <a:pt x="200" y="253"/>
                  <a:pt x="136" y="253"/>
                </a:cubicBezTo>
                <a:close/>
              </a:path>
            </a:pathLst>
          </a:custGeom>
          <a:solidFill>
            <a:srgbClr val="006EB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Tree>
    <p:extLst>
      <p:ext uri="{BB962C8B-B14F-4D97-AF65-F5344CB8AC3E}">
        <p14:creationId xmlns:p14="http://schemas.microsoft.com/office/powerpoint/2010/main" val="3135834720"/>
      </p:ext>
    </p:extLst>
  </p:cSld>
  <p:clrMap bg1="lt1" tx1="dk1" bg2="lt2" tx2="dk2" accent1="accent1" accent2="accent2" accent3="accent3" accent4="accent4" accent5="accent5" accent6="accent6" hlink="hlink" folHlink="folHlink"/>
  <p:sldLayoutIdLst>
    <p:sldLayoutId id="2147483676" r:id="rId1"/>
    <p:sldLayoutId id="2147483677" r:id="rId2"/>
    <p:sldLayoutId id="2147483678" r:id="rId3"/>
    <p:sldLayoutId id="2147483679" r:id="rId4"/>
    <p:sldLayoutId id="2147483680" r:id="rId5"/>
    <p:sldLayoutId id="2147483681" r:id="rId6"/>
    <p:sldLayoutId id="2147483682" r:id="rId7"/>
    <p:sldLayoutId id="2147483683" r:id="rId8"/>
    <p:sldLayoutId id="2147483684" r:id="rId9"/>
    <p:sldLayoutId id="2147483685" r:id="rId10"/>
    <p:sldLayoutId id="2147483686" r:id="rId11"/>
    <p:sldLayoutId id="2147483687" r:id="rId12"/>
    <p:sldLayoutId id="2147483688" r:id="rId13"/>
    <p:sldLayoutId id="2147483689" r:id="rId14"/>
    <p:sldLayoutId id="2147483690" r:id="rId15"/>
    <p:sldLayoutId id="2147483691" r:id="rId16"/>
    <p:sldLayoutId id="2147483692" r:id="rId17"/>
    <p:sldLayoutId id="2147483693" r:id="rId18"/>
    <p:sldLayoutId id="2147483694" r:id="rId19"/>
    <p:sldLayoutId id="2147483695" r:id="rId20"/>
    <p:sldLayoutId id="2147483696" r:id="rId21"/>
    <p:sldLayoutId id="2147483697" r:id="rId22"/>
    <p:sldLayoutId id="2147483698" r:id="rId23"/>
    <p:sldLayoutId id="2147483699" r:id="rId24"/>
    <p:sldLayoutId id="2147483700" r:id="rId25"/>
    <p:sldLayoutId id="2147483701" r:id="rId26"/>
    <p:sldLayoutId id="2147483726" r:id="rId27"/>
  </p:sldLayoutIdLst>
  <p:hf hdr="0"/>
  <p:txStyles>
    <p:titleStyle>
      <a:lvl1pPr algn="l" defTabSz="914400" rtl="0" eaLnBrk="1" latinLnBrk="0" hangingPunct="1">
        <a:lnSpc>
          <a:spcPct val="87000"/>
        </a:lnSpc>
        <a:spcBef>
          <a:spcPct val="0"/>
        </a:spcBef>
        <a:buNone/>
        <a:defRPr sz="4800" b="1" kern="1200">
          <a:solidFill>
            <a:srgbClr val="006EB6"/>
          </a:solidFill>
          <a:latin typeface="+mj-lt"/>
          <a:ea typeface="+mj-ea"/>
          <a:cs typeface="+mj-cs"/>
        </a:defRPr>
      </a:lvl1pPr>
    </p:titleStyle>
    <p:bodyStyle>
      <a:lvl1pPr marL="468000" indent="-468000" algn="l" defTabSz="914400" rtl="0" eaLnBrk="1" latinLnBrk="0" hangingPunct="1">
        <a:lnSpc>
          <a:spcPct val="100000"/>
        </a:lnSpc>
        <a:spcBef>
          <a:spcPts val="0"/>
        </a:spcBef>
        <a:buFont typeface="Arial" panose="020B0604020202020204" pitchFamily="34" charset="0"/>
        <a:buChar char="―"/>
        <a:defRPr sz="2200" kern="1200">
          <a:solidFill>
            <a:srgbClr val="006EB6"/>
          </a:solidFill>
          <a:latin typeface="+mn-lt"/>
          <a:ea typeface="+mn-ea"/>
          <a:cs typeface="+mn-cs"/>
        </a:defRPr>
      </a:lvl1pPr>
      <a:lvl2pPr marL="720000" indent="-252000" algn="l" defTabSz="914400" rtl="0" eaLnBrk="1" latinLnBrk="0" hangingPunct="1">
        <a:lnSpc>
          <a:spcPct val="100000"/>
        </a:lnSpc>
        <a:spcBef>
          <a:spcPts val="0"/>
        </a:spcBef>
        <a:buFont typeface="Symbol" panose="05050102010706020507" pitchFamily="18" charset="2"/>
        <a:buChar char=""/>
        <a:defRPr sz="2200" kern="1200">
          <a:solidFill>
            <a:srgbClr val="006EB6"/>
          </a:solidFill>
          <a:latin typeface="+mn-lt"/>
          <a:ea typeface="+mn-ea"/>
          <a:cs typeface="+mn-cs"/>
        </a:defRPr>
      </a:lvl2pPr>
      <a:lvl3pPr marL="972000" indent="-252000" algn="l" defTabSz="914400" rtl="0" eaLnBrk="1" latinLnBrk="0" hangingPunct="1">
        <a:lnSpc>
          <a:spcPct val="100000"/>
        </a:lnSpc>
        <a:spcBef>
          <a:spcPts val="0"/>
        </a:spcBef>
        <a:buFont typeface="Arial" panose="020B0604020202020204" pitchFamily="34" charset="0"/>
        <a:buChar char="‒"/>
        <a:defRPr sz="2200" kern="1200">
          <a:solidFill>
            <a:srgbClr val="006EB6"/>
          </a:solidFill>
          <a:latin typeface="+mn-lt"/>
          <a:ea typeface="+mn-ea"/>
          <a:cs typeface="+mn-cs"/>
        </a:defRPr>
      </a:lvl3pPr>
      <a:lvl4pPr marL="1224000" indent="-252000" algn="l" defTabSz="914400" rtl="0" eaLnBrk="1" latinLnBrk="0" hangingPunct="1">
        <a:lnSpc>
          <a:spcPct val="100000"/>
        </a:lnSpc>
        <a:spcBef>
          <a:spcPts val="0"/>
        </a:spcBef>
        <a:buFont typeface="Symbol" panose="05050102010706020507" pitchFamily="18" charset="2"/>
        <a:buChar char="·"/>
        <a:defRPr sz="2200" kern="1200">
          <a:solidFill>
            <a:srgbClr val="006EB6"/>
          </a:solidFill>
          <a:latin typeface="+mn-lt"/>
          <a:ea typeface="+mn-ea"/>
          <a:cs typeface="+mn-cs"/>
        </a:defRPr>
      </a:lvl4pPr>
      <a:lvl5pPr marL="1476000" indent="-252000" algn="l" defTabSz="914400" rtl="0" eaLnBrk="1" latinLnBrk="0" hangingPunct="1">
        <a:lnSpc>
          <a:spcPct val="100000"/>
        </a:lnSpc>
        <a:spcBef>
          <a:spcPts val="0"/>
        </a:spcBef>
        <a:buFont typeface="Arial" panose="020B0604020202020204" pitchFamily="34" charset="0"/>
        <a:buChar char="‒"/>
        <a:defRPr sz="2200" kern="1200" baseline="0">
          <a:solidFill>
            <a:srgbClr val="006EB6"/>
          </a:solidFill>
          <a:latin typeface="+mn-lt"/>
          <a:ea typeface="+mn-ea"/>
          <a:cs typeface="+mn-cs"/>
        </a:defRPr>
      </a:lvl5pPr>
      <a:lvl6pPr marL="1728000" indent="-252000" algn="l" defTabSz="914400" rtl="0" eaLnBrk="1" latinLnBrk="0" hangingPunct="1">
        <a:lnSpc>
          <a:spcPct val="100000"/>
        </a:lnSpc>
        <a:spcBef>
          <a:spcPts val="0"/>
        </a:spcBef>
        <a:buFont typeface="Symbol" panose="05050102010706020507" pitchFamily="18" charset="2"/>
        <a:buChar char="·"/>
        <a:defRPr sz="2200" kern="1200">
          <a:solidFill>
            <a:srgbClr val="006EB6"/>
          </a:solidFill>
          <a:latin typeface="+mn-lt"/>
          <a:ea typeface="+mn-ea"/>
          <a:cs typeface="+mn-cs"/>
        </a:defRPr>
      </a:lvl6pPr>
      <a:lvl7pPr marL="1980000" indent="-252000" algn="l" defTabSz="914400" rtl="0" eaLnBrk="1" latinLnBrk="0" hangingPunct="1">
        <a:lnSpc>
          <a:spcPct val="100000"/>
        </a:lnSpc>
        <a:spcBef>
          <a:spcPts val="0"/>
        </a:spcBef>
        <a:buFont typeface="Arial" panose="020B0604020202020204" pitchFamily="34" charset="0"/>
        <a:buChar char="‒"/>
        <a:defRPr sz="2200" kern="1200">
          <a:solidFill>
            <a:srgbClr val="006EB6"/>
          </a:solidFill>
          <a:latin typeface="+mn-lt"/>
          <a:ea typeface="+mn-ea"/>
          <a:cs typeface="+mn-cs"/>
        </a:defRPr>
      </a:lvl7pPr>
      <a:lvl8pPr marL="2232000" indent="-252000" algn="l" defTabSz="914400" rtl="0" eaLnBrk="1" latinLnBrk="0" hangingPunct="1">
        <a:lnSpc>
          <a:spcPct val="100000"/>
        </a:lnSpc>
        <a:spcBef>
          <a:spcPts val="0"/>
        </a:spcBef>
        <a:buFont typeface="Symbol" panose="05050102010706020507" pitchFamily="18" charset="2"/>
        <a:buChar char="·"/>
        <a:defRPr sz="2200" kern="1200">
          <a:solidFill>
            <a:srgbClr val="006EB6"/>
          </a:solidFill>
          <a:latin typeface="+mn-lt"/>
          <a:ea typeface="+mn-ea"/>
          <a:cs typeface="+mn-cs"/>
        </a:defRPr>
      </a:lvl8pPr>
      <a:lvl9pPr marL="2484000" indent="-252000" algn="l" defTabSz="914400" rtl="0" eaLnBrk="1" latinLnBrk="0" hangingPunct="1">
        <a:lnSpc>
          <a:spcPct val="100000"/>
        </a:lnSpc>
        <a:spcBef>
          <a:spcPts val="0"/>
        </a:spcBef>
        <a:buFont typeface="Arial" panose="020B0604020202020204" pitchFamily="34" charset="0"/>
        <a:buChar char="‒"/>
        <a:defRPr sz="2200" kern="1200">
          <a:solidFill>
            <a:srgbClr val="006EB6"/>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437">
          <p15:clr>
            <a:srgbClr val="F26B43"/>
          </p15:clr>
        </p15:guide>
        <p15:guide id="2" pos="2138">
          <p15:clr>
            <a:srgbClr val="F26B43"/>
          </p15:clr>
        </p15:guide>
        <p15:guide id="3" orient="horz" pos="253">
          <p15:clr>
            <a:srgbClr val="F26B43"/>
          </p15:clr>
        </p15:guide>
        <p15:guide id="4" orient="horz" pos="888">
          <p15:clr>
            <a:srgbClr val="F26B43"/>
          </p15:clr>
        </p15:guide>
        <p15:guide id="5" pos="3839">
          <p15:clr>
            <a:srgbClr val="F26B43"/>
          </p15:clr>
        </p15:guide>
        <p15:guide id="6" pos="5540">
          <p15:clr>
            <a:srgbClr val="F26B43"/>
          </p15:clr>
        </p15:guide>
        <p15:guide id="7" orient="horz" pos="1523">
          <p15:clr>
            <a:srgbClr val="F26B43"/>
          </p15:clr>
        </p15:guide>
        <p15:guide id="8" orient="horz" pos="2158">
          <p15:clr>
            <a:srgbClr val="F26B43"/>
          </p15:clr>
        </p15:guide>
        <p15:guide id="9" pos="7240">
          <p15:clr>
            <a:srgbClr val="F26B43"/>
          </p15:clr>
        </p15:guide>
        <p15:guide id="10" orient="horz" pos="2793">
          <p15:clr>
            <a:srgbClr val="F26B43"/>
          </p15:clr>
        </p15:guide>
        <p15:guide id="11" orient="horz" pos="3428">
          <p15:clr>
            <a:srgbClr val="F26B43"/>
          </p15:clr>
        </p15:guide>
        <p15:guide id="13" orient="horz" pos="4063">
          <p15:clr>
            <a:srgbClr val="F26B43"/>
          </p15:clr>
        </p15:guide>
        <p15:guide id="14" orient="horz" pos="3748">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tags" Target="../tags/tag1.xml"/><Relationship Id="rId7" Type="http://schemas.openxmlformats.org/officeDocument/2006/relationships/image" Target="../media/image1.emf"/><Relationship Id="rId2" Type="http://schemas.openxmlformats.org/officeDocument/2006/relationships/customXml" Target="../../customXml/item5.xml"/><Relationship Id="rId1" Type="http://schemas.openxmlformats.org/officeDocument/2006/relationships/customXml" Target="../../customXml/item16.xml"/><Relationship Id="rId6" Type="http://schemas.openxmlformats.org/officeDocument/2006/relationships/image" Target="../media/image14.jpeg"/><Relationship Id="rId5" Type="http://schemas.openxmlformats.org/officeDocument/2006/relationships/notesSlide" Target="../notesSlides/notesSlide1.xml"/><Relationship Id="rId4"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7.xml"/><Relationship Id="rId1" Type="http://schemas.openxmlformats.org/officeDocument/2006/relationships/tags" Target="../tags/tag5.xml"/></Relationships>
</file>

<file path=ppt/slides/_rels/slide11.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tags" Target="../tags/tag6.xml"/><Relationship Id="rId7" Type="http://schemas.openxmlformats.org/officeDocument/2006/relationships/image" Target="../media/image20.png"/><Relationship Id="rId2" Type="http://schemas.openxmlformats.org/officeDocument/2006/relationships/customXml" Target="../../customXml/item18.xml"/><Relationship Id="rId1" Type="http://schemas.openxmlformats.org/officeDocument/2006/relationships/customXml" Target="../../customXml/item10.xml"/><Relationship Id="rId6" Type="http://schemas.openxmlformats.org/officeDocument/2006/relationships/image" Target="../media/image19.png"/><Relationship Id="rId11" Type="http://schemas.openxmlformats.org/officeDocument/2006/relationships/image" Target="../media/image18.png"/><Relationship Id="rId5" Type="http://schemas.openxmlformats.org/officeDocument/2006/relationships/notesSlide" Target="../notesSlides/notesSlide11.xml"/><Relationship Id="rId10" Type="http://schemas.openxmlformats.org/officeDocument/2006/relationships/image" Target="../media/image17.png"/><Relationship Id="rId4" Type="http://schemas.openxmlformats.org/officeDocument/2006/relationships/slideLayout" Target="../slideLayouts/slideLayout7.xml"/><Relationship Id="rId9" Type="http://schemas.openxmlformats.org/officeDocument/2006/relationships/image" Target="../media/image22.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tags" Target="../tags/tag7.xml"/><Relationship Id="rId7" Type="http://schemas.openxmlformats.org/officeDocument/2006/relationships/image" Target="../media/image21.png"/><Relationship Id="rId2" Type="http://schemas.openxmlformats.org/officeDocument/2006/relationships/customXml" Target="../../customXml/item14.xml"/><Relationship Id="rId1" Type="http://schemas.openxmlformats.org/officeDocument/2006/relationships/customXml" Target="../../customXml/item7.xml"/><Relationship Id="rId6" Type="http://schemas.openxmlformats.org/officeDocument/2006/relationships/image" Target="../media/image20.png"/><Relationship Id="rId11" Type="http://schemas.openxmlformats.org/officeDocument/2006/relationships/image" Target="../media/image19.png"/><Relationship Id="rId5" Type="http://schemas.openxmlformats.org/officeDocument/2006/relationships/notesSlide" Target="../notesSlides/notesSlide14.xml"/><Relationship Id="rId10" Type="http://schemas.openxmlformats.org/officeDocument/2006/relationships/image" Target="../media/image18.png"/><Relationship Id="rId4" Type="http://schemas.openxmlformats.org/officeDocument/2006/relationships/slideLayout" Target="../slideLayouts/slideLayout7.xml"/><Relationship Id="rId9" Type="http://schemas.openxmlformats.org/officeDocument/2006/relationships/image" Target="../media/image17.pn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19.xml"/><Relationship Id="rId1" Type="http://schemas.openxmlformats.org/officeDocument/2006/relationships/tags" Target="../tags/tag8.xml"/><Relationship Id="rId4" Type="http://schemas.openxmlformats.org/officeDocument/2006/relationships/image" Target="../media/image27.png"/></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7.xml"/><Relationship Id="rId1" Type="http://schemas.openxmlformats.org/officeDocument/2006/relationships/tags" Target="../tags/tag9.xml"/><Relationship Id="rId5" Type="http://schemas.openxmlformats.org/officeDocument/2006/relationships/chart" Target="../charts/chart3.xml"/><Relationship Id="rId4" Type="http://schemas.openxmlformats.org/officeDocument/2006/relationships/chart" Target="../charts/chart2.xml"/></Relationships>
</file>

<file path=ppt/slides/_rels/slide18.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tags" Target="../tags/tag10.xml"/><Relationship Id="rId7" Type="http://schemas.openxmlformats.org/officeDocument/2006/relationships/image" Target="../media/image21.png"/><Relationship Id="rId12" Type="http://schemas.openxmlformats.org/officeDocument/2006/relationships/image" Target="../media/image28.png"/><Relationship Id="rId2" Type="http://schemas.openxmlformats.org/officeDocument/2006/relationships/customXml" Target="../../customXml/item11.xml"/><Relationship Id="rId1" Type="http://schemas.openxmlformats.org/officeDocument/2006/relationships/customXml" Target="../../customXml/item3.xml"/><Relationship Id="rId6" Type="http://schemas.openxmlformats.org/officeDocument/2006/relationships/image" Target="../media/image20.png"/><Relationship Id="rId11" Type="http://schemas.openxmlformats.org/officeDocument/2006/relationships/image" Target="../media/image19.png"/><Relationship Id="rId5" Type="http://schemas.openxmlformats.org/officeDocument/2006/relationships/notesSlide" Target="../notesSlides/notesSlide18.xml"/><Relationship Id="rId10" Type="http://schemas.openxmlformats.org/officeDocument/2006/relationships/image" Target="../media/image18.png"/><Relationship Id="rId4" Type="http://schemas.openxmlformats.org/officeDocument/2006/relationships/slideLayout" Target="../slideLayouts/slideLayout7.xml"/><Relationship Id="rId9" Type="http://schemas.openxmlformats.org/officeDocument/2006/relationships/image" Target="../media/image17.png"/></Relationships>
</file>

<file path=ppt/slides/_rels/slide19.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tags" Target="../tags/tag2.xml"/><Relationship Id="rId2" Type="http://schemas.openxmlformats.org/officeDocument/2006/relationships/customXml" Target="../../customXml/item1.xml"/><Relationship Id="rId1" Type="http://schemas.openxmlformats.org/officeDocument/2006/relationships/customXml" Target="../../customXml/item13.xml"/><Relationship Id="rId6" Type="http://schemas.openxmlformats.org/officeDocument/2006/relationships/image" Target="../media/image14.jpeg"/><Relationship Id="rId5" Type="http://schemas.openxmlformats.org/officeDocument/2006/relationships/notesSlide" Target="../notesSlides/notesSlide2.xml"/><Relationship Id="rId4"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8" Type="http://schemas.openxmlformats.org/officeDocument/2006/relationships/image" Target="../media/image35.svg"/><Relationship Id="rId3" Type="http://schemas.openxmlformats.org/officeDocument/2006/relationships/image" Target="../media/image30.png"/><Relationship Id="rId7" Type="http://schemas.openxmlformats.org/officeDocument/2006/relationships/image" Target="../media/image34.png"/><Relationship Id="rId2" Type="http://schemas.openxmlformats.org/officeDocument/2006/relationships/notesSlide" Target="../notesSlides/notesSlide20.xml"/><Relationship Id="rId1" Type="http://schemas.openxmlformats.org/officeDocument/2006/relationships/slideLayout" Target="../slideLayouts/slideLayout6.xml"/><Relationship Id="rId6" Type="http://schemas.openxmlformats.org/officeDocument/2006/relationships/image" Target="../media/image33.svg"/><Relationship Id="rId5" Type="http://schemas.openxmlformats.org/officeDocument/2006/relationships/image" Target="../media/image32.png"/><Relationship Id="rId10" Type="http://schemas.openxmlformats.org/officeDocument/2006/relationships/image" Target="../media/image37.svg"/><Relationship Id="rId4" Type="http://schemas.openxmlformats.org/officeDocument/2006/relationships/image" Target="../media/image31.svg"/><Relationship Id="rId9" Type="http://schemas.openxmlformats.org/officeDocument/2006/relationships/image" Target="../media/image36.png"/></Relationships>
</file>

<file path=ppt/slides/_rels/slide21.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21.xml"/><Relationship Id="rId1" Type="http://schemas.openxmlformats.org/officeDocument/2006/relationships/slideLayout" Target="../slideLayouts/slideLayout6.xml"/><Relationship Id="rId5" Type="http://schemas.openxmlformats.org/officeDocument/2006/relationships/image" Target="../media/image40.png"/><Relationship Id="rId4" Type="http://schemas.openxmlformats.org/officeDocument/2006/relationships/image" Target="../media/image39.png"/></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23.xml"/><Relationship Id="rId1" Type="http://schemas.openxmlformats.org/officeDocument/2006/relationships/tags" Target="../tags/tag11.xml"/><Relationship Id="rId4" Type="http://schemas.openxmlformats.org/officeDocument/2006/relationships/image" Target="../media/image14.jpeg"/></Relationships>
</file>

<file path=ppt/slides/_rels/slide23.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24.xml"/><Relationship Id="rId1" Type="http://schemas.openxmlformats.org/officeDocument/2006/relationships/slideLayout" Target="../slideLayouts/slideLayout7.xml"/><Relationship Id="rId4" Type="http://schemas.openxmlformats.org/officeDocument/2006/relationships/image" Target="../media/image42.svg"/></Relationships>
</file>

<file path=ppt/slides/_rels/slide25.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28.xml"/><Relationship Id="rId1" Type="http://schemas.openxmlformats.org/officeDocument/2006/relationships/slideLayout" Target="../slideLayouts/slideLayout7.xml"/><Relationship Id="rId6" Type="http://schemas.openxmlformats.org/officeDocument/2006/relationships/image" Target="../media/image46.png"/><Relationship Id="rId5" Type="http://schemas.openxmlformats.org/officeDocument/2006/relationships/image" Target="../media/image45.png"/><Relationship Id="rId4" Type="http://schemas.openxmlformats.org/officeDocument/2006/relationships/image" Target="../media/image42.svg"/></Relationships>
</file>

<file path=ppt/slides/_rels/slide2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16.svg"/></Relationships>
</file>

<file path=ppt/slides/_rels/slide30.xml.rels><?xml version="1.0" encoding="UTF-8" standalone="yes"?>
<Relationships xmlns="http://schemas.openxmlformats.org/package/2006/relationships"><Relationship Id="rId8" Type="http://schemas.openxmlformats.org/officeDocument/2006/relationships/image" Target="../media/image53.gif"/><Relationship Id="rId3" Type="http://schemas.openxmlformats.org/officeDocument/2006/relationships/image" Target="../media/image48.png"/><Relationship Id="rId7" Type="http://schemas.openxmlformats.org/officeDocument/2006/relationships/image" Target="../media/image52.png"/><Relationship Id="rId2" Type="http://schemas.openxmlformats.org/officeDocument/2006/relationships/image" Target="../media/image47.png"/><Relationship Id="rId1" Type="http://schemas.openxmlformats.org/officeDocument/2006/relationships/slideLayout" Target="../slideLayouts/slideLayout6.xml"/><Relationship Id="rId6" Type="http://schemas.openxmlformats.org/officeDocument/2006/relationships/image" Target="../media/image51.jpeg"/><Relationship Id="rId11" Type="http://schemas.openxmlformats.org/officeDocument/2006/relationships/image" Target="../media/image56.png"/><Relationship Id="rId5" Type="http://schemas.openxmlformats.org/officeDocument/2006/relationships/image" Target="../media/image50.png"/><Relationship Id="rId10" Type="http://schemas.openxmlformats.org/officeDocument/2006/relationships/image" Target="../media/image55.jpeg"/><Relationship Id="rId4" Type="http://schemas.openxmlformats.org/officeDocument/2006/relationships/image" Target="../media/image49.jpeg"/><Relationship Id="rId9" Type="http://schemas.openxmlformats.org/officeDocument/2006/relationships/image" Target="../media/image54.png"/></Relationships>
</file>

<file path=ppt/slides/_rels/slide31.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30.xml"/><Relationship Id="rId1" Type="http://schemas.openxmlformats.org/officeDocument/2006/relationships/slideLayout" Target="../slideLayouts/slideLayout24.xml"/></Relationships>
</file>

<file path=ppt/slides/_rels/slide32.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31.xml"/><Relationship Id="rId1" Type="http://schemas.openxmlformats.org/officeDocument/2006/relationships/slideLayout" Target="../slideLayouts/slideLayout24.xml"/></Relationships>
</file>

<file path=ppt/slides/_rels/slide33.xml.rels><?xml version="1.0" encoding="UTF-8" standalone="yes"?>
<Relationships xmlns="http://schemas.openxmlformats.org/package/2006/relationships"><Relationship Id="rId3" Type="http://schemas.openxmlformats.org/officeDocument/2006/relationships/tags" Target="../tags/tag12.xml"/><Relationship Id="rId7" Type="http://schemas.openxmlformats.org/officeDocument/2006/relationships/image" Target="../media/image1.emf"/><Relationship Id="rId2" Type="http://schemas.openxmlformats.org/officeDocument/2006/relationships/customXml" Target="../../customXml/item6.xml"/><Relationship Id="rId1" Type="http://schemas.openxmlformats.org/officeDocument/2006/relationships/customXml" Target="../../customXml/item19.xml"/><Relationship Id="rId6" Type="http://schemas.openxmlformats.org/officeDocument/2006/relationships/image" Target="../media/image14.jpeg"/><Relationship Id="rId5" Type="http://schemas.openxmlformats.org/officeDocument/2006/relationships/notesSlide" Target="../notesSlides/notesSlide32.xml"/><Relationship Id="rId4"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tags" Target="../tags/tag3.xml"/><Relationship Id="rId7" Type="http://schemas.openxmlformats.org/officeDocument/2006/relationships/image" Target="../media/image18.png"/><Relationship Id="rId2" Type="http://schemas.openxmlformats.org/officeDocument/2006/relationships/customXml" Target="../../customXml/item17.xml"/><Relationship Id="rId1" Type="http://schemas.openxmlformats.org/officeDocument/2006/relationships/customXml" Target="../../customXml/item8.xml"/><Relationship Id="rId6" Type="http://schemas.openxmlformats.org/officeDocument/2006/relationships/image" Target="../media/image17.png"/><Relationship Id="rId11" Type="http://schemas.openxmlformats.org/officeDocument/2006/relationships/image" Target="../media/image22.png"/><Relationship Id="rId5" Type="http://schemas.openxmlformats.org/officeDocument/2006/relationships/notesSlide" Target="../notesSlides/notesSlide4.xml"/><Relationship Id="rId10" Type="http://schemas.openxmlformats.org/officeDocument/2006/relationships/image" Target="../media/image21.png"/><Relationship Id="rId4" Type="http://schemas.openxmlformats.org/officeDocument/2006/relationships/slideLayout" Target="../slideLayouts/slideLayout7.xml"/><Relationship Id="rId9" Type="http://schemas.openxmlformats.org/officeDocument/2006/relationships/image" Target="../media/image20.png"/></Relationships>
</file>

<file path=ppt/slides/_rels/slide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5.xml"/><Relationship Id="rId1" Type="http://schemas.openxmlformats.org/officeDocument/2006/relationships/slideLayout" Target="../slideLayouts/slideLayout6.xml"/><Relationship Id="rId4" Type="http://schemas.openxmlformats.org/officeDocument/2006/relationships/image" Target="../media/image24.png"/></Relationships>
</file>

<file path=ppt/slides/_rels/slide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6.xml"/><Relationship Id="rId1" Type="http://schemas.openxmlformats.org/officeDocument/2006/relationships/slideLayout" Target="../slideLayouts/slideLayout6.xml"/><Relationship Id="rId4" Type="http://schemas.openxmlformats.org/officeDocument/2006/relationships/image" Target="../media/image26.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tags" Target="../tags/tag4.xml"/><Relationship Id="rId7" Type="http://schemas.openxmlformats.org/officeDocument/2006/relationships/image" Target="../media/image18.png"/><Relationship Id="rId2" Type="http://schemas.openxmlformats.org/officeDocument/2006/relationships/customXml" Target="../../customXml/item4.xml"/><Relationship Id="rId1" Type="http://schemas.openxmlformats.org/officeDocument/2006/relationships/customXml" Target="../../customXml/item15.xml"/><Relationship Id="rId6" Type="http://schemas.openxmlformats.org/officeDocument/2006/relationships/image" Target="../media/image22.png"/><Relationship Id="rId11" Type="http://schemas.openxmlformats.org/officeDocument/2006/relationships/image" Target="../media/image17.png"/><Relationship Id="rId5" Type="http://schemas.openxmlformats.org/officeDocument/2006/relationships/notesSlide" Target="../notesSlides/notesSlide8.xml"/><Relationship Id="rId10" Type="http://schemas.openxmlformats.org/officeDocument/2006/relationships/image" Target="../media/image21.png"/><Relationship Id="rId4" Type="http://schemas.openxmlformats.org/officeDocument/2006/relationships/slideLayout" Target="../slideLayouts/slideLayout7.xml"/><Relationship Id="rId9" Type="http://schemas.openxmlformats.org/officeDocument/2006/relationships/image" Target="../media/image20.png"/></Relationships>
</file>

<file path=ppt/slides/_rels/slide9.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latshållare för bild 10" descr="En bild som visar berg, himmel, vatten, utomhus&#10;&#10;Automatiskt genererad beskrivning">
            <a:extLst>
              <a:ext uri="{FF2B5EF4-FFF2-40B4-BE49-F238E27FC236}">
                <a16:creationId xmlns:a16="http://schemas.microsoft.com/office/drawing/2014/main" id="{3902AD53-69CC-4A09-9222-A85A66DC6DC7}"/>
              </a:ext>
            </a:extLst>
          </p:cNvPr>
          <p:cNvPicPr>
            <a:picLocks noChangeAspect="1"/>
          </p:cNvPicPr>
          <p:nvPr/>
        </p:nvPicPr>
        <p:blipFill>
          <a:blip r:embed="rId6" cstate="print">
            <a:extLst>
              <a:ext uri="{28A0092B-C50C-407E-A947-70E740481C1C}">
                <a14:useLocalDpi xmlns:a14="http://schemas.microsoft.com/office/drawing/2010/main" val="0"/>
              </a:ext>
            </a:extLst>
          </a:blip>
          <a:srcRect t="1652" b="1652"/>
          <a:stretch>
            <a:fillRect/>
          </a:stretch>
        </p:blipFill>
        <p:spPr>
          <a:xfrm>
            <a:off x="-774" y="0"/>
            <a:ext cx="12190374" cy="6858000"/>
          </a:xfrm>
          <a:prstGeom prst="rect">
            <a:avLst/>
          </a:prstGeom>
        </p:spPr>
      </p:pic>
      <p:sp>
        <p:nvSpPr>
          <p:cNvPr id="8" name="Title 1">
            <a:extLst>
              <a:ext uri="{FF2B5EF4-FFF2-40B4-BE49-F238E27FC236}">
                <a16:creationId xmlns:a16="http://schemas.microsoft.com/office/drawing/2014/main" id="{005D9820-AFA5-414F-827D-354BB450D4B9}"/>
              </a:ext>
            </a:extLst>
          </p:cNvPr>
          <p:cNvSpPr>
            <a:spLocks noGrp="1"/>
          </p:cNvSpPr>
          <p:nvPr/>
        </p:nvSpPr>
        <p:spPr>
          <a:xfrm>
            <a:off x="698500" y="401638"/>
            <a:ext cx="8796421" cy="2749025"/>
          </a:xfrm>
          <a:prstGeom prst="rect">
            <a:avLst/>
          </a:prstGeom>
        </p:spPr>
        <p:txBody>
          <a:bodyPr vert="horz" lIns="0" tIns="0" rIns="0" bIns="0" rtlCol="0" anchor="t" anchorCtr="0">
            <a:noAutofit/>
          </a:bodyPr>
          <a:lstStyle>
            <a:lvl1pPr algn="l" defTabSz="914400" rtl="0" eaLnBrk="1" latinLnBrk="0" hangingPunct="1">
              <a:lnSpc>
                <a:spcPct val="83000"/>
              </a:lnSpc>
              <a:spcBef>
                <a:spcPct val="0"/>
              </a:spcBef>
              <a:buNone/>
              <a:defRPr sz="7800" b="1" kern="1200">
                <a:solidFill>
                  <a:srgbClr val="006EB6"/>
                </a:solidFill>
                <a:latin typeface="+mj-lt"/>
                <a:ea typeface="+mj-ea"/>
                <a:cs typeface="+mj-cs"/>
              </a:defRPr>
            </a:lvl1pPr>
          </a:lstStyle>
          <a:p>
            <a:r>
              <a:rPr lang="en-GB" sz="7200" b="0" dirty="0">
                <a:solidFill>
                  <a:srgbClr val="385988"/>
                </a:solidFill>
                <a:latin typeface="Mark Pro Heavy" panose="020B0904020201010104" pitchFamily="34" charset="0"/>
              </a:rPr>
              <a:t>NORDIC CLEAN ENERGY SCENARIOS</a:t>
            </a:r>
          </a:p>
        </p:txBody>
      </p:sp>
      <p:sp>
        <p:nvSpPr>
          <p:cNvPr id="9" name="Platshållare för text 6">
            <a:extLst>
              <a:ext uri="{FF2B5EF4-FFF2-40B4-BE49-F238E27FC236}">
                <a16:creationId xmlns:a16="http://schemas.microsoft.com/office/drawing/2014/main" id="{C11036A0-C33E-4853-93F2-C0DC168D9677}"/>
              </a:ext>
            </a:extLst>
          </p:cNvPr>
          <p:cNvSpPr>
            <a:spLocks noGrp="1"/>
          </p:cNvSpPr>
          <p:nvPr/>
        </p:nvSpPr>
        <p:spPr>
          <a:xfrm>
            <a:off x="8545912" y="5736298"/>
            <a:ext cx="2947588" cy="702404"/>
          </a:xfrm>
          <a:prstGeom prst="rect">
            <a:avLst/>
          </a:prstGeom>
          <a:blipFill>
            <a:blip r:embed="rId7"/>
            <a:stretch>
              <a:fillRect/>
            </a:stretch>
          </a:blipFill>
        </p:spPr>
        <p:txBody>
          <a:bodyPr vert="horz" lIns="0" tIns="0" rIns="0" bIns="0" rtlCol="0">
            <a:noAutofit/>
          </a:bodyPr>
          <a:lstStyle>
            <a:lvl1pPr marL="0" indent="0" algn="l" defTabSz="914400" rtl="0" eaLnBrk="1" latinLnBrk="0" hangingPunct="1">
              <a:lnSpc>
                <a:spcPct val="100000"/>
              </a:lnSpc>
              <a:spcBef>
                <a:spcPts val="0"/>
              </a:spcBef>
              <a:buFont typeface="Arial" panose="020B0604020202020204" pitchFamily="34" charset="0"/>
              <a:buNone/>
              <a:defRPr sz="100" kern="1200">
                <a:noFill/>
                <a:latin typeface="+mn-lt"/>
                <a:ea typeface="+mn-ea"/>
                <a:cs typeface="+mn-cs"/>
              </a:defRPr>
            </a:lvl1pPr>
            <a:lvl2pPr marL="720000" indent="-252000" algn="l" defTabSz="914400" rtl="0" eaLnBrk="1" latinLnBrk="0" hangingPunct="1">
              <a:lnSpc>
                <a:spcPct val="100000"/>
              </a:lnSpc>
              <a:spcBef>
                <a:spcPts val="0"/>
              </a:spcBef>
              <a:buFont typeface="Symbol" panose="05050102010706020507" pitchFamily="18" charset="2"/>
              <a:buChar char=""/>
              <a:defRPr sz="2200" kern="1200">
                <a:solidFill>
                  <a:srgbClr val="006EB6"/>
                </a:solidFill>
                <a:latin typeface="+mn-lt"/>
                <a:ea typeface="+mn-ea"/>
                <a:cs typeface="+mn-cs"/>
              </a:defRPr>
            </a:lvl2pPr>
            <a:lvl3pPr marL="972000" indent="-252000" algn="l" defTabSz="914400" rtl="0" eaLnBrk="1" latinLnBrk="0" hangingPunct="1">
              <a:lnSpc>
                <a:spcPct val="100000"/>
              </a:lnSpc>
              <a:spcBef>
                <a:spcPts val="0"/>
              </a:spcBef>
              <a:buFont typeface="Arial" panose="020B0604020202020204" pitchFamily="34" charset="0"/>
              <a:buChar char="‒"/>
              <a:defRPr sz="2200" kern="1200">
                <a:solidFill>
                  <a:srgbClr val="006EB6"/>
                </a:solidFill>
                <a:latin typeface="+mn-lt"/>
                <a:ea typeface="+mn-ea"/>
                <a:cs typeface="+mn-cs"/>
              </a:defRPr>
            </a:lvl3pPr>
            <a:lvl4pPr marL="1224000" indent="-252000" algn="l" defTabSz="914400" rtl="0" eaLnBrk="1" latinLnBrk="0" hangingPunct="1">
              <a:lnSpc>
                <a:spcPct val="100000"/>
              </a:lnSpc>
              <a:spcBef>
                <a:spcPts val="0"/>
              </a:spcBef>
              <a:buFont typeface="Symbol" panose="05050102010706020507" pitchFamily="18" charset="2"/>
              <a:buChar char="·"/>
              <a:defRPr sz="2200" kern="1200">
                <a:solidFill>
                  <a:srgbClr val="006EB6"/>
                </a:solidFill>
                <a:latin typeface="+mn-lt"/>
                <a:ea typeface="+mn-ea"/>
                <a:cs typeface="+mn-cs"/>
              </a:defRPr>
            </a:lvl4pPr>
            <a:lvl5pPr marL="1476000" indent="-252000" algn="l" defTabSz="914400" rtl="0" eaLnBrk="1" latinLnBrk="0" hangingPunct="1">
              <a:lnSpc>
                <a:spcPct val="100000"/>
              </a:lnSpc>
              <a:spcBef>
                <a:spcPts val="0"/>
              </a:spcBef>
              <a:buFont typeface="Arial" panose="020B0604020202020204" pitchFamily="34" charset="0"/>
              <a:buChar char="‒"/>
              <a:defRPr sz="2200" kern="1200" baseline="0">
                <a:solidFill>
                  <a:srgbClr val="006EB6"/>
                </a:solidFill>
                <a:latin typeface="+mn-lt"/>
                <a:ea typeface="+mn-ea"/>
                <a:cs typeface="+mn-cs"/>
              </a:defRPr>
            </a:lvl5pPr>
            <a:lvl6pPr marL="1728000" indent="-252000" algn="l" defTabSz="914400" rtl="0" eaLnBrk="1" latinLnBrk="0" hangingPunct="1">
              <a:lnSpc>
                <a:spcPct val="100000"/>
              </a:lnSpc>
              <a:spcBef>
                <a:spcPts val="0"/>
              </a:spcBef>
              <a:buFont typeface="Symbol" panose="05050102010706020507" pitchFamily="18" charset="2"/>
              <a:buChar char="·"/>
              <a:defRPr sz="2200" kern="1200">
                <a:solidFill>
                  <a:srgbClr val="006EB6"/>
                </a:solidFill>
                <a:latin typeface="+mn-lt"/>
                <a:ea typeface="+mn-ea"/>
                <a:cs typeface="+mn-cs"/>
              </a:defRPr>
            </a:lvl6pPr>
            <a:lvl7pPr marL="1980000" indent="-252000" algn="l" defTabSz="914400" rtl="0" eaLnBrk="1" latinLnBrk="0" hangingPunct="1">
              <a:lnSpc>
                <a:spcPct val="100000"/>
              </a:lnSpc>
              <a:spcBef>
                <a:spcPts val="0"/>
              </a:spcBef>
              <a:buFont typeface="Arial" panose="020B0604020202020204" pitchFamily="34" charset="0"/>
              <a:buChar char="‒"/>
              <a:defRPr sz="2200" kern="1200">
                <a:solidFill>
                  <a:srgbClr val="006EB6"/>
                </a:solidFill>
                <a:latin typeface="+mn-lt"/>
                <a:ea typeface="+mn-ea"/>
                <a:cs typeface="+mn-cs"/>
              </a:defRPr>
            </a:lvl7pPr>
            <a:lvl8pPr marL="2232000" indent="-252000" algn="l" defTabSz="914400" rtl="0" eaLnBrk="1" latinLnBrk="0" hangingPunct="1">
              <a:lnSpc>
                <a:spcPct val="100000"/>
              </a:lnSpc>
              <a:spcBef>
                <a:spcPts val="0"/>
              </a:spcBef>
              <a:buFont typeface="Symbol" panose="05050102010706020507" pitchFamily="18" charset="2"/>
              <a:buChar char="·"/>
              <a:defRPr sz="2200" kern="1200">
                <a:solidFill>
                  <a:srgbClr val="006EB6"/>
                </a:solidFill>
                <a:latin typeface="+mn-lt"/>
                <a:ea typeface="+mn-ea"/>
                <a:cs typeface="+mn-cs"/>
              </a:defRPr>
            </a:lvl8pPr>
            <a:lvl9pPr marL="2484000" indent="-252000" algn="l" defTabSz="914400" rtl="0" eaLnBrk="1" latinLnBrk="0" hangingPunct="1">
              <a:lnSpc>
                <a:spcPct val="100000"/>
              </a:lnSpc>
              <a:spcBef>
                <a:spcPts val="0"/>
              </a:spcBef>
              <a:buFont typeface="Arial" panose="020B0604020202020204" pitchFamily="34" charset="0"/>
              <a:buChar char="‒"/>
              <a:defRPr sz="2200" kern="1200">
                <a:solidFill>
                  <a:srgbClr val="006EB6"/>
                </a:solidFill>
                <a:latin typeface="+mn-lt"/>
                <a:ea typeface="+mn-ea"/>
                <a:cs typeface="+mn-cs"/>
              </a:defRPr>
            </a:lvl9pPr>
          </a:lstStyle>
          <a:p>
            <a:endParaRPr lang="en-GB" dirty="0"/>
          </a:p>
        </p:txBody>
      </p:sp>
      <p:sp>
        <p:nvSpPr>
          <p:cNvPr id="10" name="textruta 11">
            <a:extLst>
              <a:ext uri="{FF2B5EF4-FFF2-40B4-BE49-F238E27FC236}">
                <a16:creationId xmlns:a16="http://schemas.microsoft.com/office/drawing/2014/main" id="{4E00DF46-5606-4251-AF87-13C03058405E}"/>
              </a:ext>
            </a:extLst>
          </p:cNvPr>
          <p:cNvSpPr txBox="1"/>
          <p:nvPr/>
        </p:nvSpPr>
        <p:spPr>
          <a:xfrm>
            <a:off x="708660" y="3089479"/>
            <a:ext cx="11830050" cy="677108"/>
          </a:xfrm>
          <a:prstGeom prst="rect">
            <a:avLst/>
          </a:prstGeom>
          <a:noFill/>
        </p:spPr>
        <p:txBody>
          <a:bodyPr wrap="square" lIns="0" tIns="0" rIns="0" bIns="0" rtlCol="0">
            <a:spAutoFit/>
          </a:bodyPr>
          <a:ls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4000" b="0" i="0" u="none" strike="noStrike" kern="1200" cap="none" spc="0" normalizeH="0" baseline="0" noProof="0" dirty="0">
                <a:ln>
                  <a:noFill/>
                </a:ln>
                <a:solidFill>
                  <a:srgbClr val="385988"/>
                </a:solidFill>
                <a:effectLst/>
                <a:uLnTx/>
                <a:uFillTx/>
                <a:latin typeface="Mark Pro Medium" panose="020B0604020201010104" pitchFamily="34" charset="0"/>
                <a:ea typeface="+mn-ea"/>
                <a:cs typeface="+mn-cs"/>
              </a:rPr>
              <a:t>Solutions </a:t>
            </a:r>
            <a:r>
              <a:rPr kumimoji="0" lang="en-GB" sz="4400" b="0" i="0" u="none" strike="noStrike" kern="1200" cap="none" spc="0" normalizeH="0" baseline="0" noProof="0" dirty="0">
                <a:ln>
                  <a:noFill/>
                </a:ln>
                <a:solidFill>
                  <a:srgbClr val="385988"/>
                </a:solidFill>
                <a:effectLst/>
                <a:uLnTx/>
                <a:uFillTx/>
                <a:latin typeface="Mark Pro Medium" panose="020B0604020201010104" pitchFamily="34" charset="0"/>
                <a:ea typeface="+mn-ea"/>
                <a:cs typeface="+mn-cs"/>
              </a:rPr>
              <a:t>for</a:t>
            </a:r>
            <a:r>
              <a:rPr kumimoji="0" lang="en-GB" sz="4000" b="0" i="0" u="none" strike="noStrike" kern="1200" cap="none" spc="0" normalizeH="0" baseline="0" noProof="0" dirty="0">
                <a:ln>
                  <a:noFill/>
                </a:ln>
                <a:solidFill>
                  <a:srgbClr val="385988"/>
                </a:solidFill>
                <a:effectLst/>
                <a:uLnTx/>
                <a:uFillTx/>
                <a:latin typeface="Mark Pro Medium" panose="020B0604020201010104" pitchFamily="34" charset="0"/>
                <a:ea typeface="+mn-ea"/>
                <a:cs typeface="+mn-cs"/>
              </a:rPr>
              <a:t> Carbon Neutrality</a:t>
            </a:r>
          </a:p>
        </p:txBody>
      </p:sp>
      <p:sp>
        <p:nvSpPr>
          <p:cNvPr id="11" name="textruta 11">
            <a:extLst>
              <a:ext uri="{FF2B5EF4-FFF2-40B4-BE49-F238E27FC236}">
                <a16:creationId xmlns:a16="http://schemas.microsoft.com/office/drawing/2014/main" id="{8FC3B7AB-DD66-4E98-8695-5D8FDB935BC5}"/>
              </a:ext>
            </a:extLst>
          </p:cNvPr>
          <p:cNvSpPr txBox="1"/>
          <p:nvPr/>
        </p:nvSpPr>
        <p:spPr>
          <a:xfrm>
            <a:off x="707874" y="5893325"/>
            <a:ext cx="5778651" cy="553998"/>
          </a:xfrm>
          <a:prstGeom prst="rect">
            <a:avLst/>
          </a:prstGeom>
          <a:noFill/>
        </p:spPr>
        <p:txBody>
          <a:bodyPr wrap="square" lIns="0" tIns="0" rIns="0" bIns="0" rtlCol="0" anchor="ctr">
            <a:spAutoFit/>
          </a:bodyPr>
          <a:ls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GB" sz="3600" b="0" i="0" u="none" strike="noStrike" kern="1200" cap="none" spc="0" normalizeH="0" baseline="0" noProof="0" dirty="0" err="1">
                <a:ln>
                  <a:noFill/>
                </a:ln>
                <a:solidFill>
                  <a:srgbClr val="385988"/>
                </a:solidFill>
                <a:effectLst/>
                <a:uLnTx/>
                <a:uFillTx/>
                <a:latin typeface="Mark Pro Medium" panose="020B0604020201010104" pitchFamily="34" charset="0"/>
                <a:ea typeface="+mn-ea"/>
                <a:cs typeface="+mn-cs"/>
              </a:rPr>
              <a:t>Slido</a:t>
            </a:r>
            <a:r>
              <a:rPr lang="en-GB" sz="3600" dirty="0">
                <a:solidFill>
                  <a:srgbClr val="385988"/>
                </a:solidFill>
                <a:latin typeface="Mark Pro Medium" panose="020B0604020201010104" pitchFamily="34" charset="0"/>
              </a:rPr>
              <a:t> code: NCES2021</a:t>
            </a:r>
            <a:endParaRPr kumimoji="0" lang="en-GB" sz="3600" b="0" i="0" u="none" strike="noStrike" kern="1200" cap="none" spc="0" normalizeH="0" baseline="0" noProof="0" dirty="0">
              <a:ln>
                <a:noFill/>
              </a:ln>
              <a:solidFill>
                <a:srgbClr val="385988"/>
              </a:solidFill>
              <a:effectLst/>
              <a:uLnTx/>
              <a:uFillTx/>
              <a:latin typeface="Mark Pro Medium" panose="020B0604020201010104" pitchFamily="34" charset="0"/>
              <a:ea typeface="+mn-ea"/>
              <a:cs typeface="+mn-cs"/>
            </a:endParaRPr>
          </a:p>
        </p:txBody>
      </p:sp>
    </p:spTree>
    <p:custDataLst>
      <p:custData r:id="rId1"/>
      <p:custData r:id="rId2"/>
      <p:tags r:id="rId3"/>
    </p:custDataLst>
    <p:extLst>
      <p:ext uri="{BB962C8B-B14F-4D97-AF65-F5344CB8AC3E}">
        <p14:creationId xmlns:p14="http://schemas.microsoft.com/office/powerpoint/2010/main" val="28698141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ktangel 10">
            <a:extLst>
              <a:ext uri="{FF2B5EF4-FFF2-40B4-BE49-F238E27FC236}">
                <a16:creationId xmlns:a16="http://schemas.microsoft.com/office/drawing/2014/main" id="{842CC008-3277-4617-B240-CA3DDC842F2C}"/>
              </a:ext>
            </a:extLst>
          </p:cNvPr>
          <p:cNvSpPr/>
          <p:nvPr/>
        </p:nvSpPr>
        <p:spPr>
          <a:xfrm>
            <a:off x="-1906" y="990284"/>
            <a:ext cx="3386456" cy="5867716"/>
          </a:xfrm>
          <a:prstGeom prst="rect">
            <a:avLst/>
          </a:prstGeom>
          <a:solidFill>
            <a:srgbClr val="EBEBEC"/>
          </a:solidFill>
          <a:ln>
            <a:solidFill>
              <a:srgbClr val="EBEBEC"/>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200" b="0" i="0" u="none" strike="noStrike" kern="1200" cap="none" spc="0" normalizeH="0" baseline="0" noProof="0" err="1">
              <a:ln>
                <a:noFill/>
              </a:ln>
              <a:solidFill>
                <a:prstClr val="white"/>
              </a:solidFill>
              <a:effectLst/>
              <a:uLnTx/>
              <a:uFillTx/>
              <a:latin typeface="Corbel"/>
              <a:ea typeface="+mn-ea"/>
              <a:cs typeface="+mn-cs"/>
            </a:endParaRPr>
          </a:p>
        </p:txBody>
      </p:sp>
      <p:sp>
        <p:nvSpPr>
          <p:cNvPr id="8" name="Rektangel 13">
            <a:extLst>
              <a:ext uri="{FF2B5EF4-FFF2-40B4-BE49-F238E27FC236}">
                <a16:creationId xmlns:a16="http://schemas.microsoft.com/office/drawing/2014/main" id="{6007C625-B926-4ECE-9748-CA27FC14C7BA}"/>
              </a:ext>
            </a:extLst>
          </p:cNvPr>
          <p:cNvSpPr/>
          <p:nvPr/>
        </p:nvSpPr>
        <p:spPr>
          <a:xfrm>
            <a:off x="0" y="-23423"/>
            <a:ext cx="9962249" cy="1423979"/>
          </a:xfrm>
          <a:custGeom>
            <a:avLst/>
            <a:gdLst>
              <a:gd name="connsiteX0" fmla="*/ 0 w 10992695"/>
              <a:gd name="connsiteY0" fmla="*/ 0 h 990284"/>
              <a:gd name="connsiteX1" fmla="*/ 10992695 w 10992695"/>
              <a:gd name="connsiteY1" fmla="*/ 0 h 990284"/>
              <a:gd name="connsiteX2" fmla="*/ 10992695 w 10992695"/>
              <a:gd name="connsiteY2" fmla="*/ 990284 h 990284"/>
              <a:gd name="connsiteX3" fmla="*/ 0 w 10992695"/>
              <a:gd name="connsiteY3" fmla="*/ 990284 h 990284"/>
              <a:gd name="connsiteX4" fmla="*/ 0 w 10992695"/>
              <a:gd name="connsiteY4" fmla="*/ 0 h 990284"/>
              <a:gd name="connsiteX0" fmla="*/ 0 w 10992695"/>
              <a:gd name="connsiteY0" fmla="*/ 0 h 990284"/>
              <a:gd name="connsiteX1" fmla="*/ 10992695 w 10992695"/>
              <a:gd name="connsiteY1" fmla="*/ 0 h 990284"/>
              <a:gd name="connsiteX2" fmla="*/ 7533215 w 10992695"/>
              <a:gd name="connsiteY2" fmla="*/ 990284 h 990284"/>
              <a:gd name="connsiteX3" fmla="*/ 0 w 10992695"/>
              <a:gd name="connsiteY3" fmla="*/ 990284 h 990284"/>
              <a:gd name="connsiteX4" fmla="*/ 0 w 10992695"/>
              <a:gd name="connsiteY4" fmla="*/ 0 h 990284"/>
              <a:gd name="connsiteX0" fmla="*/ 0 w 10992695"/>
              <a:gd name="connsiteY0" fmla="*/ 0 h 990284"/>
              <a:gd name="connsiteX1" fmla="*/ 10992695 w 10992695"/>
              <a:gd name="connsiteY1" fmla="*/ 0 h 990284"/>
              <a:gd name="connsiteX2" fmla="*/ 10264255 w 10992695"/>
              <a:gd name="connsiteY2" fmla="*/ 990284 h 990284"/>
              <a:gd name="connsiteX3" fmla="*/ 0 w 10992695"/>
              <a:gd name="connsiteY3" fmla="*/ 990284 h 990284"/>
              <a:gd name="connsiteX4" fmla="*/ 0 w 10992695"/>
              <a:gd name="connsiteY4" fmla="*/ 0 h 990284"/>
              <a:gd name="connsiteX0" fmla="*/ 0 w 10992695"/>
              <a:gd name="connsiteY0" fmla="*/ 0 h 990284"/>
              <a:gd name="connsiteX1" fmla="*/ 10992695 w 10992695"/>
              <a:gd name="connsiteY1" fmla="*/ 0 h 990284"/>
              <a:gd name="connsiteX2" fmla="*/ 10264255 w 10992695"/>
              <a:gd name="connsiteY2" fmla="*/ 971234 h 990284"/>
              <a:gd name="connsiteX3" fmla="*/ 0 w 10992695"/>
              <a:gd name="connsiteY3" fmla="*/ 990284 h 990284"/>
              <a:gd name="connsiteX4" fmla="*/ 0 w 10992695"/>
              <a:gd name="connsiteY4" fmla="*/ 0 h 990284"/>
              <a:gd name="connsiteX0" fmla="*/ 0 w 10992695"/>
              <a:gd name="connsiteY0" fmla="*/ 0 h 990284"/>
              <a:gd name="connsiteX1" fmla="*/ 10992695 w 10992695"/>
              <a:gd name="connsiteY1" fmla="*/ 0 h 990284"/>
              <a:gd name="connsiteX2" fmla="*/ 10264255 w 10992695"/>
              <a:gd name="connsiteY2" fmla="*/ 961709 h 990284"/>
              <a:gd name="connsiteX3" fmla="*/ 0 w 10992695"/>
              <a:gd name="connsiteY3" fmla="*/ 990284 h 990284"/>
              <a:gd name="connsiteX4" fmla="*/ 0 w 10992695"/>
              <a:gd name="connsiteY4" fmla="*/ 0 h 990284"/>
              <a:gd name="connsiteX0" fmla="*/ 0 w 10992695"/>
              <a:gd name="connsiteY0" fmla="*/ 0 h 999809"/>
              <a:gd name="connsiteX1" fmla="*/ 10992695 w 10992695"/>
              <a:gd name="connsiteY1" fmla="*/ 0 h 999809"/>
              <a:gd name="connsiteX2" fmla="*/ 10202420 w 10992695"/>
              <a:gd name="connsiteY2" fmla="*/ 999809 h 999809"/>
              <a:gd name="connsiteX3" fmla="*/ 0 w 10992695"/>
              <a:gd name="connsiteY3" fmla="*/ 990284 h 999809"/>
              <a:gd name="connsiteX4" fmla="*/ 0 w 10992695"/>
              <a:gd name="connsiteY4" fmla="*/ 0 h 999809"/>
              <a:gd name="connsiteX0" fmla="*/ 14991 w 11007686"/>
              <a:gd name="connsiteY0" fmla="*/ 0 h 1009936"/>
              <a:gd name="connsiteX1" fmla="*/ 11007686 w 11007686"/>
              <a:gd name="connsiteY1" fmla="*/ 0 h 1009936"/>
              <a:gd name="connsiteX2" fmla="*/ 10217411 w 11007686"/>
              <a:gd name="connsiteY2" fmla="*/ 999809 h 1009936"/>
              <a:gd name="connsiteX3" fmla="*/ 0 w 11007686"/>
              <a:gd name="connsiteY3" fmla="*/ 1009936 h 1009936"/>
              <a:gd name="connsiteX4" fmla="*/ 14991 w 11007686"/>
              <a:gd name="connsiteY4" fmla="*/ 0 h 10099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007686" h="1009936">
                <a:moveTo>
                  <a:pt x="14991" y="0"/>
                </a:moveTo>
                <a:lnTo>
                  <a:pt x="11007686" y="0"/>
                </a:lnTo>
                <a:lnTo>
                  <a:pt x="10217411" y="999809"/>
                </a:lnTo>
                <a:lnTo>
                  <a:pt x="0" y="1009936"/>
                </a:lnTo>
                <a:lnTo>
                  <a:pt x="14991" y="0"/>
                </a:lnTo>
                <a:close/>
              </a:path>
            </a:pathLst>
          </a:cu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200" b="0" i="0" u="none" strike="noStrike" kern="1200" cap="none" spc="0" normalizeH="0" baseline="0" noProof="0">
              <a:ln>
                <a:noFill/>
              </a:ln>
              <a:solidFill>
                <a:prstClr val="white"/>
              </a:solidFill>
              <a:effectLst/>
              <a:uLnTx/>
              <a:uFillTx/>
              <a:latin typeface="Corbel"/>
              <a:ea typeface="+mn-ea"/>
              <a:cs typeface="+mn-cs"/>
            </a:endParaRPr>
          </a:p>
        </p:txBody>
      </p:sp>
      <p:sp>
        <p:nvSpPr>
          <p:cNvPr id="6" name="textruta 5">
            <a:extLst>
              <a:ext uri="{FF2B5EF4-FFF2-40B4-BE49-F238E27FC236}">
                <a16:creationId xmlns:a16="http://schemas.microsoft.com/office/drawing/2014/main" id="{0D800083-F9FD-4102-8C6B-28A70D5AE118}"/>
              </a:ext>
            </a:extLst>
          </p:cNvPr>
          <p:cNvSpPr txBox="1"/>
          <p:nvPr/>
        </p:nvSpPr>
        <p:spPr>
          <a:xfrm>
            <a:off x="402883" y="2359264"/>
            <a:ext cx="2755048" cy="3016210"/>
          </a:xfrm>
          <a:prstGeom prst="rect">
            <a:avLst/>
          </a:prstGeom>
          <a:noFill/>
        </p:spPr>
        <p:txBody>
          <a:bodyPr wrap="square" lIns="0" tIns="0" rIns="0" bIns="0" rtlCol="0">
            <a:spAutoFit/>
          </a:bodyPr>
          <a:lstStyle/>
          <a:p>
            <a:r>
              <a:rPr lang="en-GB" sz="2800">
                <a:solidFill>
                  <a:schemeClr val="tx1">
                    <a:lumMod val="65000"/>
                    <a:lumOff val="35000"/>
                  </a:schemeClr>
                </a:solidFill>
                <a:latin typeface="Mark Pro Light" panose="020B0504020201010104" pitchFamily="34" charset="0"/>
              </a:rPr>
              <a:t>EU hydrogen demand offers export revenues but put pressure on the electricity system</a:t>
            </a:r>
          </a:p>
        </p:txBody>
      </p:sp>
      <p:grpSp>
        <p:nvGrpSpPr>
          <p:cNvPr id="10" name="Group 424">
            <a:extLst>
              <a:ext uri="{FF2B5EF4-FFF2-40B4-BE49-F238E27FC236}">
                <a16:creationId xmlns:a16="http://schemas.microsoft.com/office/drawing/2014/main" id="{20E7A91C-EFC9-4190-8DC9-3BA4C9DD088B}"/>
              </a:ext>
            </a:extLst>
          </p:cNvPr>
          <p:cNvGrpSpPr/>
          <p:nvPr/>
        </p:nvGrpSpPr>
        <p:grpSpPr>
          <a:xfrm>
            <a:off x="5440701" y="2481859"/>
            <a:ext cx="3135416" cy="3602700"/>
            <a:chOff x="5838261" y="2230069"/>
            <a:chExt cx="3135416" cy="3602700"/>
          </a:xfrm>
        </p:grpSpPr>
        <p:sp>
          <p:nvSpPr>
            <p:cNvPr id="13" name="Freeform 256">
              <a:extLst>
                <a:ext uri="{FF2B5EF4-FFF2-40B4-BE49-F238E27FC236}">
                  <a16:creationId xmlns:a16="http://schemas.microsoft.com/office/drawing/2014/main" id="{B9A8D4B4-253F-4D15-94FE-07D45B0EA170}"/>
                </a:ext>
              </a:extLst>
            </p:cNvPr>
            <p:cNvSpPr/>
            <p:nvPr/>
          </p:nvSpPr>
          <p:spPr>
            <a:xfrm>
              <a:off x="5838261" y="2230069"/>
              <a:ext cx="3135416" cy="6090"/>
            </a:xfrm>
            <a:custGeom>
              <a:avLst/>
              <a:gdLst>
                <a:gd name="connsiteX0" fmla="*/ 0 w 3135416"/>
                <a:gd name="connsiteY0" fmla="*/ 0 h 6090"/>
                <a:gd name="connsiteX1" fmla="*/ 3135417 w 3135416"/>
                <a:gd name="connsiteY1" fmla="*/ 0 h 6090"/>
              </a:gdLst>
              <a:ahLst/>
              <a:cxnLst>
                <a:cxn ang="0">
                  <a:pos x="connsiteX0" y="connsiteY0"/>
                </a:cxn>
                <a:cxn ang="0">
                  <a:pos x="connsiteX1" y="connsiteY1"/>
                </a:cxn>
              </a:cxnLst>
              <a:rect l="l" t="t" r="r" b="b"/>
              <a:pathLst>
                <a:path w="3135416" h="6090">
                  <a:moveTo>
                    <a:pt x="0" y="0"/>
                  </a:moveTo>
                  <a:lnTo>
                    <a:pt x="3135417" y="0"/>
                  </a:lnTo>
                </a:path>
              </a:pathLst>
            </a:custGeom>
            <a:ln w="12192" cap="flat">
              <a:solidFill>
                <a:srgbClr val="E6E6E6"/>
              </a:solidFill>
              <a:prstDash val="solid"/>
              <a:miter/>
            </a:ln>
          </p:spPr>
          <p:txBody>
            <a:bodyPr rtlCol="0" anchor="ctr"/>
            <a:lstStyle/>
            <a:p>
              <a:endParaRPr lang="en-FI"/>
            </a:p>
          </p:txBody>
        </p:sp>
        <p:sp>
          <p:nvSpPr>
            <p:cNvPr id="14" name="Freeform 257">
              <a:extLst>
                <a:ext uri="{FF2B5EF4-FFF2-40B4-BE49-F238E27FC236}">
                  <a16:creationId xmlns:a16="http://schemas.microsoft.com/office/drawing/2014/main" id="{B7CAAED7-E335-4533-947F-CDF0295496C0}"/>
                </a:ext>
              </a:extLst>
            </p:cNvPr>
            <p:cNvSpPr/>
            <p:nvPr/>
          </p:nvSpPr>
          <p:spPr>
            <a:xfrm>
              <a:off x="5838261" y="2742104"/>
              <a:ext cx="3135416" cy="6090"/>
            </a:xfrm>
            <a:custGeom>
              <a:avLst/>
              <a:gdLst>
                <a:gd name="connsiteX0" fmla="*/ 0 w 3135416"/>
                <a:gd name="connsiteY0" fmla="*/ 0 h 6090"/>
                <a:gd name="connsiteX1" fmla="*/ 3135417 w 3135416"/>
                <a:gd name="connsiteY1" fmla="*/ 0 h 6090"/>
              </a:gdLst>
              <a:ahLst/>
              <a:cxnLst>
                <a:cxn ang="0">
                  <a:pos x="connsiteX0" y="connsiteY0"/>
                </a:cxn>
                <a:cxn ang="0">
                  <a:pos x="connsiteX1" y="connsiteY1"/>
                </a:cxn>
              </a:cxnLst>
              <a:rect l="l" t="t" r="r" b="b"/>
              <a:pathLst>
                <a:path w="3135416" h="6090">
                  <a:moveTo>
                    <a:pt x="0" y="0"/>
                  </a:moveTo>
                  <a:lnTo>
                    <a:pt x="3135417" y="0"/>
                  </a:lnTo>
                </a:path>
              </a:pathLst>
            </a:custGeom>
            <a:ln w="12192" cap="flat">
              <a:solidFill>
                <a:srgbClr val="E6E6E6"/>
              </a:solidFill>
              <a:prstDash val="solid"/>
              <a:miter/>
            </a:ln>
          </p:spPr>
          <p:txBody>
            <a:bodyPr rtlCol="0" anchor="ctr"/>
            <a:lstStyle/>
            <a:p>
              <a:endParaRPr lang="en-FI"/>
            </a:p>
          </p:txBody>
        </p:sp>
        <p:sp>
          <p:nvSpPr>
            <p:cNvPr id="15" name="Freeform 258">
              <a:extLst>
                <a:ext uri="{FF2B5EF4-FFF2-40B4-BE49-F238E27FC236}">
                  <a16:creationId xmlns:a16="http://schemas.microsoft.com/office/drawing/2014/main" id="{5B8F2D1E-D1F3-40C5-90C1-DEE0CDC5CA28}"/>
                </a:ext>
              </a:extLst>
            </p:cNvPr>
            <p:cNvSpPr/>
            <p:nvPr/>
          </p:nvSpPr>
          <p:spPr>
            <a:xfrm>
              <a:off x="5838261" y="3254200"/>
              <a:ext cx="3135416" cy="6090"/>
            </a:xfrm>
            <a:custGeom>
              <a:avLst/>
              <a:gdLst>
                <a:gd name="connsiteX0" fmla="*/ 0 w 3135416"/>
                <a:gd name="connsiteY0" fmla="*/ 0 h 6090"/>
                <a:gd name="connsiteX1" fmla="*/ 3135417 w 3135416"/>
                <a:gd name="connsiteY1" fmla="*/ 0 h 6090"/>
              </a:gdLst>
              <a:ahLst/>
              <a:cxnLst>
                <a:cxn ang="0">
                  <a:pos x="connsiteX0" y="connsiteY0"/>
                </a:cxn>
                <a:cxn ang="0">
                  <a:pos x="connsiteX1" y="connsiteY1"/>
                </a:cxn>
              </a:cxnLst>
              <a:rect l="l" t="t" r="r" b="b"/>
              <a:pathLst>
                <a:path w="3135416" h="6090">
                  <a:moveTo>
                    <a:pt x="0" y="0"/>
                  </a:moveTo>
                  <a:lnTo>
                    <a:pt x="3135417" y="0"/>
                  </a:lnTo>
                </a:path>
              </a:pathLst>
            </a:custGeom>
            <a:ln w="12192" cap="flat">
              <a:solidFill>
                <a:srgbClr val="E6E6E6"/>
              </a:solidFill>
              <a:prstDash val="solid"/>
              <a:miter/>
            </a:ln>
          </p:spPr>
          <p:txBody>
            <a:bodyPr rtlCol="0" anchor="ctr"/>
            <a:lstStyle/>
            <a:p>
              <a:endParaRPr lang="en-FI"/>
            </a:p>
          </p:txBody>
        </p:sp>
        <p:sp>
          <p:nvSpPr>
            <p:cNvPr id="16" name="Freeform 259">
              <a:extLst>
                <a:ext uri="{FF2B5EF4-FFF2-40B4-BE49-F238E27FC236}">
                  <a16:creationId xmlns:a16="http://schemas.microsoft.com/office/drawing/2014/main" id="{DDB1540B-7297-4142-89A6-154A44897E24}"/>
                </a:ext>
              </a:extLst>
            </p:cNvPr>
            <p:cNvSpPr/>
            <p:nvPr/>
          </p:nvSpPr>
          <p:spPr>
            <a:xfrm>
              <a:off x="5838261" y="3766296"/>
              <a:ext cx="3135416" cy="6090"/>
            </a:xfrm>
            <a:custGeom>
              <a:avLst/>
              <a:gdLst>
                <a:gd name="connsiteX0" fmla="*/ 0 w 3135416"/>
                <a:gd name="connsiteY0" fmla="*/ 0 h 6090"/>
                <a:gd name="connsiteX1" fmla="*/ 3135417 w 3135416"/>
                <a:gd name="connsiteY1" fmla="*/ 0 h 6090"/>
              </a:gdLst>
              <a:ahLst/>
              <a:cxnLst>
                <a:cxn ang="0">
                  <a:pos x="connsiteX0" y="connsiteY0"/>
                </a:cxn>
                <a:cxn ang="0">
                  <a:pos x="connsiteX1" y="connsiteY1"/>
                </a:cxn>
              </a:cxnLst>
              <a:rect l="l" t="t" r="r" b="b"/>
              <a:pathLst>
                <a:path w="3135416" h="6090">
                  <a:moveTo>
                    <a:pt x="0" y="0"/>
                  </a:moveTo>
                  <a:lnTo>
                    <a:pt x="3135417" y="0"/>
                  </a:lnTo>
                </a:path>
              </a:pathLst>
            </a:custGeom>
            <a:ln w="12192" cap="flat">
              <a:solidFill>
                <a:srgbClr val="E6E6E6"/>
              </a:solidFill>
              <a:prstDash val="solid"/>
              <a:miter/>
            </a:ln>
          </p:spPr>
          <p:txBody>
            <a:bodyPr rtlCol="0" anchor="ctr"/>
            <a:lstStyle/>
            <a:p>
              <a:endParaRPr lang="en-FI"/>
            </a:p>
          </p:txBody>
        </p:sp>
        <p:sp>
          <p:nvSpPr>
            <p:cNvPr id="17" name="Freeform 260">
              <a:extLst>
                <a:ext uri="{FF2B5EF4-FFF2-40B4-BE49-F238E27FC236}">
                  <a16:creationId xmlns:a16="http://schemas.microsoft.com/office/drawing/2014/main" id="{863BAA92-5AB2-40B3-A023-465AA5858CEE}"/>
                </a:ext>
              </a:extLst>
            </p:cNvPr>
            <p:cNvSpPr/>
            <p:nvPr/>
          </p:nvSpPr>
          <p:spPr>
            <a:xfrm>
              <a:off x="5838261" y="4278331"/>
              <a:ext cx="3135416" cy="6090"/>
            </a:xfrm>
            <a:custGeom>
              <a:avLst/>
              <a:gdLst>
                <a:gd name="connsiteX0" fmla="*/ 0 w 3135416"/>
                <a:gd name="connsiteY0" fmla="*/ 0 h 6090"/>
                <a:gd name="connsiteX1" fmla="*/ 3135417 w 3135416"/>
                <a:gd name="connsiteY1" fmla="*/ 0 h 6090"/>
              </a:gdLst>
              <a:ahLst/>
              <a:cxnLst>
                <a:cxn ang="0">
                  <a:pos x="connsiteX0" y="connsiteY0"/>
                </a:cxn>
                <a:cxn ang="0">
                  <a:pos x="connsiteX1" y="connsiteY1"/>
                </a:cxn>
              </a:cxnLst>
              <a:rect l="l" t="t" r="r" b="b"/>
              <a:pathLst>
                <a:path w="3135416" h="6090">
                  <a:moveTo>
                    <a:pt x="0" y="0"/>
                  </a:moveTo>
                  <a:lnTo>
                    <a:pt x="3135417" y="0"/>
                  </a:lnTo>
                </a:path>
              </a:pathLst>
            </a:custGeom>
            <a:ln w="12192" cap="flat">
              <a:solidFill>
                <a:srgbClr val="E6E6E6"/>
              </a:solidFill>
              <a:prstDash val="solid"/>
              <a:miter/>
            </a:ln>
          </p:spPr>
          <p:txBody>
            <a:bodyPr rtlCol="0" anchor="ctr"/>
            <a:lstStyle/>
            <a:p>
              <a:endParaRPr lang="en-FI"/>
            </a:p>
          </p:txBody>
        </p:sp>
        <p:sp>
          <p:nvSpPr>
            <p:cNvPr id="18" name="Freeform 261">
              <a:extLst>
                <a:ext uri="{FF2B5EF4-FFF2-40B4-BE49-F238E27FC236}">
                  <a16:creationId xmlns:a16="http://schemas.microsoft.com/office/drawing/2014/main" id="{6774A27E-4D8C-4938-B15B-526B00896E77}"/>
                </a:ext>
              </a:extLst>
            </p:cNvPr>
            <p:cNvSpPr/>
            <p:nvPr/>
          </p:nvSpPr>
          <p:spPr>
            <a:xfrm>
              <a:off x="5838261" y="4790427"/>
              <a:ext cx="3135416" cy="6090"/>
            </a:xfrm>
            <a:custGeom>
              <a:avLst/>
              <a:gdLst>
                <a:gd name="connsiteX0" fmla="*/ 0 w 3135416"/>
                <a:gd name="connsiteY0" fmla="*/ 0 h 6090"/>
                <a:gd name="connsiteX1" fmla="*/ 3135417 w 3135416"/>
                <a:gd name="connsiteY1" fmla="*/ 0 h 6090"/>
              </a:gdLst>
              <a:ahLst/>
              <a:cxnLst>
                <a:cxn ang="0">
                  <a:pos x="connsiteX0" y="connsiteY0"/>
                </a:cxn>
                <a:cxn ang="0">
                  <a:pos x="connsiteX1" y="connsiteY1"/>
                </a:cxn>
              </a:cxnLst>
              <a:rect l="l" t="t" r="r" b="b"/>
              <a:pathLst>
                <a:path w="3135416" h="6090">
                  <a:moveTo>
                    <a:pt x="0" y="0"/>
                  </a:moveTo>
                  <a:lnTo>
                    <a:pt x="3135417" y="0"/>
                  </a:lnTo>
                </a:path>
              </a:pathLst>
            </a:custGeom>
            <a:ln w="12192" cap="flat">
              <a:solidFill>
                <a:srgbClr val="E6E6E6"/>
              </a:solidFill>
              <a:prstDash val="solid"/>
              <a:miter/>
            </a:ln>
          </p:spPr>
          <p:txBody>
            <a:bodyPr rtlCol="0" anchor="ctr"/>
            <a:lstStyle/>
            <a:p>
              <a:endParaRPr lang="en-FI"/>
            </a:p>
          </p:txBody>
        </p:sp>
        <p:sp>
          <p:nvSpPr>
            <p:cNvPr id="19" name="Freeform 262">
              <a:extLst>
                <a:ext uri="{FF2B5EF4-FFF2-40B4-BE49-F238E27FC236}">
                  <a16:creationId xmlns:a16="http://schemas.microsoft.com/office/drawing/2014/main" id="{4E643BBF-3A18-4157-A6D0-5E48CAFA9EA4}"/>
                </a:ext>
              </a:extLst>
            </p:cNvPr>
            <p:cNvSpPr/>
            <p:nvPr/>
          </p:nvSpPr>
          <p:spPr>
            <a:xfrm>
              <a:off x="5838261" y="5302523"/>
              <a:ext cx="3135416" cy="6090"/>
            </a:xfrm>
            <a:custGeom>
              <a:avLst/>
              <a:gdLst>
                <a:gd name="connsiteX0" fmla="*/ 0 w 3135416"/>
                <a:gd name="connsiteY0" fmla="*/ 0 h 6090"/>
                <a:gd name="connsiteX1" fmla="*/ 3135417 w 3135416"/>
                <a:gd name="connsiteY1" fmla="*/ 0 h 6090"/>
              </a:gdLst>
              <a:ahLst/>
              <a:cxnLst>
                <a:cxn ang="0">
                  <a:pos x="connsiteX0" y="connsiteY0"/>
                </a:cxn>
                <a:cxn ang="0">
                  <a:pos x="connsiteX1" y="connsiteY1"/>
                </a:cxn>
              </a:cxnLst>
              <a:rect l="l" t="t" r="r" b="b"/>
              <a:pathLst>
                <a:path w="3135416" h="6090">
                  <a:moveTo>
                    <a:pt x="0" y="0"/>
                  </a:moveTo>
                  <a:lnTo>
                    <a:pt x="3135417" y="0"/>
                  </a:lnTo>
                </a:path>
              </a:pathLst>
            </a:custGeom>
            <a:ln w="12192" cap="flat">
              <a:solidFill>
                <a:srgbClr val="E6E6E6"/>
              </a:solidFill>
              <a:prstDash val="solid"/>
              <a:miter/>
            </a:ln>
          </p:spPr>
          <p:txBody>
            <a:bodyPr rtlCol="0" anchor="ctr"/>
            <a:lstStyle/>
            <a:p>
              <a:endParaRPr lang="en-FI"/>
            </a:p>
          </p:txBody>
        </p:sp>
        <p:sp>
          <p:nvSpPr>
            <p:cNvPr id="20" name="Freeform 263">
              <a:extLst>
                <a:ext uri="{FF2B5EF4-FFF2-40B4-BE49-F238E27FC236}">
                  <a16:creationId xmlns:a16="http://schemas.microsoft.com/office/drawing/2014/main" id="{59191AD8-3872-4610-A306-2F5471B8E907}"/>
                </a:ext>
              </a:extLst>
            </p:cNvPr>
            <p:cNvSpPr/>
            <p:nvPr/>
          </p:nvSpPr>
          <p:spPr>
            <a:xfrm>
              <a:off x="5839480" y="5826679"/>
              <a:ext cx="3133344" cy="6090"/>
            </a:xfrm>
            <a:custGeom>
              <a:avLst/>
              <a:gdLst>
                <a:gd name="connsiteX0" fmla="*/ 0 w 3133344"/>
                <a:gd name="connsiteY0" fmla="*/ 0 h 6090"/>
                <a:gd name="connsiteX1" fmla="*/ 3133344 w 3133344"/>
                <a:gd name="connsiteY1" fmla="*/ 0 h 6090"/>
              </a:gdLst>
              <a:ahLst/>
              <a:cxnLst>
                <a:cxn ang="0">
                  <a:pos x="connsiteX0" y="connsiteY0"/>
                </a:cxn>
                <a:cxn ang="0">
                  <a:pos x="connsiteX1" y="connsiteY1"/>
                </a:cxn>
              </a:cxnLst>
              <a:rect l="l" t="t" r="r" b="b"/>
              <a:pathLst>
                <a:path w="3133344" h="6090">
                  <a:moveTo>
                    <a:pt x="0" y="0"/>
                  </a:moveTo>
                  <a:lnTo>
                    <a:pt x="3133344" y="0"/>
                  </a:lnTo>
                </a:path>
              </a:pathLst>
            </a:custGeom>
            <a:noFill/>
            <a:ln w="12192" cap="flat">
              <a:solidFill>
                <a:srgbClr val="000000"/>
              </a:solidFill>
              <a:prstDash val="solid"/>
              <a:round/>
            </a:ln>
          </p:spPr>
          <p:txBody>
            <a:bodyPr rtlCol="0" anchor="ctr"/>
            <a:lstStyle/>
            <a:p>
              <a:endParaRPr lang="en-FI"/>
            </a:p>
          </p:txBody>
        </p:sp>
      </p:grpSp>
      <p:grpSp>
        <p:nvGrpSpPr>
          <p:cNvPr id="21" name="Group 425">
            <a:extLst>
              <a:ext uri="{FF2B5EF4-FFF2-40B4-BE49-F238E27FC236}">
                <a16:creationId xmlns:a16="http://schemas.microsoft.com/office/drawing/2014/main" id="{257CF3CA-430F-4488-9879-D34C85351883}"/>
              </a:ext>
            </a:extLst>
          </p:cNvPr>
          <p:cNvGrpSpPr/>
          <p:nvPr/>
        </p:nvGrpSpPr>
        <p:grpSpPr>
          <a:xfrm>
            <a:off x="4666082" y="2004296"/>
            <a:ext cx="665134" cy="4171986"/>
            <a:chOff x="5063642" y="1752506"/>
            <a:chExt cx="665134" cy="4171986"/>
          </a:xfrm>
        </p:grpSpPr>
        <p:sp>
          <p:nvSpPr>
            <p:cNvPr id="22" name="Freeform 264">
              <a:extLst>
                <a:ext uri="{FF2B5EF4-FFF2-40B4-BE49-F238E27FC236}">
                  <a16:creationId xmlns:a16="http://schemas.microsoft.com/office/drawing/2014/main" id="{92DEA9F9-0CD9-427A-B0F6-74BE1E1DD296}"/>
                </a:ext>
              </a:extLst>
            </p:cNvPr>
            <p:cNvSpPr/>
            <p:nvPr/>
          </p:nvSpPr>
          <p:spPr>
            <a:xfrm>
              <a:off x="5566196" y="5748049"/>
              <a:ext cx="144048" cy="176443"/>
            </a:xfrm>
            <a:custGeom>
              <a:avLst/>
              <a:gdLst>
                <a:gd name="connsiteX0" fmla="*/ 144048 w 144048"/>
                <a:gd name="connsiteY0" fmla="*/ 88252 h 176443"/>
                <a:gd name="connsiteX1" fmla="*/ 71994 w 144048"/>
                <a:gd name="connsiteY1" fmla="*/ 176444 h 176443"/>
                <a:gd name="connsiteX2" fmla="*/ 0 w 144048"/>
                <a:gd name="connsiteY2" fmla="*/ 88252 h 176443"/>
                <a:gd name="connsiteX3" fmla="*/ 71994 w 144048"/>
                <a:gd name="connsiteY3" fmla="*/ 0 h 176443"/>
                <a:gd name="connsiteX4" fmla="*/ 144048 w 144048"/>
                <a:gd name="connsiteY4" fmla="*/ 88252 h 176443"/>
                <a:gd name="connsiteX5" fmla="*/ 27676 w 144048"/>
                <a:gd name="connsiteY5" fmla="*/ 88252 h 176443"/>
                <a:gd name="connsiteX6" fmla="*/ 71994 w 144048"/>
                <a:gd name="connsiteY6" fmla="*/ 151107 h 176443"/>
                <a:gd name="connsiteX7" fmla="*/ 116372 w 144048"/>
                <a:gd name="connsiteY7" fmla="*/ 88252 h 176443"/>
                <a:gd name="connsiteX8" fmla="*/ 71994 w 144048"/>
                <a:gd name="connsiteY8" fmla="*/ 25398 h 176443"/>
                <a:gd name="connsiteX9" fmla="*/ 27676 w 144048"/>
                <a:gd name="connsiteY9" fmla="*/ 88252 h 1764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4048" h="176443">
                  <a:moveTo>
                    <a:pt x="144048" y="88252"/>
                  </a:moveTo>
                  <a:cubicBezTo>
                    <a:pt x="144048" y="143068"/>
                    <a:pt x="111618" y="176444"/>
                    <a:pt x="71994" y="176444"/>
                  </a:cubicBezTo>
                  <a:cubicBezTo>
                    <a:pt x="32370" y="176444"/>
                    <a:pt x="0" y="143311"/>
                    <a:pt x="0" y="88252"/>
                  </a:cubicBezTo>
                  <a:cubicBezTo>
                    <a:pt x="0" y="33194"/>
                    <a:pt x="32187" y="0"/>
                    <a:pt x="71994" y="0"/>
                  </a:cubicBezTo>
                  <a:cubicBezTo>
                    <a:pt x="111800" y="0"/>
                    <a:pt x="144048" y="33072"/>
                    <a:pt x="144048" y="88252"/>
                  </a:cubicBezTo>
                  <a:close/>
                  <a:moveTo>
                    <a:pt x="27676" y="88252"/>
                  </a:moveTo>
                  <a:cubicBezTo>
                    <a:pt x="27676" y="129425"/>
                    <a:pt x="47549" y="151107"/>
                    <a:pt x="71994" y="151107"/>
                  </a:cubicBezTo>
                  <a:cubicBezTo>
                    <a:pt x="96438" y="151107"/>
                    <a:pt x="116372" y="129425"/>
                    <a:pt x="116372" y="88252"/>
                  </a:cubicBezTo>
                  <a:cubicBezTo>
                    <a:pt x="116372" y="47080"/>
                    <a:pt x="96621" y="25398"/>
                    <a:pt x="71994" y="25398"/>
                  </a:cubicBezTo>
                  <a:cubicBezTo>
                    <a:pt x="47366" y="25398"/>
                    <a:pt x="27676" y="47141"/>
                    <a:pt x="27676" y="88252"/>
                  </a:cubicBezTo>
                  <a:close/>
                </a:path>
              </a:pathLst>
            </a:custGeom>
            <a:solidFill>
              <a:srgbClr val="231F20"/>
            </a:solidFill>
            <a:ln w="6096" cap="flat">
              <a:noFill/>
              <a:prstDash val="solid"/>
              <a:miter/>
            </a:ln>
          </p:spPr>
          <p:txBody>
            <a:bodyPr rtlCol="0" anchor="ctr"/>
            <a:lstStyle/>
            <a:p>
              <a:endParaRPr lang="en-FI"/>
            </a:p>
          </p:txBody>
        </p:sp>
        <p:grpSp>
          <p:nvGrpSpPr>
            <p:cNvPr id="23" name="Graphic 213">
              <a:extLst>
                <a:ext uri="{FF2B5EF4-FFF2-40B4-BE49-F238E27FC236}">
                  <a16:creationId xmlns:a16="http://schemas.microsoft.com/office/drawing/2014/main" id="{0EFC4BBB-8D64-42DB-89BA-6E462A1604AB}"/>
                </a:ext>
              </a:extLst>
            </p:cNvPr>
            <p:cNvGrpSpPr/>
            <p:nvPr/>
          </p:nvGrpSpPr>
          <p:grpSpPr>
            <a:xfrm>
              <a:off x="5260848" y="5229120"/>
              <a:ext cx="458236" cy="176394"/>
              <a:chOff x="5260848" y="5229120"/>
              <a:chExt cx="458236" cy="176394"/>
            </a:xfrm>
            <a:solidFill>
              <a:srgbClr val="231F20"/>
            </a:solidFill>
          </p:grpSpPr>
          <p:sp>
            <p:nvSpPr>
              <p:cNvPr id="55" name="Freeform 266">
                <a:extLst>
                  <a:ext uri="{FF2B5EF4-FFF2-40B4-BE49-F238E27FC236}">
                    <a16:creationId xmlns:a16="http://schemas.microsoft.com/office/drawing/2014/main" id="{D40B73B6-394F-4144-8A0C-BBA9E01798E3}"/>
                  </a:ext>
                </a:extLst>
              </p:cNvPr>
              <p:cNvSpPr/>
              <p:nvPr/>
            </p:nvSpPr>
            <p:spPr>
              <a:xfrm>
                <a:off x="5260848" y="5229120"/>
                <a:ext cx="115824" cy="173471"/>
              </a:xfrm>
              <a:custGeom>
                <a:avLst/>
                <a:gdLst>
                  <a:gd name="connsiteX0" fmla="*/ 0 w 115824"/>
                  <a:gd name="connsiteY0" fmla="*/ 28515 h 173471"/>
                  <a:gd name="connsiteX1" fmla="*/ 54498 w 115824"/>
                  <a:gd name="connsiteY1" fmla="*/ 12 h 173471"/>
                  <a:gd name="connsiteX2" fmla="*/ 111130 w 115824"/>
                  <a:gd name="connsiteY2" fmla="*/ 54827 h 173471"/>
                  <a:gd name="connsiteX3" fmla="*/ 88392 w 115824"/>
                  <a:gd name="connsiteY3" fmla="*/ 102577 h 173471"/>
                  <a:gd name="connsiteX4" fmla="*/ 45720 w 115824"/>
                  <a:gd name="connsiteY4" fmla="*/ 148378 h 173471"/>
                  <a:gd name="connsiteX5" fmla="*/ 115824 w 115824"/>
                  <a:gd name="connsiteY5" fmla="*/ 148378 h 173471"/>
                  <a:gd name="connsiteX6" fmla="*/ 115824 w 115824"/>
                  <a:gd name="connsiteY6" fmla="*/ 173471 h 173471"/>
                  <a:gd name="connsiteX7" fmla="*/ 6096 w 115824"/>
                  <a:gd name="connsiteY7" fmla="*/ 173471 h 173471"/>
                  <a:gd name="connsiteX8" fmla="*/ 6096 w 115824"/>
                  <a:gd name="connsiteY8" fmla="*/ 152763 h 173471"/>
                  <a:gd name="connsiteX9" fmla="*/ 67787 w 115824"/>
                  <a:gd name="connsiteY9" fmla="*/ 87229 h 173471"/>
                  <a:gd name="connsiteX10" fmla="*/ 83027 w 115824"/>
                  <a:gd name="connsiteY10" fmla="*/ 54705 h 173471"/>
                  <a:gd name="connsiteX11" fmla="*/ 56797 w 115824"/>
                  <a:gd name="connsiteY11" fmla="*/ 25220 h 173471"/>
                  <a:gd name="connsiteX12" fmla="*/ 53401 w 115824"/>
                  <a:gd name="connsiteY12" fmla="*/ 25227 h 173471"/>
                  <a:gd name="connsiteX13" fmla="*/ 18532 w 115824"/>
                  <a:gd name="connsiteY13" fmla="*/ 44107 h 1734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5824" h="173471">
                    <a:moveTo>
                      <a:pt x="0" y="28515"/>
                    </a:moveTo>
                    <a:cubicBezTo>
                      <a:pt x="12107" y="10341"/>
                      <a:pt x="32656" y="-403"/>
                      <a:pt x="54498" y="12"/>
                    </a:cubicBezTo>
                    <a:cubicBezTo>
                      <a:pt x="89855" y="12"/>
                      <a:pt x="111130" y="22790"/>
                      <a:pt x="111130" y="54827"/>
                    </a:cubicBezTo>
                    <a:cubicBezTo>
                      <a:pt x="111130" y="76266"/>
                      <a:pt x="98938" y="91370"/>
                      <a:pt x="88392" y="102577"/>
                    </a:cubicBezTo>
                    <a:lnTo>
                      <a:pt x="45720" y="148378"/>
                    </a:lnTo>
                    <a:lnTo>
                      <a:pt x="115824" y="148378"/>
                    </a:lnTo>
                    <a:lnTo>
                      <a:pt x="115824" y="173471"/>
                    </a:lnTo>
                    <a:lnTo>
                      <a:pt x="6096" y="173471"/>
                    </a:lnTo>
                    <a:lnTo>
                      <a:pt x="6096" y="152763"/>
                    </a:lnTo>
                    <a:lnTo>
                      <a:pt x="67787" y="87229"/>
                    </a:lnTo>
                    <a:cubicBezTo>
                      <a:pt x="76950" y="78811"/>
                      <a:pt x="82430" y="67130"/>
                      <a:pt x="83027" y="54705"/>
                    </a:cubicBezTo>
                    <a:cubicBezTo>
                      <a:pt x="83936" y="39326"/>
                      <a:pt x="72189" y="26122"/>
                      <a:pt x="56797" y="25220"/>
                    </a:cubicBezTo>
                    <a:cubicBezTo>
                      <a:pt x="55662" y="25153"/>
                      <a:pt x="54529" y="25153"/>
                      <a:pt x="53401" y="25227"/>
                    </a:cubicBezTo>
                    <a:cubicBezTo>
                      <a:pt x="36088" y="25227"/>
                      <a:pt x="26944" y="33875"/>
                      <a:pt x="18532" y="44107"/>
                    </a:cubicBezTo>
                    <a:close/>
                  </a:path>
                </a:pathLst>
              </a:custGeom>
              <a:solidFill>
                <a:srgbClr val="231F20"/>
              </a:solidFill>
              <a:ln w="6096" cap="flat">
                <a:noFill/>
                <a:prstDash val="solid"/>
                <a:miter/>
              </a:ln>
            </p:spPr>
            <p:txBody>
              <a:bodyPr rtlCol="0" anchor="ctr"/>
              <a:lstStyle/>
              <a:p>
                <a:endParaRPr lang="en-FI"/>
              </a:p>
            </p:txBody>
          </p:sp>
          <p:sp>
            <p:nvSpPr>
              <p:cNvPr id="56" name="Freeform 267">
                <a:extLst>
                  <a:ext uri="{FF2B5EF4-FFF2-40B4-BE49-F238E27FC236}">
                    <a16:creationId xmlns:a16="http://schemas.microsoft.com/office/drawing/2014/main" id="{B750969D-2AC3-4AB3-865D-C967BF5B17B2}"/>
                  </a:ext>
                </a:extLst>
              </p:cNvPr>
              <p:cNvSpPr/>
              <p:nvPr/>
            </p:nvSpPr>
            <p:spPr>
              <a:xfrm>
                <a:off x="5401543" y="5229132"/>
                <a:ext cx="144048" cy="176383"/>
              </a:xfrm>
              <a:custGeom>
                <a:avLst/>
                <a:gdLst>
                  <a:gd name="connsiteX0" fmla="*/ 144049 w 144048"/>
                  <a:gd name="connsiteY0" fmla="*/ 88192 h 176383"/>
                  <a:gd name="connsiteX1" fmla="*/ 71933 w 144048"/>
                  <a:gd name="connsiteY1" fmla="*/ 176383 h 176383"/>
                  <a:gd name="connsiteX2" fmla="*/ 0 w 144048"/>
                  <a:gd name="connsiteY2" fmla="*/ 88192 h 176383"/>
                  <a:gd name="connsiteX3" fmla="*/ 71933 w 144048"/>
                  <a:gd name="connsiteY3" fmla="*/ 0 h 176383"/>
                  <a:gd name="connsiteX4" fmla="*/ 144049 w 144048"/>
                  <a:gd name="connsiteY4" fmla="*/ 88192 h 176383"/>
                  <a:gd name="connsiteX5" fmla="*/ 27676 w 144048"/>
                  <a:gd name="connsiteY5" fmla="*/ 88192 h 176383"/>
                  <a:gd name="connsiteX6" fmla="*/ 71933 w 144048"/>
                  <a:gd name="connsiteY6" fmla="*/ 151046 h 176383"/>
                  <a:gd name="connsiteX7" fmla="*/ 116372 w 144048"/>
                  <a:gd name="connsiteY7" fmla="*/ 88192 h 176383"/>
                  <a:gd name="connsiteX8" fmla="*/ 71933 w 144048"/>
                  <a:gd name="connsiteY8" fmla="*/ 25337 h 176383"/>
                  <a:gd name="connsiteX9" fmla="*/ 27676 w 144048"/>
                  <a:gd name="connsiteY9" fmla="*/ 88192 h 1763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4048" h="176383">
                    <a:moveTo>
                      <a:pt x="144049" y="88192"/>
                    </a:moveTo>
                    <a:cubicBezTo>
                      <a:pt x="144049" y="143007"/>
                      <a:pt x="111618" y="176383"/>
                      <a:pt x="71933" y="176383"/>
                    </a:cubicBezTo>
                    <a:cubicBezTo>
                      <a:pt x="32248" y="176383"/>
                      <a:pt x="0" y="143251"/>
                      <a:pt x="0" y="88192"/>
                    </a:cubicBezTo>
                    <a:cubicBezTo>
                      <a:pt x="0" y="33133"/>
                      <a:pt x="32187" y="0"/>
                      <a:pt x="71933" y="0"/>
                    </a:cubicBezTo>
                    <a:cubicBezTo>
                      <a:pt x="111679" y="0"/>
                      <a:pt x="144049" y="33011"/>
                      <a:pt x="144049" y="88192"/>
                    </a:cubicBezTo>
                    <a:close/>
                    <a:moveTo>
                      <a:pt x="27676" y="88192"/>
                    </a:moveTo>
                    <a:cubicBezTo>
                      <a:pt x="27676" y="129364"/>
                      <a:pt x="47549" y="151046"/>
                      <a:pt x="71933" y="151046"/>
                    </a:cubicBezTo>
                    <a:cubicBezTo>
                      <a:pt x="96317" y="151046"/>
                      <a:pt x="116372" y="129364"/>
                      <a:pt x="116372" y="88192"/>
                    </a:cubicBezTo>
                    <a:cubicBezTo>
                      <a:pt x="116372" y="47019"/>
                      <a:pt x="96560" y="25337"/>
                      <a:pt x="71933" y="25337"/>
                    </a:cubicBezTo>
                    <a:cubicBezTo>
                      <a:pt x="47305" y="25337"/>
                      <a:pt x="27676" y="47019"/>
                      <a:pt x="27676" y="88192"/>
                    </a:cubicBezTo>
                    <a:close/>
                  </a:path>
                </a:pathLst>
              </a:custGeom>
              <a:solidFill>
                <a:srgbClr val="231F20"/>
              </a:solidFill>
              <a:ln w="6096" cap="flat">
                <a:noFill/>
                <a:prstDash val="solid"/>
                <a:miter/>
              </a:ln>
            </p:spPr>
            <p:txBody>
              <a:bodyPr rtlCol="0" anchor="ctr"/>
              <a:lstStyle/>
              <a:p>
                <a:endParaRPr lang="en-FI"/>
              </a:p>
            </p:txBody>
          </p:sp>
          <p:sp>
            <p:nvSpPr>
              <p:cNvPr id="57" name="Freeform 268">
                <a:extLst>
                  <a:ext uri="{FF2B5EF4-FFF2-40B4-BE49-F238E27FC236}">
                    <a16:creationId xmlns:a16="http://schemas.microsoft.com/office/drawing/2014/main" id="{3275C660-F20C-4F92-9E1E-25DE5ADE1945}"/>
                  </a:ext>
                </a:extLst>
              </p:cNvPr>
              <p:cNvSpPr/>
              <p:nvPr/>
            </p:nvSpPr>
            <p:spPr>
              <a:xfrm>
                <a:off x="5575035" y="5229132"/>
                <a:ext cx="144048" cy="176383"/>
              </a:xfrm>
              <a:custGeom>
                <a:avLst/>
                <a:gdLst>
                  <a:gd name="connsiteX0" fmla="*/ 144049 w 144048"/>
                  <a:gd name="connsiteY0" fmla="*/ 88192 h 176383"/>
                  <a:gd name="connsiteX1" fmla="*/ 71933 w 144048"/>
                  <a:gd name="connsiteY1" fmla="*/ 176383 h 176383"/>
                  <a:gd name="connsiteX2" fmla="*/ 0 w 144048"/>
                  <a:gd name="connsiteY2" fmla="*/ 88192 h 176383"/>
                  <a:gd name="connsiteX3" fmla="*/ 71933 w 144048"/>
                  <a:gd name="connsiteY3" fmla="*/ 0 h 176383"/>
                  <a:gd name="connsiteX4" fmla="*/ 144049 w 144048"/>
                  <a:gd name="connsiteY4" fmla="*/ 88192 h 176383"/>
                  <a:gd name="connsiteX5" fmla="*/ 27676 w 144048"/>
                  <a:gd name="connsiteY5" fmla="*/ 88192 h 176383"/>
                  <a:gd name="connsiteX6" fmla="*/ 71933 w 144048"/>
                  <a:gd name="connsiteY6" fmla="*/ 151046 h 176383"/>
                  <a:gd name="connsiteX7" fmla="*/ 116312 w 144048"/>
                  <a:gd name="connsiteY7" fmla="*/ 88192 h 176383"/>
                  <a:gd name="connsiteX8" fmla="*/ 71933 w 144048"/>
                  <a:gd name="connsiteY8" fmla="*/ 25337 h 176383"/>
                  <a:gd name="connsiteX9" fmla="*/ 27676 w 144048"/>
                  <a:gd name="connsiteY9" fmla="*/ 88192 h 1763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4048" h="176383">
                    <a:moveTo>
                      <a:pt x="144049" y="88192"/>
                    </a:moveTo>
                    <a:cubicBezTo>
                      <a:pt x="144049" y="143007"/>
                      <a:pt x="111557" y="176383"/>
                      <a:pt x="71933" y="176383"/>
                    </a:cubicBezTo>
                    <a:cubicBezTo>
                      <a:pt x="32309" y="176383"/>
                      <a:pt x="0" y="143251"/>
                      <a:pt x="0" y="88192"/>
                    </a:cubicBezTo>
                    <a:cubicBezTo>
                      <a:pt x="0" y="33133"/>
                      <a:pt x="32187" y="0"/>
                      <a:pt x="71933" y="0"/>
                    </a:cubicBezTo>
                    <a:cubicBezTo>
                      <a:pt x="111679" y="0"/>
                      <a:pt x="144049" y="33011"/>
                      <a:pt x="144049" y="88192"/>
                    </a:cubicBezTo>
                    <a:close/>
                    <a:moveTo>
                      <a:pt x="27676" y="88192"/>
                    </a:moveTo>
                    <a:cubicBezTo>
                      <a:pt x="27676" y="129364"/>
                      <a:pt x="47549" y="151046"/>
                      <a:pt x="71933" y="151046"/>
                    </a:cubicBezTo>
                    <a:cubicBezTo>
                      <a:pt x="96317" y="151046"/>
                      <a:pt x="116312" y="129364"/>
                      <a:pt x="116312" y="88192"/>
                    </a:cubicBezTo>
                    <a:cubicBezTo>
                      <a:pt x="116312" y="47019"/>
                      <a:pt x="96561" y="25337"/>
                      <a:pt x="71933" y="25337"/>
                    </a:cubicBezTo>
                    <a:cubicBezTo>
                      <a:pt x="47305" y="25337"/>
                      <a:pt x="27676" y="47019"/>
                      <a:pt x="27676" y="88192"/>
                    </a:cubicBezTo>
                    <a:close/>
                  </a:path>
                </a:pathLst>
              </a:custGeom>
              <a:solidFill>
                <a:srgbClr val="231F20"/>
              </a:solidFill>
              <a:ln w="6096" cap="flat">
                <a:noFill/>
                <a:prstDash val="solid"/>
                <a:miter/>
              </a:ln>
            </p:spPr>
            <p:txBody>
              <a:bodyPr rtlCol="0" anchor="ctr"/>
              <a:lstStyle/>
              <a:p>
                <a:endParaRPr lang="en-FI"/>
              </a:p>
            </p:txBody>
          </p:sp>
        </p:grpSp>
        <p:grpSp>
          <p:nvGrpSpPr>
            <p:cNvPr id="24" name="Graphic 213">
              <a:extLst>
                <a:ext uri="{FF2B5EF4-FFF2-40B4-BE49-F238E27FC236}">
                  <a16:creationId xmlns:a16="http://schemas.microsoft.com/office/drawing/2014/main" id="{290095FD-8E9D-43CC-B970-9BD0FBEBBACB}"/>
                </a:ext>
              </a:extLst>
            </p:cNvPr>
            <p:cNvGrpSpPr/>
            <p:nvPr/>
          </p:nvGrpSpPr>
          <p:grpSpPr>
            <a:xfrm>
              <a:off x="5252191" y="4710153"/>
              <a:ext cx="466892" cy="176444"/>
              <a:chOff x="5252191" y="4710153"/>
              <a:chExt cx="466892" cy="176444"/>
            </a:xfrm>
            <a:solidFill>
              <a:srgbClr val="231F20"/>
            </a:solidFill>
          </p:grpSpPr>
          <p:sp>
            <p:nvSpPr>
              <p:cNvPr id="52" name="Freeform 270">
                <a:extLst>
                  <a:ext uri="{FF2B5EF4-FFF2-40B4-BE49-F238E27FC236}">
                    <a16:creationId xmlns:a16="http://schemas.microsoft.com/office/drawing/2014/main" id="{CE323F3A-4293-45E6-9D53-80BA0395B81E}"/>
                  </a:ext>
                </a:extLst>
              </p:cNvPr>
              <p:cNvSpPr/>
              <p:nvPr/>
            </p:nvSpPr>
            <p:spPr>
              <a:xfrm>
                <a:off x="5252191" y="4713320"/>
                <a:ext cx="128808" cy="170292"/>
              </a:xfrm>
              <a:custGeom>
                <a:avLst/>
                <a:gdLst>
                  <a:gd name="connsiteX0" fmla="*/ 102717 w 128808"/>
                  <a:gd name="connsiteY0" fmla="*/ 112067 h 170292"/>
                  <a:gd name="connsiteX1" fmla="*/ 128809 w 128808"/>
                  <a:gd name="connsiteY1" fmla="*/ 112067 h 170292"/>
                  <a:gd name="connsiteX2" fmla="*/ 128809 w 128808"/>
                  <a:gd name="connsiteY2" fmla="*/ 137160 h 170292"/>
                  <a:gd name="connsiteX3" fmla="*/ 102717 w 128808"/>
                  <a:gd name="connsiteY3" fmla="*/ 137160 h 170292"/>
                  <a:gd name="connsiteX4" fmla="*/ 102717 w 128808"/>
                  <a:gd name="connsiteY4" fmla="*/ 170293 h 170292"/>
                  <a:gd name="connsiteX5" fmla="*/ 76200 w 128808"/>
                  <a:gd name="connsiteY5" fmla="*/ 170293 h 170292"/>
                  <a:gd name="connsiteX6" fmla="*/ 76200 w 128808"/>
                  <a:gd name="connsiteY6" fmla="*/ 137160 h 170292"/>
                  <a:gd name="connsiteX7" fmla="*/ 0 w 128808"/>
                  <a:gd name="connsiteY7" fmla="*/ 137160 h 170292"/>
                  <a:gd name="connsiteX8" fmla="*/ 0 w 128808"/>
                  <a:gd name="connsiteY8" fmla="*/ 116817 h 170292"/>
                  <a:gd name="connsiteX9" fmla="*/ 63886 w 128808"/>
                  <a:gd name="connsiteY9" fmla="*/ 0 h 170292"/>
                  <a:gd name="connsiteX10" fmla="*/ 94000 w 128808"/>
                  <a:gd name="connsiteY10" fmla="*/ 0 h 170292"/>
                  <a:gd name="connsiteX11" fmla="*/ 31943 w 128808"/>
                  <a:gd name="connsiteY11" fmla="*/ 112067 h 170292"/>
                  <a:gd name="connsiteX12" fmla="*/ 76322 w 128808"/>
                  <a:gd name="connsiteY12" fmla="*/ 112067 h 170292"/>
                  <a:gd name="connsiteX13" fmla="*/ 76322 w 128808"/>
                  <a:gd name="connsiteY13" fmla="*/ 66266 h 170292"/>
                  <a:gd name="connsiteX14" fmla="*/ 102839 w 128808"/>
                  <a:gd name="connsiteY14" fmla="*/ 66266 h 1702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8808" h="170292">
                    <a:moveTo>
                      <a:pt x="102717" y="112067"/>
                    </a:moveTo>
                    <a:lnTo>
                      <a:pt x="128809" y="112067"/>
                    </a:lnTo>
                    <a:lnTo>
                      <a:pt x="128809" y="137160"/>
                    </a:lnTo>
                    <a:lnTo>
                      <a:pt x="102717" y="137160"/>
                    </a:lnTo>
                    <a:lnTo>
                      <a:pt x="102717" y="170293"/>
                    </a:lnTo>
                    <a:lnTo>
                      <a:pt x="76200" y="170293"/>
                    </a:lnTo>
                    <a:lnTo>
                      <a:pt x="76200" y="137160"/>
                    </a:lnTo>
                    <a:lnTo>
                      <a:pt x="0" y="137160"/>
                    </a:lnTo>
                    <a:lnTo>
                      <a:pt x="0" y="116817"/>
                    </a:lnTo>
                    <a:lnTo>
                      <a:pt x="63886" y="0"/>
                    </a:lnTo>
                    <a:lnTo>
                      <a:pt x="94000" y="0"/>
                    </a:lnTo>
                    <a:lnTo>
                      <a:pt x="31943" y="112067"/>
                    </a:lnTo>
                    <a:lnTo>
                      <a:pt x="76322" y="112067"/>
                    </a:lnTo>
                    <a:lnTo>
                      <a:pt x="76322" y="66266"/>
                    </a:lnTo>
                    <a:lnTo>
                      <a:pt x="102839" y="66266"/>
                    </a:lnTo>
                    <a:close/>
                  </a:path>
                </a:pathLst>
              </a:custGeom>
              <a:solidFill>
                <a:srgbClr val="231F20"/>
              </a:solidFill>
              <a:ln w="6096" cap="flat">
                <a:noFill/>
                <a:prstDash val="solid"/>
                <a:miter/>
              </a:ln>
            </p:spPr>
            <p:txBody>
              <a:bodyPr rtlCol="0" anchor="ctr"/>
              <a:lstStyle/>
              <a:p>
                <a:endParaRPr lang="en-FI"/>
              </a:p>
            </p:txBody>
          </p:sp>
          <p:sp>
            <p:nvSpPr>
              <p:cNvPr id="53" name="Freeform 271">
                <a:extLst>
                  <a:ext uri="{FF2B5EF4-FFF2-40B4-BE49-F238E27FC236}">
                    <a16:creationId xmlns:a16="http://schemas.microsoft.com/office/drawing/2014/main" id="{B881C8F6-95DD-4EE5-AC10-D789F8931B04}"/>
                  </a:ext>
                </a:extLst>
              </p:cNvPr>
              <p:cNvSpPr/>
              <p:nvPr/>
            </p:nvSpPr>
            <p:spPr>
              <a:xfrm>
                <a:off x="5401543" y="4710153"/>
                <a:ext cx="144048" cy="176444"/>
              </a:xfrm>
              <a:custGeom>
                <a:avLst/>
                <a:gdLst>
                  <a:gd name="connsiteX0" fmla="*/ 144049 w 144048"/>
                  <a:gd name="connsiteY0" fmla="*/ 88192 h 176444"/>
                  <a:gd name="connsiteX1" fmla="*/ 71933 w 144048"/>
                  <a:gd name="connsiteY1" fmla="*/ 176444 h 176444"/>
                  <a:gd name="connsiteX2" fmla="*/ 0 w 144048"/>
                  <a:gd name="connsiteY2" fmla="*/ 88192 h 176444"/>
                  <a:gd name="connsiteX3" fmla="*/ 71933 w 144048"/>
                  <a:gd name="connsiteY3" fmla="*/ 0 h 176444"/>
                  <a:gd name="connsiteX4" fmla="*/ 144049 w 144048"/>
                  <a:gd name="connsiteY4" fmla="*/ 88192 h 176444"/>
                  <a:gd name="connsiteX5" fmla="*/ 27676 w 144048"/>
                  <a:gd name="connsiteY5" fmla="*/ 88192 h 176444"/>
                  <a:gd name="connsiteX6" fmla="*/ 71933 w 144048"/>
                  <a:gd name="connsiteY6" fmla="*/ 151047 h 176444"/>
                  <a:gd name="connsiteX7" fmla="*/ 116372 w 144048"/>
                  <a:gd name="connsiteY7" fmla="*/ 88192 h 176444"/>
                  <a:gd name="connsiteX8" fmla="*/ 71933 w 144048"/>
                  <a:gd name="connsiteY8" fmla="*/ 25276 h 176444"/>
                  <a:gd name="connsiteX9" fmla="*/ 27676 w 144048"/>
                  <a:gd name="connsiteY9" fmla="*/ 88192 h 1764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4048" h="176444">
                    <a:moveTo>
                      <a:pt x="144049" y="88192"/>
                    </a:moveTo>
                    <a:cubicBezTo>
                      <a:pt x="144049" y="143007"/>
                      <a:pt x="111618" y="176444"/>
                      <a:pt x="71933" y="176444"/>
                    </a:cubicBezTo>
                    <a:cubicBezTo>
                      <a:pt x="32248" y="176444"/>
                      <a:pt x="0" y="143251"/>
                      <a:pt x="0" y="88192"/>
                    </a:cubicBezTo>
                    <a:cubicBezTo>
                      <a:pt x="0" y="33133"/>
                      <a:pt x="32187" y="0"/>
                      <a:pt x="71933" y="0"/>
                    </a:cubicBezTo>
                    <a:cubicBezTo>
                      <a:pt x="111679" y="0"/>
                      <a:pt x="144049" y="33011"/>
                      <a:pt x="144049" y="88192"/>
                    </a:cubicBezTo>
                    <a:close/>
                    <a:moveTo>
                      <a:pt x="27676" y="88192"/>
                    </a:moveTo>
                    <a:cubicBezTo>
                      <a:pt x="27676" y="129364"/>
                      <a:pt x="47549" y="151047"/>
                      <a:pt x="71933" y="151047"/>
                    </a:cubicBezTo>
                    <a:cubicBezTo>
                      <a:pt x="96317" y="151047"/>
                      <a:pt x="116372" y="129364"/>
                      <a:pt x="116372" y="88192"/>
                    </a:cubicBezTo>
                    <a:cubicBezTo>
                      <a:pt x="116372" y="47019"/>
                      <a:pt x="96560" y="25276"/>
                      <a:pt x="71933" y="25276"/>
                    </a:cubicBezTo>
                    <a:cubicBezTo>
                      <a:pt x="47305" y="25276"/>
                      <a:pt x="27676" y="47019"/>
                      <a:pt x="27676" y="88192"/>
                    </a:cubicBezTo>
                    <a:close/>
                  </a:path>
                </a:pathLst>
              </a:custGeom>
              <a:solidFill>
                <a:srgbClr val="231F20"/>
              </a:solidFill>
              <a:ln w="6096" cap="flat">
                <a:noFill/>
                <a:prstDash val="solid"/>
                <a:miter/>
              </a:ln>
            </p:spPr>
            <p:txBody>
              <a:bodyPr rtlCol="0" anchor="ctr"/>
              <a:lstStyle/>
              <a:p>
                <a:endParaRPr lang="en-FI"/>
              </a:p>
            </p:txBody>
          </p:sp>
          <p:sp>
            <p:nvSpPr>
              <p:cNvPr id="54" name="Freeform 272">
                <a:extLst>
                  <a:ext uri="{FF2B5EF4-FFF2-40B4-BE49-F238E27FC236}">
                    <a16:creationId xmlns:a16="http://schemas.microsoft.com/office/drawing/2014/main" id="{48B5350D-D93E-46C8-B2EF-BE1AC90ED844}"/>
                  </a:ext>
                </a:extLst>
              </p:cNvPr>
              <p:cNvSpPr/>
              <p:nvPr/>
            </p:nvSpPr>
            <p:spPr>
              <a:xfrm>
                <a:off x="5575035" y="4710153"/>
                <a:ext cx="144048" cy="176444"/>
              </a:xfrm>
              <a:custGeom>
                <a:avLst/>
                <a:gdLst>
                  <a:gd name="connsiteX0" fmla="*/ 144049 w 144048"/>
                  <a:gd name="connsiteY0" fmla="*/ 88192 h 176444"/>
                  <a:gd name="connsiteX1" fmla="*/ 71933 w 144048"/>
                  <a:gd name="connsiteY1" fmla="*/ 176444 h 176444"/>
                  <a:gd name="connsiteX2" fmla="*/ 0 w 144048"/>
                  <a:gd name="connsiteY2" fmla="*/ 88192 h 176444"/>
                  <a:gd name="connsiteX3" fmla="*/ 71933 w 144048"/>
                  <a:gd name="connsiteY3" fmla="*/ 0 h 176444"/>
                  <a:gd name="connsiteX4" fmla="*/ 144049 w 144048"/>
                  <a:gd name="connsiteY4" fmla="*/ 88192 h 176444"/>
                  <a:gd name="connsiteX5" fmla="*/ 27676 w 144048"/>
                  <a:gd name="connsiteY5" fmla="*/ 88192 h 176444"/>
                  <a:gd name="connsiteX6" fmla="*/ 71933 w 144048"/>
                  <a:gd name="connsiteY6" fmla="*/ 151047 h 176444"/>
                  <a:gd name="connsiteX7" fmla="*/ 116312 w 144048"/>
                  <a:gd name="connsiteY7" fmla="*/ 88192 h 176444"/>
                  <a:gd name="connsiteX8" fmla="*/ 71933 w 144048"/>
                  <a:gd name="connsiteY8" fmla="*/ 25276 h 176444"/>
                  <a:gd name="connsiteX9" fmla="*/ 27676 w 144048"/>
                  <a:gd name="connsiteY9" fmla="*/ 88192 h 1764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4048" h="176444">
                    <a:moveTo>
                      <a:pt x="144049" y="88192"/>
                    </a:moveTo>
                    <a:cubicBezTo>
                      <a:pt x="144049" y="143007"/>
                      <a:pt x="111618" y="176444"/>
                      <a:pt x="71933" y="176444"/>
                    </a:cubicBezTo>
                    <a:cubicBezTo>
                      <a:pt x="32248" y="176444"/>
                      <a:pt x="0" y="143251"/>
                      <a:pt x="0" y="88192"/>
                    </a:cubicBezTo>
                    <a:cubicBezTo>
                      <a:pt x="0" y="33133"/>
                      <a:pt x="32187" y="0"/>
                      <a:pt x="71933" y="0"/>
                    </a:cubicBezTo>
                    <a:cubicBezTo>
                      <a:pt x="111679" y="0"/>
                      <a:pt x="144049" y="33011"/>
                      <a:pt x="144049" y="88192"/>
                    </a:cubicBezTo>
                    <a:close/>
                    <a:moveTo>
                      <a:pt x="27676" y="88192"/>
                    </a:moveTo>
                    <a:cubicBezTo>
                      <a:pt x="27676" y="129364"/>
                      <a:pt x="47549" y="151047"/>
                      <a:pt x="71933" y="151047"/>
                    </a:cubicBezTo>
                    <a:cubicBezTo>
                      <a:pt x="96317" y="151047"/>
                      <a:pt x="116312" y="129364"/>
                      <a:pt x="116312" y="88192"/>
                    </a:cubicBezTo>
                    <a:cubicBezTo>
                      <a:pt x="116312" y="47019"/>
                      <a:pt x="96561" y="25276"/>
                      <a:pt x="71933" y="25276"/>
                    </a:cubicBezTo>
                    <a:cubicBezTo>
                      <a:pt x="47305" y="25276"/>
                      <a:pt x="27676" y="47019"/>
                      <a:pt x="27676" y="88192"/>
                    </a:cubicBezTo>
                    <a:close/>
                  </a:path>
                </a:pathLst>
              </a:custGeom>
              <a:solidFill>
                <a:srgbClr val="231F20"/>
              </a:solidFill>
              <a:ln w="6096" cap="flat">
                <a:noFill/>
                <a:prstDash val="solid"/>
                <a:miter/>
              </a:ln>
            </p:spPr>
            <p:txBody>
              <a:bodyPr rtlCol="0" anchor="ctr"/>
              <a:lstStyle/>
              <a:p>
                <a:endParaRPr lang="en-FI"/>
              </a:p>
            </p:txBody>
          </p:sp>
        </p:grpSp>
        <p:grpSp>
          <p:nvGrpSpPr>
            <p:cNvPr id="25" name="Graphic 213">
              <a:extLst>
                <a:ext uri="{FF2B5EF4-FFF2-40B4-BE49-F238E27FC236}">
                  <a16:creationId xmlns:a16="http://schemas.microsoft.com/office/drawing/2014/main" id="{D69ACB9F-DCD7-4149-A499-3F1117847F05}"/>
                </a:ext>
              </a:extLst>
            </p:cNvPr>
            <p:cNvGrpSpPr/>
            <p:nvPr/>
          </p:nvGrpSpPr>
          <p:grpSpPr>
            <a:xfrm>
              <a:off x="5253289" y="4191175"/>
              <a:ext cx="465795" cy="176443"/>
              <a:chOff x="5253289" y="4191175"/>
              <a:chExt cx="465795" cy="176443"/>
            </a:xfrm>
            <a:solidFill>
              <a:srgbClr val="231F20"/>
            </a:solidFill>
          </p:grpSpPr>
          <p:sp>
            <p:nvSpPr>
              <p:cNvPr id="49" name="Freeform 274">
                <a:extLst>
                  <a:ext uri="{FF2B5EF4-FFF2-40B4-BE49-F238E27FC236}">
                    <a16:creationId xmlns:a16="http://schemas.microsoft.com/office/drawing/2014/main" id="{BE567514-43A4-4B90-8369-BACD9DDE529E}"/>
                  </a:ext>
                </a:extLst>
              </p:cNvPr>
              <p:cNvSpPr/>
              <p:nvPr/>
            </p:nvSpPr>
            <p:spPr>
              <a:xfrm>
                <a:off x="5253289" y="4194098"/>
                <a:ext cx="123931" cy="173520"/>
              </a:xfrm>
              <a:custGeom>
                <a:avLst/>
                <a:gdLst>
                  <a:gd name="connsiteX0" fmla="*/ 53401 w 123931"/>
                  <a:gd name="connsiteY0" fmla="*/ 61881 h 173520"/>
                  <a:gd name="connsiteX1" fmla="*/ 66568 w 123931"/>
                  <a:gd name="connsiteY1" fmla="*/ 60175 h 173520"/>
                  <a:gd name="connsiteX2" fmla="*/ 123925 w 123931"/>
                  <a:gd name="connsiteY2" fmla="*/ 115898 h 173520"/>
                  <a:gd name="connsiteX3" fmla="*/ 123932 w 123931"/>
                  <a:gd name="connsiteY3" fmla="*/ 116817 h 173520"/>
                  <a:gd name="connsiteX4" fmla="*/ 61935 w 123931"/>
                  <a:gd name="connsiteY4" fmla="*/ 173521 h 173520"/>
                  <a:gd name="connsiteX5" fmla="*/ 0 w 123931"/>
                  <a:gd name="connsiteY5" fmla="*/ 116817 h 173520"/>
                  <a:gd name="connsiteX6" fmla="*/ 15362 w 123931"/>
                  <a:gd name="connsiteY6" fmla="*/ 73818 h 173520"/>
                  <a:gd name="connsiteX7" fmla="*/ 64496 w 123931"/>
                  <a:gd name="connsiteY7" fmla="*/ 0 h 173520"/>
                  <a:gd name="connsiteX8" fmla="*/ 96805 w 123931"/>
                  <a:gd name="connsiteY8" fmla="*/ 0 h 173520"/>
                  <a:gd name="connsiteX9" fmla="*/ 27310 w 123931"/>
                  <a:gd name="connsiteY9" fmla="*/ 116696 h 173520"/>
                  <a:gd name="connsiteX10" fmla="*/ 61935 w 123931"/>
                  <a:gd name="connsiteY10" fmla="*/ 148915 h 173520"/>
                  <a:gd name="connsiteX11" fmla="*/ 96560 w 123931"/>
                  <a:gd name="connsiteY11" fmla="*/ 116696 h 173520"/>
                  <a:gd name="connsiteX12" fmla="*/ 61935 w 123931"/>
                  <a:gd name="connsiteY12" fmla="*/ 84537 h 173520"/>
                  <a:gd name="connsiteX13" fmla="*/ 27310 w 123931"/>
                  <a:gd name="connsiteY13" fmla="*/ 116817 h 17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23931" h="173520">
                    <a:moveTo>
                      <a:pt x="53401" y="61881"/>
                    </a:moveTo>
                    <a:cubicBezTo>
                      <a:pt x="57692" y="60723"/>
                      <a:pt x="62124" y="60144"/>
                      <a:pt x="66568" y="60175"/>
                    </a:cubicBezTo>
                    <a:cubicBezTo>
                      <a:pt x="97810" y="59736"/>
                      <a:pt x="123487" y="84683"/>
                      <a:pt x="123925" y="115898"/>
                    </a:cubicBezTo>
                    <a:cubicBezTo>
                      <a:pt x="123932" y="116202"/>
                      <a:pt x="123932" y="116513"/>
                      <a:pt x="123932" y="116817"/>
                    </a:cubicBezTo>
                    <a:cubicBezTo>
                      <a:pt x="123932" y="149280"/>
                      <a:pt x="97414" y="173521"/>
                      <a:pt x="61935" y="173521"/>
                    </a:cubicBezTo>
                    <a:cubicBezTo>
                      <a:pt x="26456" y="173521"/>
                      <a:pt x="0" y="149158"/>
                      <a:pt x="0" y="116817"/>
                    </a:cubicBezTo>
                    <a:cubicBezTo>
                      <a:pt x="530" y="101238"/>
                      <a:pt x="5901" y="86212"/>
                      <a:pt x="15362" y="73818"/>
                    </a:cubicBezTo>
                    <a:lnTo>
                      <a:pt x="64496" y="0"/>
                    </a:lnTo>
                    <a:lnTo>
                      <a:pt x="96805" y="0"/>
                    </a:lnTo>
                    <a:close/>
                    <a:moveTo>
                      <a:pt x="27310" y="116696"/>
                    </a:moveTo>
                    <a:cubicBezTo>
                      <a:pt x="27310" y="135881"/>
                      <a:pt x="42306" y="148915"/>
                      <a:pt x="61935" y="148915"/>
                    </a:cubicBezTo>
                    <a:cubicBezTo>
                      <a:pt x="81565" y="148915"/>
                      <a:pt x="96560" y="135759"/>
                      <a:pt x="96560" y="116696"/>
                    </a:cubicBezTo>
                    <a:cubicBezTo>
                      <a:pt x="96560" y="97632"/>
                      <a:pt x="81686" y="84537"/>
                      <a:pt x="61935" y="84537"/>
                    </a:cubicBezTo>
                    <a:cubicBezTo>
                      <a:pt x="42184" y="84537"/>
                      <a:pt x="27310" y="97815"/>
                      <a:pt x="27310" y="116817"/>
                    </a:cubicBezTo>
                    <a:close/>
                  </a:path>
                </a:pathLst>
              </a:custGeom>
              <a:solidFill>
                <a:srgbClr val="231F20"/>
              </a:solidFill>
              <a:ln w="6096" cap="flat">
                <a:noFill/>
                <a:prstDash val="solid"/>
                <a:miter/>
              </a:ln>
            </p:spPr>
            <p:txBody>
              <a:bodyPr rtlCol="0" anchor="ctr"/>
              <a:lstStyle/>
              <a:p>
                <a:endParaRPr lang="en-FI"/>
              </a:p>
            </p:txBody>
          </p:sp>
          <p:sp>
            <p:nvSpPr>
              <p:cNvPr id="50" name="Freeform 275">
                <a:extLst>
                  <a:ext uri="{FF2B5EF4-FFF2-40B4-BE49-F238E27FC236}">
                    <a16:creationId xmlns:a16="http://schemas.microsoft.com/office/drawing/2014/main" id="{69C2B5AE-BE40-4573-A459-3D2106E9BA55}"/>
                  </a:ext>
                </a:extLst>
              </p:cNvPr>
              <p:cNvSpPr/>
              <p:nvPr/>
            </p:nvSpPr>
            <p:spPr>
              <a:xfrm>
                <a:off x="5401543" y="4191175"/>
                <a:ext cx="144048" cy="176443"/>
              </a:xfrm>
              <a:custGeom>
                <a:avLst/>
                <a:gdLst>
                  <a:gd name="connsiteX0" fmla="*/ 144049 w 144048"/>
                  <a:gd name="connsiteY0" fmla="*/ 88192 h 176443"/>
                  <a:gd name="connsiteX1" fmla="*/ 71933 w 144048"/>
                  <a:gd name="connsiteY1" fmla="*/ 176444 h 176443"/>
                  <a:gd name="connsiteX2" fmla="*/ 0 w 144048"/>
                  <a:gd name="connsiteY2" fmla="*/ 88192 h 176443"/>
                  <a:gd name="connsiteX3" fmla="*/ 71933 w 144048"/>
                  <a:gd name="connsiteY3" fmla="*/ 0 h 176443"/>
                  <a:gd name="connsiteX4" fmla="*/ 144049 w 144048"/>
                  <a:gd name="connsiteY4" fmla="*/ 88192 h 176443"/>
                  <a:gd name="connsiteX5" fmla="*/ 27676 w 144048"/>
                  <a:gd name="connsiteY5" fmla="*/ 88192 h 176443"/>
                  <a:gd name="connsiteX6" fmla="*/ 71933 w 144048"/>
                  <a:gd name="connsiteY6" fmla="*/ 151107 h 176443"/>
                  <a:gd name="connsiteX7" fmla="*/ 116372 w 144048"/>
                  <a:gd name="connsiteY7" fmla="*/ 88192 h 176443"/>
                  <a:gd name="connsiteX8" fmla="*/ 71933 w 144048"/>
                  <a:gd name="connsiteY8" fmla="*/ 25337 h 176443"/>
                  <a:gd name="connsiteX9" fmla="*/ 27676 w 144048"/>
                  <a:gd name="connsiteY9" fmla="*/ 88192 h 1764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4048" h="176443">
                    <a:moveTo>
                      <a:pt x="144049" y="88192"/>
                    </a:moveTo>
                    <a:cubicBezTo>
                      <a:pt x="144049" y="143007"/>
                      <a:pt x="111618" y="176444"/>
                      <a:pt x="71933" y="176444"/>
                    </a:cubicBezTo>
                    <a:cubicBezTo>
                      <a:pt x="32248" y="176444"/>
                      <a:pt x="0" y="143311"/>
                      <a:pt x="0" y="88192"/>
                    </a:cubicBezTo>
                    <a:cubicBezTo>
                      <a:pt x="0" y="33072"/>
                      <a:pt x="32187" y="0"/>
                      <a:pt x="71933" y="0"/>
                    </a:cubicBezTo>
                    <a:cubicBezTo>
                      <a:pt x="111679" y="0"/>
                      <a:pt x="144049" y="33011"/>
                      <a:pt x="144049" y="88192"/>
                    </a:cubicBezTo>
                    <a:close/>
                    <a:moveTo>
                      <a:pt x="27676" y="88192"/>
                    </a:moveTo>
                    <a:cubicBezTo>
                      <a:pt x="27676" y="129425"/>
                      <a:pt x="47549" y="151107"/>
                      <a:pt x="71933" y="151107"/>
                    </a:cubicBezTo>
                    <a:cubicBezTo>
                      <a:pt x="96317" y="151107"/>
                      <a:pt x="116372" y="129425"/>
                      <a:pt x="116372" y="88192"/>
                    </a:cubicBezTo>
                    <a:cubicBezTo>
                      <a:pt x="116372" y="46958"/>
                      <a:pt x="96560" y="25337"/>
                      <a:pt x="71933" y="25337"/>
                    </a:cubicBezTo>
                    <a:cubicBezTo>
                      <a:pt x="47305" y="25337"/>
                      <a:pt x="27676" y="47019"/>
                      <a:pt x="27676" y="88192"/>
                    </a:cubicBezTo>
                    <a:close/>
                  </a:path>
                </a:pathLst>
              </a:custGeom>
              <a:solidFill>
                <a:srgbClr val="231F20"/>
              </a:solidFill>
              <a:ln w="6096" cap="flat">
                <a:noFill/>
                <a:prstDash val="solid"/>
                <a:miter/>
              </a:ln>
            </p:spPr>
            <p:txBody>
              <a:bodyPr rtlCol="0" anchor="ctr"/>
              <a:lstStyle/>
              <a:p>
                <a:endParaRPr lang="en-FI"/>
              </a:p>
            </p:txBody>
          </p:sp>
          <p:sp>
            <p:nvSpPr>
              <p:cNvPr id="51" name="Freeform 276">
                <a:extLst>
                  <a:ext uri="{FF2B5EF4-FFF2-40B4-BE49-F238E27FC236}">
                    <a16:creationId xmlns:a16="http://schemas.microsoft.com/office/drawing/2014/main" id="{B96755AA-9DA5-4A81-96D3-073B86AFFFFB}"/>
                  </a:ext>
                </a:extLst>
              </p:cNvPr>
              <p:cNvSpPr/>
              <p:nvPr/>
            </p:nvSpPr>
            <p:spPr>
              <a:xfrm>
                <a:off x="5575035" y="4191175"/>
                <a:ext cx="144048" cy="176443"/>
              </a:xfrm>
              <a:custGeom>
                <a:avLst/>
                <a:gdLst>
                  <a:gd name="connsiteX0" fmla="*/ 144049 w 144048"/>
                  <a:gd name="connsiteY0" fmla="*/ 88192 h 176443"/>
                  <a:gd name="connsiteX1" fmla="*/ 71933 w 144048"/>
                  <a:gd name="connsiteY1" fmla="*/ 176444 h 176443"/>
                  <a:gd name="connsiteX2" fmla="*/ 0 w 144048"/>
                  <a:gd name="connsiteY2" fmla="*/ 88192 h 176443"/>
                  <a:gd name="connsiteX3" fmla="*/ 71933 w 144048"/>
                  <a:gd name="connsiteY3" fmla="*/ 0 h 176443"/>
                  <a:gd name="connsiteX4" fmla="*/ 144049 w 144048"/>
                  <a:gd name="connsiteY4" fmla="*/ 88192 h 176443"/>
                  <a:gd name="connsiteX5" fmla="*/ 27676 w 144048"/>
                  <a:gd name="connsiteY5" fmla="*/ 88192 h 176443"/>
                  <a:gd name="connsiteX6" fmla="*/ 71933 w 144048"/>
                  <a:gd name="connsiteY6" fmla="*/ 151107 h 176443"/>
                  <a:gd name="connsiteX7" fmla="*/ 116312 w 144048"/>
                  <a:gd name="connsiteY7" fmla="*/ 88192 h 176443"/>
                  <a:gd name="connsiteX8" fmla="*/ 71933 w 144048"/>
                  <a:gd name="connsiteY8" fmla="*/ 25337 h 176443"/>
                  <a:gd name="connsiteX9" fmla="*/ 27676 w 144048"/>
                  <a:gd name="connsiteY9" fmla="*/ 88192 h 1764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4048" h="176443">
                    <a:moveTo>
                      <a:pt x="144049" y="88192"/>
                    </a:moveTo>
                    <a:cubicBezTo>
                      <a:pt x="144049" y="143007"/>
                      <a:pt x="111618" y="176444"/>
                      <a:pt x="71933" y="176444"/>
                    </a:cubicBezTo>
                    <a:cubicBezTo>
                      <a:pt x="32248" y="176444"/>
                      <a:pt x="0" y="143311"/>
                      <a:pt x="0" y="88192"/>
                    </a:cubicBezTo>
                    <a:cubicBezTo>
                      <a:pt x="0" y="33072"/>
                      <a:pt x="32187" y="0"/>
                      <a:pt x="71933" y="0"/>
                    </a:cubicBezTo>
                    <a:cubicBezTo>
                      <a:pt x="111679" y="0"/>
                      <a:pt x="144049" y="33011"/>
                      <a:pt x="144049" y="88192"/>
                    </a:cubicBezTo>
                    <a:close/>
                    <a:moveTo>
                      <a:pt x="27676" y="88192"/>
                    </a:moveTo>
                    <a:cubicBezTo>
                      <a:pt x="27676" y="129425"/>
                      <a:pt x="47549" y="151107"/>
                      <a:pt x="71933" y="151107"/>
                    </a:cubicBezTo>
                    <a:cubicBezTo>
                      <a:pt x="96317" y="151107"/>
                      <a:pt x="116312" y="129425"/>
                      <a:pt x="116312" y="88192"/>
                    </a:cubicBezTo>
                    <a:cubicBezTo>
                      <a:pt x="116312" y="46958"/>
                      <a:pt x="96561" y="25337"/>
                      <a:pt x="71933" y="25337"/>
                    </a:cubicBezTo>
                    <a:cubicBezTo>
                      <a:pt x="47305" y="25337"/>
                      <a:pt x="27676" y="47019"/>
                      <a:pt x="27676" y="88192"/>
                    </a:cubicBezTo>
                    <a:close/>
                  </a:path>
                </a:pathLst>
              </a:custGeom>
              <a:solidFill>
                <a:srgbClr val="231F20"/>
              </a:solidFill>
              <a:ln w="6096" cap="flat">
                <a:noFill/>
                <a:prstDash val="solid"/>
                <a:miter/>
              </a:ln>
            </p:spPr>
            <p:txBody>
              <a:bodyPr rtlCol="0" anchor="ctr"/>
              <a:lstStyle/>
              <a:p>
                <a:endParaRPr lang="en-FI"/>
              </a:p>
            </p:txBody>
          </p:sp>
        </p:grpSp>
        <p:grpSp>
          <p:nvGrpSpPr>
            <p:cNvPr id="26" name="Graphic 213">
              <a:extLst>
                <a:ext uri="{FF2B5EF4-FFF2-40B4-BE49-F238E27FC236}">
                  <a16:creationId xmlns:a16="http://schemas.microsoft.com/office/drawing/2014/main" id="{EE6433B1-922B-4D83-ABB4-FECA1CC8686B}"/>
                </a:ext>
              </a:extLst>
            </p:cNvPr>
            <p:cNvGrpSpPr/>
            <p:nvPr/>
          </p:nvGrpSpPr>
          <p:grpSpPr>
            <a:xfrm>
              <a:off x="5244815" y="3672196"/>
              <a:ext cx="474268" cy="176444"/>
              <a:chOff x="5244815" y="3672196"/>
              <a:chExt cx="474268" cy="176444"/>
            </a:xfrm>
            <a:solidFill>
              <a:srgbClr val="231F20"/>
            </a:solidFill>
          </p:grpSpPr>
          <p:sp>
            <p:nvSpPr>
              <p:cNvPr id="46" name="Freeform 278">
                <a:extLst>
                  <a:ext uri="{FF2B5EF4-FFF2-40B4-BE49-F238E27FC236}">
                    <a16:creationId xmlns:a16="http://schemas.microsoft.com/office/drawing/2014/main" id="{43801170-3D59-4AAC-A768-5A63BA5D6A43}"/>
                  </a:ext>
                </a:extLst>
              </p:cNvPr>
              <p:cNvSpPr/>
              <p:nvPr/>
            </p:nvSpPr>
            <p:spPr>
              <a:xfrm>
                <a:off x="5244815" y="3672196"/>
                <a:ext cx="130027" cy="176444"/>
              </a:xfrm>
              <a:custGeom>
                <a:avLst/>
                <a:gdLst>
                  <a:gd name="connsiteX0" fmla="*/ 125761 w 130027"/>
                  <a:gd name="connsiteY0" fmla="*/ 48725 h 176444"/>
                  <a:gd name="connsiteX1" fmla="*/ 99548 w 130027"/>
                  <a:gd name="connsiteY1" fmla="*/ 87522 h 176444"/>
                  <a:gd name="connsiteX2" fmla="*/ 130028 w 130027"/>
                  <a:gd name="connsiteY2" fmla="*/ 127232 h 176444"/>
                  <a:gd name="connsiteX3" fmla="*/ 64984 w 130027"/>
                  <a:gd name="connsiteY3" fmla="*/ 176444 h 176444"/>
                  <a:gd name="connsiteX4" fmla="*/ 0 w 130027"/>
                  <a:gd name="connsiteY4" fmla="*/ 127232 h 176444"/>
                  <a:gd name="connsiteX5" fmla="*/ 30480 w 130027"/>
                  <a:gd name="connsiteY5" fmla="*/ 87522 h 176444"/>
                  <a:gd name="connsiteX6" fmla="*/ 4267 w 130027"/>
                  <a:gd name="connsiteY6" fmla="*/ 48725 h 176444"/>
                  <a:gd name="connsiteX7" fmla="*/ 65227 w 130027"/>
                  <a:gd name="connsiteY7" fmla="*/ 0 h 176444"/>
                  <a:gd name="connsiteX8" fmla="*/ 125761 w 130027"/>
                  <a:gd name="connsiteY8" fmla="*/ 48725 h 176444"/>
                  <a:gd name="connsiteX9" fmla="*/ 27798 w 130027"/>
                  <a:gd name="connsiteY9" fmla="*/ 125771 h 176444"/>
                  <a:gd name="connsiteX10" fmla="*/ 64739 w 130027"/>
                  <a:gd name="connsiteY10" fmla="*/ 151960 h 176444"/>
                  <a:gd name="connsiteX11" fmla="*/ 101315 w 130027"/>
                  <a:gd name="connsiteY11" fmla="*/ 125771 h 176444"/>
                  <a:gd name="connsiteX12" fmla="*/ 64739 w 130027"/>
                  <a:gd name="connsiteY12" fmla="*/ 99337 h 176444"/>
                  <a:gd name="connsiteX13" fmla="*/ 27493 w 130027"/>
                  <a:gd name="connsiteY13" fmla="*/ 125771 h 176444"/>
                  <a:gd name="connsiteX14" fmla="*/ 31821 w 130027"/>
                  <a:gd name="connsiteY14" fmla="*/ 50065 h 176444"/>
                  <a:gd name="connsiteX15" fmla="*/ 64739 w 130027"/>
                  <a:gd name="connsiteY15" fmla="*/ 76193 h 176444"/>
                  <a:gd name="connsiteX16" fmla="*/ 97841 w 130027"/>
                  <a:gd name="connsiteY16" fmla="*/ 50065 h 176444"/>
                  <a:gd name="connsiteX17" fmla="*/ 64739 w 130027"/>
                  <a:gd name="connsiteY17" fmla="*/ 24606 h 176444"/>
                  <a:gd name="connsiteX18" fmla="*/ 31516 w 130027"/>
                  <a:gd name="connsiteY18" fmla="*/ 50065 h 1764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30027" h="176444">
                    <a:moveTo>
                      <a:pt x="125761" y="48725"/>
                    </a:moveTo>
                    <a:cubicBezTo>
                      <a:pt x="125950" y="65845"/>
                      <a:pt x="115507" y="81291"/>
                      <a:pt x="99548" y="87522"/>
                    </a:cubicBezTo>
                    <a:cubicBezTo>
                      <a:pt x="116251" y="94100"/>
                      <a:pt x="130028" y="106403"/>
                      <a:pt x="130028" y="127232"/>
                    </a:cubicBezTo>
                    <a:cubicBezTo>
                      <a:pt x="130028" y="158173"/>
                      <a:pt x="100889" y="176444"/>
                      <a:pt x="64984" y="176444"/>
                    </a:cubicBezTo>
                    <a:cubicBezTo>
                      <a:pt x="29078" y="176444"/>
                      <a:pt x="0" y="158173"/>
                      <a:pt x="0" y="127232"/>
                    </a:cubicBezTo>
                    <a:cubicBezTo>
                      <a:pt x="0" y="106403"/>
                      <a:pt x="13411" y="94100"/>
                      <a:pt x="30480" y="87522"/>
                    </a:cubicBezTo>
                    <a:cubicBezTo>
                      <a:pt x="14521" y="81291"/>
                      <a:pt x="4078" y="65845"/>
                      <a:pt x="4267" y="48725"/>
                    </a:cubicBezTo>
                    <a:cubicBezTo>
                      <a:pt x="4267" y="18272"/>
                      <a:pt x="31577" y="0"/>
                      <a:pt x="65227" y="0"/>
                    </a:cubicBezTo>
                    <a:cubicBezTo>
                      <a:pt x="98877" y="0"/>
                      <a:pt x="125761" y="18150"/>
                      <a:pt x="125761" y="48725"/>
                    </a:cubicBezTo>
                    <a:close/>
                    <a:moveTo>
                      <a:pt x="27798" y="125771"/>
                    </a:moveTo>
                    <a:cubicBezTo>
                      <a:pt x="27798" y="142946"/>
                      <a:pt x="44501" y="151960"/>
                      <a:pt x="64739" y="151960"/>
                    </a:cubicBezTo>
                    <a:cubicBezTo>
                      <a:pt x="84978" y="151960"/>
                      <a:pt x="101315" y="142946"/>
                      <a:pt x="101315" y="125771"/>
                    </a:cubicBezTo>
                    <a:cubicBezTo>
                      <a:pt x="101315" y="108595"/>
                      <a:pt x="84551" y="99337"/>
                      <a:pt x="64739" y="99337"/>
                    </a:cubicBezTo>
                    <a:cubicBezTo>
                      <a:pt x="44927" y="99337"/>
                      <a:pt x="27493" y="108473"/>
                      <a:pt x="27493" y="125771"/>
                    </a:cubicBezTo>
                    <a:close/>
                    <a:moveTo>
                      <a:pt x="31821" y="50065"/>
                    </a:moveTo>
                    <a:cubicBezTo>
                      <a:pt x="31821" y="67301"/>
                      <a:pt x="46574" y="76193"/>
                      <a:pt x="64739" y="76193"/>
                    </a:cubicBezTo>
                    <a:cubicBezTo>
                      <a:pt x="82905" y="76193"/>
                      <a:pt x="97841" y="67301"/>
                      <a:pt x="97841" y="50065"/>
                    </a:cubicBezTo>
                    <a:cubicBezTo>
                      <a:pt x="97841" y="32828"/>
                      <a:pt x="82905" y="24606"/>
                      <a:pt x="64739" y="24606"/>
                    </a:cubicBezTo>
                    <a:cubicBezTo>
                      <a:pt x="46574" y="24606"/>
                      <a:pt x="31516" y="33498"/>
                      <a:pt x="31516" y="50065"/>
                    </a:cubicBezTo>
                    <a:close/>
                  </a:path>
                </a:pathLst>
              </a:custGeom>
              <a:solidFill>
                <a:srgbClr val="231F20"/>
              </a:solidFill>
              <a:ln w="6096" cap="flat">
                <a:noFill/>
                <a:prstDash val="solid"/>
                <a:miter/>
              </a:ln>
            </p:spPr>
            <p:txBody>
              <a:bodyPr rtlCol="0" anchor="ctr"/>
              <a:lstStyle/>
              <a:p>
                <a:endParaRPr lang="en-FI"/>
              </a:p>
            </p:txBody>
          </p:sp>
          <p:sp>
            <p:nvSpPr>
              <p:cNvPr id="47" name="Freeform 279">
                <a:extLst>
                  <a:ext uri="{FF2B5EF4-FFF2-40B4-BE49-F238E27FC236}">
                    <a16:creationId xmlns:a16="http://schemas.microsoft.com/office/drawing/2014/main" id="{44704CC0-953A-49C0-8C1A-5D0802F6FE26}"/>
                  </a:ext>
                </a:extLst>
              </p:cNvPr>
              <p:cNvSpPr/>
              <p:nvPr/>
            </p:nvSpPr>
            <p:spPr>
              <a:xfrm>
                <a:off x="5401543" y="3672196"/>
                <a:ext cx="144048" cy="176444"/>
              </a:xfrm>
              <a:custGeom>
                <a:avLst/>
                <a:gdLst>
                  <a:gd name="connsiteX0" fmla="*/ 144049 w 144048"/>
                  <a:gd name="connsiteY0" fmla="*/ 88252 h 176444"/>
                  <a:gd name="connsiteX1" fmla="*/ 71933 w 144048"/>
                  <a:gd name="connsiteY1" fmla="*/ 176444 h 176444"/>
                  <a:gd name="connsiteX2" fmla="*/ 0 w 144048"/>
                  <a:gd name="connsiteY2" fmla="*/ 88252 h 176444"/>
                  <a:gd name="connsiteX3" fmla="*/ 71933 w 144048"/>
                  <a:gd name="connsiteY3" fmla="*/ 0 h 176444"/>
                  <a:gd name="connsiteX4" fmla="*/ 144049 w 144048"/>
                  <a:gd name="connsiteY4" fmla="*/ 88252 h 176444"/>
                  <a:gd name="connsiteX5" fmla="*/ 27676 w 144048"/>
                  <a:gd name="connsiteY5" fmla="*/ 88252 h 176444"/>
                  <a:gd name="connsiteX6" fmla="*/ 71933 w 144048"/>
                  <a:gd name="connsiteY6" fmla="*/ 151107 h 176444"/>
                  <a:gd name="connsiteX7" fmla="*/ 116372 w 144048"/>
                  <a:gd name="connsiteY7" fmla="*/ 88252 h 176444"/>
                  <a:gd name="connsiteX8" fmla="*/ 71933 w 144048"/>
                  <a:gd name="connsiteY8" fmla="*/ 25337 h 176444"/>
                  <a:gd name="connsiteX9" fmla="*/ 27676 w 144048"/>
                  <a:gd name="connsiteY9" fmla="*/ 88252 h 1764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4048" h="176444">
                    <a:moveTo>
                      <a:pt x="144049" y="88252"/>
                    </a:moveTo>
                    <a:cubicBezTo>
                      <a:pt x="144049" y="143068"/>
                      <a:pt x="111618" y="176444"/>
                      <a:pt x="71933" y="176444"/>
                    </a:cubicBezTo>
                    <a:cubicBezTo>
                      <a:pt x="32248" y="176444"/>
                      <a:pt x="0" y="143312"/>
                      <a:pt x="0" y="88252"/>
                    </a:cubicBezTo>
                    <a:cubicBezTo>
                      <a:pt x="0" y="33194"/>
                      <a:pt x="32187" y="0"/>
                      <a:pt x="71933" y="0"/>
                    </a:cubicBezTo>
                    <a:cubicBezTo>
                      <a:pt x="111679" y="0"/>
                      <a:pt x="144049" y="33011"/>
                      <a:pt x="144049" y="88252"/>
                    </a:cubicBezTo>
                    <a:close/>
                    <a:moveTo>
                      <a:pt x="27676" y="88252"/>
                    </a:moveTo>
                    <a:cubicBezTo>
                      <a:pt x="27676" y="129425"/>
                      <a:pt x="47549" y="151107"/>
                      <a:pt x="71933" y="151107"/>
                    </a:cubicBezTo>
                    <a:cubicBezTo>
                      <a:pt x="96317" y="151107"/>
                      <a:pt x="116372" y="129425"/>
                      <a:pt x="116372" y="88252"/>
                    </a:cubicBezTo>
                    <a:cubicBezTo>
                      <a:pt x="116372" y="47080"/>
                      <a:pt x="96560" y="25337"/>
                      <a:pt x="71933" y="25337"/>
                    </a:cubicBezTo>
                    <a:cubicBezTo>
                      <a:pt x="47305" y="25337"/>
                      <a:pt x="27676" y="47019"/>
                      <a:pt x="27676" y="88252"/>
                    </a:cubicBezTo>
                    <a:close/>
                  </a:path>
                </a:pathLst>
              </a:custGeom>
              <a:solidFill>
                <a:srgbClr val="231F20"/>
              </a:solidFill>
              <a:ln w="6096" cap="flat">
                <a:noFill/>
                <a:prstDash val="solid"/>
                <a:miter/>
              </a:ln>
            </p:spPr>
            <p:txBody>
              <a:bodyPr rtlCol="0" anchor="ctr"/>
              <a:lstStyle/>
              <a:p>
                <a:endParaRPr lang="en-FI"/>
              </a:p>
            </p:txBody>
          </p:sp>
          <p:sp>
            <p:nvSpPr>
              <p:cNvPr id="48" name="Freeform 280">
                <a:extLst>
                  <a:ext uri="{FF2B5EF4-FFF2-40B4-BE49-F238E27FC236}">
                    <a16:creationId xmlns:a16="http://schemas.microsoft.com/office/drawing/2014/main" id="{EE4EF3D1-D907-44D0-AFD9-47ABFE519294}"/>
                  </a:ext>
                </a:extLst>
              </p:cNvPr>
              <p:cNvSpPr/>
              <p:nvPr/>
            </p:nvSpPr>
            <p:spPr>
              <a:xfrm>
                <a:off x="5575035" y="3672196"/>
                <a:ext cx="144048" cy="176444"/>
              </a:xfrm>
              <a:custGeom>
                <a:avLst/>
                <a:gdLst>
                  <a:gd name="connsiteX0" fmla="*/ 144049 w 144048"/>
                  <a:gd name="connsiteY0" fmla="*/ 88252 h 176444"/>
                  <a:gd name="connsiteX1" fmla="*/ 71933 w 144048"/>
                  <a:gd name="connsiteY1" fmla="*/ 176444 h 176444"/>
                  <a:gd name="connsiteX2" fmla="*/ 0 w 144048"/>
                  <a:gd name="connsiteY2" fmla="*/ 88252 h 176444"/>
                  <a:gd name="connsiteX3" fmla="*/ 71933 w 144048"/>
                  <a:gd name="connsiteY3" fmla="*/ 0 h 176444"/>
                  <a:gd name="connsiteX4" fmla="*/ 144049 w 144048"/>
                  <a:gd name="connsiteY4" fmla="*/ 88252 h 176444"/>
                  <a:gd name="connsiteX5" fmla="*/ 27676 w 144048"/>
                  <a:gd name="connsiteY5" fmla="*/ 88252 h 176444"/>
                  <a:gd name="connsiteX6" fmla="*/ 71933 w 144048"/>
                  <a:gd name="connsiteY6" fmla="*/ 151107 h 176444"/>
                  <a:gd name="connsiteX7" fmla="*/ 116312 w 144048"/>
                  <a:gd name="connsiteY7" fmla="*/ 88252 h 176444"/>
                  <a:gd name="connsiteX8" fmla="*/ 71933 w 144048"/>
                  <a:gd name="connsiteY8" fmla="*/ 25337 h 176444"/>
                  <a:gd name="connsiteX9" fmla="*/ 27676 w 144048"/>
                  <a:gd name="connsiteY9" fmla="*/ 88252 h 1764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4048" h="176444">
                    <a:moveTo>
                      <a:pt x="144049" y="88252"/>
                    </a:moveTo>
                    <a:cubicBezTo>
                      <a:pt x="144049" y="143068"/>
                      <a:pt x="111618" y="176444"/>
                      <a:pt x="71933" y="176444"/>
                    </a:cubicBezTo>
                    <a:cubicBezTo>
                      <a:pt x="32248" y="176444"/>
                      <a:pt x="0" y="143312"/>
                      <a:pt x="0" y="88252"/>
                    </a:cubicBezTo>
                    <a:cubicBezTo>
                      <a:pt x="0" y="33194"/>
                      <a:pt x="32187" y="0"/>
                      <a:pt x="71933" y="0"/>
                    </a:cubicBezTo>
                    <a:cubicBezTo>
                      <a:pt x="111679" y="0"/>
                      <a:pt x="144049" y="33011"/>
                      <a:pt x="144049" y="88252"/>
                    </a:cubicBezTo>
                    <a:close/>
                    <a:moveTo>
                      <a:pt x="27676" y="88252"/>
                    </a:moveTo>
                    <a:cubicBezTo>
                      <a:pt x="27676" y="129425"/>
                      <a:pt x="47549" y="151107"/>
                      <a:pt x="71933" y="151107"/>
                    </a:cubicBezTo>
                    <a:cubicBezTo>
                      <a:pt x="96317" y="151107"/>
                      <a:pt x="116312" y="129425"/>
                      <a:pt x="116312" y="88252"/>
                    </a:cubicBezTo>
                    <a:cubicBezTo>
                      <a:pt x="116312" y="47080"/>
                      <a:pt x="96561" y="25337"/>
                      <a:pt x="71933" y="25337"/>
                    </a:cubicBezTo>
                    <a:cubicBezTo>
                      <a:pt x="47305" y="25337"/>
                      <a:pt x="27676" y="47019"/>
                      <a:pt x="27676" y="88252"/>
                    </a:cubicBezTo>
                    <a:close/>
                  </a:path>
                </a:pathLst>
              </a:custGeom>
              <a:solidFill>
                <a:srgbClr val="231F20"/>
              </a:solidFill>
              <a:ln w="6096" cap="flat">
                <a:noFill/>
                <a:prstDash val="solid"/>
                <a:miter/>
              </a:ln>
            </p:spPr>
            <p:txBody>
              <a:bodyPr rtlCol="0" anchor="ctr"/>
              <a:lstStyle/>
              <a:p>
                <a:endParaRPr lang="en-FI"/>
              </a:p>
            </p:txBody>
          </p:sp>
        </p:grpSp>
        <p:grpSp>
          <p:nvGrpSpPr>
            <p:cNvPr id="27" name="Graphic 213">
              <a:extLst>
                <a:ext uri="{FF2B5EF4-FFF2-40B4-BE49-F238E27FC236}">
                  <a16:creationId xmlns:a16="http://schemas.microsoft.com/office/drawing/2014/main" id="{9276655A-568C-4F3F-BDF5-701964916CDD}"/>
                </a:ext>
              </a:extLst>
            </p:cNvPr>
            <p:cNvGrpSpPr/>
            <p:nvPr/>
          </p:nvGrpSpPr>
          <p:grpSpPr>
            <a:xfrm>
              <a:off x="5063642" y="3153218"/>
              <a:ext cx="665134" cy="176444"/>
              <a:chOff x="5063642" y="3153218"/>
              <a:chExt cx="665134" cy="176444"/>
            </a:xfrm>
            <a:solidFill>
              <a:srgbClr val="231F20"/>
            </a:solidFill>
          </p:grpSpPr>
          <p:sp>
            <p:nvSpPr>
              <p:cNvPr id="42" name="Freeform 282">
                <a:extLst>
                  <a:ext uri="{FF2B5EF4-FFF2-40B4-BE49-F238E27FC236}">
                    <a16:creationId xmlns:a16="http://schemas.microsoft.com/office/drawing/2014/main" id="{37F6E62D-52EF-42D7-816D-A2994E373F79}"/>
                  </a:ext>
                </a:extLst>
              </p:cNvPr>
              <p:cNvSpPr/>
              <p:nvPr/>
            </p:nvSpPr>
            <p:spPr>
              <a:xfrm>
                <a:off x="5063642" y="3153462"/>
                <a:ext cx="69920" cy="173277"/>
              </a:xfrm>
              <a:custGeom>
                <a:avLst/>
                <a:gdLst>
                  <a:gd name="connsiteX0" fmla="*/ 69921 w 69920"/>
                  <a:gd name="connsiteY0" fmla="*/ 173277 h 173277"/>
                  <a:gd name="connsiteX1" fmla="*/ 43403 w 69920"/>
                  <a:gd name="connsiteY1" fmla="*/ 173277 h 173277"/>
                  <a:gd name="connsiteX2" fmla="*/ 43403 w 69920"/>
                  <a:gd name="connsiteY2" fmla="*/ 38432 h 173277"/>
                  <a:gd name="connsiteX3" fmla="*/ 0 w 69920"/>
                  <a:gd name="connsiteY3" fmla="*/ 57069 h 173277"/>
                  <a:gd name="connsiteX4" fmla="*/ 0 w 69920"/>
                  <a:gd name="connsiteY4" fmla="*/ 29539 h 173277"/>
                  <a:gd name="connsiteX5" fmla="*/ 69921 w 69920"/>
                  <a:gd name="connsiteY5" fmla="*/ 0 h 1732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9920" h="173277">
                    <a:moveTo>
                      <a:pt x="69921" y="173277"/>
                    </a:moveTo>
                    <a:lnTo>
                      <a:pt x="43403" y="173277"/>
                    </a:lnTo>
                    <a:lnTo>
                      <a:pt x="43403" y="38432"/>
                    </a:lnTo>
                    <a:lnTo>
                      <a:pt x="0" y="57069"/>
                    </a:lnTo>
                    <a:lnTo>
                      <a:pt x="0" y="29539"/>
                    </a:lnTo>
                    <a:lnTo>
                      <a:pt x="69921" y="0"/>
                    </a:lnTo>
                    <a:close/>
                  </a:path>
                </a:pathLst>
              </a:custGeom>
              <a:solidFill>
                <a:srgbClr val="231F20"/>
              </a:solidFill>
              <a:ln w="6096" cap="flat">
                <a:noFill/>
                <a:prstDash val="solid"/>
                <a:miter/>
              </a:ln>
            </p:spPr>
            <p:txBody>
              <a:bodyPr rtlCol="0" anchor="ctr"/>
              <a:lstStyle/>
              <a:p>
                <a:endParaRPr lang="en-FI"/>
              </a:p>
            </p:txBody>
          </p:sp>
          <p:sp>
            <p:nvSpPr>
              <p:cNvPr id="43" name="Freeform 283">
                <a:extLst>
                  <a:ext uri="{FF2B5EF4-FFF2-40B4-BE49-F238E27FC236}">
                    <a16:creationId xmlns:a16="http://schemas.microsoft.com/office/drawing/2014/main" id="{39BC2B7D-6CEB-4CE3-94A1-C31FDAA7A46E}"/>
                  </a:ext>
                </a:extLst>
              </p:cNvPr>
              <p:cNvSpPr/>
              <p:nvPr/>
            </p:nvSpPr>
            <p:spPr>
              <a:xfrm>
                <a:off x="5237744" y="3153218"/>
                <a:ext cx="144048" cy="176444"/>
              </a:xfrm>
              <a:custGeom>
                <a:avLst/>
                <a:gdLst>
                  <a:gd name="connsiteX0" fmla="*/ 144049 w 144048"/>
                  <a:gd name="connsiteY0" fmla="*/ 88253 h 176444"/>
                  <a:gd name="connsiteX1" fmla="*/ 71933 w 144048"/>
                  <a:gd name="connsiteY1" fmla="*/ 176444 h 176444"/>
                  <a:gd name="connsiteX2" fmla="*/ 0 w 144048"/>
                  <a:gd name="connsiteY2" fmla="*/ 88253 h 176444"/>
                  <a:gd name="connsiteX3" fmla="*/ 71933 w 144048"/>
                  <a:gd name="connsiteY3" fmla="*/ 0 h 176444"/>
                  <a:gd name="connsiteX4" fmla="*/ 144049 w 144048"/>
                  <a:gd name="connsiteY4" fmla="*/ 88253 h 176444"/>
                  <a:gd name="connsiteX5" fmla="*/ 27676 w 144048"/>
                  <a:gd name="connsiteY5" fmla="*/ 88253 h 176444"/>
                  <a:gd name="connsiteX6" fmla="*/ 71933 w 144048"/>
                  <a:gd name="connsiteY6" fmla="*/ 151108 h 176444"/>
                  <a:gd name="connsiteX7" fmla="*/ 116372 w 144048"/>
                  <a:gd name="connsiteY7" fmla="*/ 88253 h 176444"/>
                  <a:gd name="connsiteX8" fmla="*/ 71933 w 144048"/>
                  <a:gd name="connsiteY8" fmla="*/ 25398 h 176444"/>
                  <a:gd name="connsiteX9" fmla="*/ 27676 w 144048"/>
                  <a:gd name="connsiteY9" fmla="*/ 88253 h 1764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4048" h="176444">
                    <a:moveTo>
                      <a:pt x="144049" y="88253"/>
                    </a:moveTo>
                    <a:cubicBezTo>
                      <a:pt x="144049" y="143068"/>
                      <a:pt x="111618" y="176444"/>
                      <a:pt x="71933" y="176444"/>
                    </a:cubicBezTo>
                    <a:cubicBezTo>
                      <a:pt x="32248" y="176444"/>
                      <a:pt x="0" y="143312"/>
                      <a:pt x="0" y="88253"/>
                    </a:cubicBezTo>
                    <a:cubicBezTo>
                      <a:pt x="0" y="33194"/>
                      <a:pt x="32187" y="0"/>
                      <a:pt x="71933" y="0"/>
                    </a:cubicBezTo>
                    <a:cubicBezTo>
                      <a:pt x="111679" y="0"/>
                      <a:pt x="144049" y="33072"/>
                      <a:pt x="144049" y="88253"/>
                    </a:cubicBezTo>
                    <a:close/>
                    <a:moveTo>
                      <a:pt x="27676" y="88253"/>
                    </a:moveTo>
                    <a:cubicBezTo>
                      <a:pt x="27676" y="129425"/>
                      <a:pt x="47549" y="151108"/>
                      <a:pt x="71933" y="151108"/>
                    </a:cubicBezTo>
                    <a:cubicBezTo>
                      <a:pt x="96317" y="151108"/>
                      <a:pt x="116372" y="129425"/>
                      <a:pt x="116372" y="88253"/>
                    </a:cubicBezTo>
                    <a:cubicBezTo>
                      <a:pt x="116372" y="47080"/>
                      <a:pt x="96621" y="25398"/>
                      <a:pt x="71933" y="25398"/>
                    </a:cubicBezTo>
                    <a:cubicBezTo>
                      <a:pt x="47244" y="25398"/>
                      <a:pt x="27676" y="47385"/>
                      <a:pt x="27676" y="88253"/>
                    </a:cubicBezTo>
                    <a:close/>
                  </a:path>
                </a:pathLst>
              </a:custGeom>
              <a:solidFill>
                <a:srgbClr val="231F20"/>
              </a:solidFill>
              <a:ln w="6096" cap="flat">
                <a:noFill/>
                <a:prstDash val="solid"/>
                <a:miter/>
              </a:ln>
            </p:spPr>
            <p:txBody>
              <a:bodyPr rtlCol="0" anchor="ctr"/>
              <a:lstStyle/>
              <a:p>
                <a:endParaRPr lang="en-FI"/>
              </a:p>
            </p:txBody>
          </p:sp>
          <p:sp>
            <p:nvSpPr>
              <p:cNvPr id="44" name="Freeform 284">
                <a:extLst>
                  <a:ext uri="{FF2B5EF4-FFF2-40B4-BE49-F238E27FC236}">
                    <a16:creationId xmlns:a16="http://schemas.microsoft.com/office/drawing/2014/main" id="{4DFC8179-5362-4749-A478-C47E265CC707}"/>
                  </a:ext>
                </a:extLst>
              </p:cNvPr>
              <p:cNvSpPr/>
              <p:nvPr/>
            </p:nvSpPr>
            <p:spPr>
              <a:xfrm>
                <a:off x="5411236" y="3153218"/>
                <a:ext cx="144048" cy="176444"/>
              </a:xfrm>
              <a:custGeom>
                <a:avLst/>
                <a:gdLst>
                  <a:gd name="connsiteX0" fmla="*/ 144049 w 144048"/>
                  <a:gd name="connsiteY0" fmla="*/ 88253 h 176444"/>
                  <a:gd name="connsiteX1" fmla="*/ 71933 w 144048"/>
                  <a:gd name="connsiteY1" fmla="*/ 176444 h 176444"/>
                  <a:gd name="connsiteX2" fmla="*/ 0 w 144048"/>
                  <a:gd name="connsiteY2" fmla="*/ 88253 h 176444"/>
                  <a:gd name="connsiteX3" fmla="*/ 71933 w 144048"/>
                  <a:gd name="connsiteY3" fmla="*/ 0 h 176444"/>
                  <a:gd name="connsiteX4" fmla="*/ 144049 w 144048"/>
                  <a:gd name="connsiteY4" fmla="*/ 88253 h 176444"/>
                  <a:gd name="connsiteX5" fmla="*/ 27676 w 144048"/>
                  <a:gd name="connsiteY5" fmla="*/ 88253 h 176444"/>
                  <a:gd name="connsiteX6" fmla="*/ 71933 w 144048"/>
                  <a:gd name="connsiteY6" fmla="*/ 151108 h 176444"/>
                  <a:gd name="connsiteX7" fmla="*/ 116373 w 144048"/>
                  <a:gd name="connsiteY7" fmla="*/ 88253 h 176444"/>
                  <a:gd name="connsiteX8" fmla="*/ 71933 w 144048"/>
                  <a:gd name="connsiteY8" fmla="*/ 25398 h 176444"/>
                  <a:gd name="connsiteX9" fmla="*/ 27676 w 144048"/>
                  <a:gd name="connsiteY9" fmla="*/ 88253 h 1764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4048" h="176444">
                    <a:moveTo>
                      <a:pt x="144049" y="88253"/>
                    </a:moveTo>
                    <a:cubicBezTo>
                      <a:pt x="144049" y="143068"/>
                      <a:pt x="111618" y="176444"/>
                      <a:pt x="71933" y="176444"/>
                    </a:cubicBezTo>
                    <a:cubicBezTo>
                      <a:pt x="32248" y="176444"/>
                      <a:pt x="0" y="143312"/>
                      <a:pt x="0" y="88253"/>
                    </a:cubicBezTo>
                    <a:cubicBezTo>
                      <a:pt x="0" y="33194"/>
                      <a:pt x="32187" y="0"/>
                      <a:pt x="71933" y="0"/>
                    </a:cubicBezTo>
                    <a:cubicBezTo>
                      <a:pt x="111679" y="0"/>
                      <a:pt x="144049" y="33072"/>
                      <a:pt x="144049" y="88253"/>
                    </a:cubicBezTo>
                    <a:close/>
                    <a:moveTo>
                      <a:pt x="27676" y="88253"/>
                    </a:moveTo>
                    <a:cubicBezTo>
                      <a:pt x="27676" y="129425"/>
                      <a:pt x="47549" y="151108"/>
                      <a:pt x="71933" y="151108"/>
                    </a:cubicBezTo>
                    <a:cubicBezTo>
                      <a:pt x="96317" y="151108"/>
                      <a:pt x="116373" y="129425"/>
                      <a:pt x="116373" y="88253"/>
                    </a:cubicBezTo>
                    <a:cubicBezTo>
                      <a:pt x="116373" y="47080"/>
                      <a:pt x="96561" y="25398"/>
                      <a:pt x="71933" y="25398"/>
                    </a:cubicBezTo>
                    <a:cubicBezTo>
                      <a:pt x="47305" y="25398"/>
                      <a:pt x="27676" y="47385"/>
                      <a:pt x="27676" y="88253"/>
                    </a:cubicBezTo>
                    <a:close/>
                  </a:path>
                </a:pathLst>
              </a:custGeom>
              <a:solidFill>
                <a:srgbClr val="231F20"/>
              </a:solidFill>
              <a:ln w="6096" cap="flat">
                <a:noFill/>
                <a:prstDash val="solid"/>
                <a:miter/>
              </a:ln>
            </p:spPr>
            <p:txBody>
              <a:bodyPr rtlCol="0" anchor="ctr"/>
              <a:lstStyle/>
              <a:p>
                <a:endParaRPr lang="en-FI"/>
              </a:p>
            </p:txBody>
          </p:sp>
          <p:sp>
            <p:nvSpPr>
              <p:cNvPr id="45" name="Freeform 285">
                <a:extLst>
                  <a:ext uri="{FF2B5EF4-FFF2-40B4-BE49-F238E27FC236}">
                    <a16:creationId xmlns:a16="http://schemas.microsoft.com/office/drawing/2014/main" id="{8C51DE3C-704F-4202-A0B6-E3D2837D4CEA}"/>
                  </a:ext>
                </a:extLst>
              </p:cNvPr>
              <p:cNvSpPr/>
              <p:nvPr/>
            </p:nvSpPr>
            <p:spPr>
              <a:xfrm>
                <a:off x="5584728" y="3153218"/>
                <a:ext cx="144048" cy="176444"/>
              </a:xfrm>
              <a:custGeom>
                <a:avLst/>
                <a:gdLst>
                  <a:gd name="connsiteX0" fmla="*/ 144049 w 144048"/>
                  <a:gd name="connsiteY0" fmla="*/ 88253 h 176444"/>
                  <a:gd name="connsiteX1" fmla="*/ 71933 w 144048"/>
                  <a:gd name="connsiteY1" fmla="*/ 176444 h 176444"/>
                  <a:gd name="connsiteX2" fmla="*/ 0 w 144048"/>
                  <a:gd name="connsiteY2" fmla="*/ 88253 h 176444"/>
                  <a:gd name="connsiteX3" fmla="*/ 71933 w 144048"/>
                  <a:gd name="connsiteY3" fmla="*/ 0 h 176444"/>
                  <a:gd name="connsiteX4" fmla="*/ 144049 w 144048"/>
                  <a:gd name="connsiteY4" fmla="*/ 88253 h 176444"/>
                  <a:gd name="connsiteX5" fmla="*/ 27676 w 144048"/>
                  <a:gd name="connsiteY5" fmla="*/ 88253 h 176444"/>
                  <a:gd name="connsiteX6" fmla="*/ 71933 w 144048"/>
                  <a:gd name="connsiteY6" fmla="*/ 151108 h 176444"/>
                  <a:gd name="connsiteX7" fmla="*/ 116312 w 144048"/>
                  <a:gd name="connsiteY7" fmla="*/ 88253 h 176444"/>
                  <a:gd name="connsiteX8" fmla="*/ 71933 w 144048"/>
                  <a:gd name="connsiteY8" fmla="*/ 25398 h 176444"/>
                  <a:gd name="connsiteX9" fmla="*/ 27676 w 144048"/>
                  <a:gd name="connsiteY9" fmla="*/ 88253 h 1764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4048" h="176444">
                    <a:moveTo>
                      <a:pt x="144049" y="88253"/>
                    </a:moveTo>
                    <a:cubicBezTo>
                      <a:pt x="144049" y="143068"/>
                      <a:pt x="111557" y="176444"/>
                      <a:pt x="71933" y="176444"/>
                    </a:cubicBezTo>
                    <a:cubicBezTo>
                      <a:pt x="32309" y="176444"/>
                      <a:pt x="0" y="143312"/>
                      <a:pt x="0" y="88253"/>
                    </a:cubicBezTo>
                    <a:cubicBezTo>
                      <a:pt x="0" y="33194"/>
                      <a:pt x="32187" y="0"/>
                      <a:pt x="71933" y="0"/>
                    </a:cubicBezTo>
                    <a:cubicBezTo>
                      <a:pt x="111679" y="0"/>
                      <a:pt x="144049" y="33072"/>
                      <a:pt x="144049" y="88253"/>
                    </a:cubicBezTo>
                    <a:close/>
                    <a:moveTo>
                      <a:pt x="27676" y="88253"/>
                    </a:moveTo>
                    <a:cubicBezTo>
                      <a:pt x="27676" y="129425"/>
                      <a:pt x="47549" y="151108"/>
                      <a:pt x="71933" y="151108"/>
                    </a:cubicBezTo>
                    <a:cubicBezTo>
                      <a:pt x="96317" y="151108"/>
                      <a:pt x="116312" y="129425"/>
                      <a:pt x="116312" y="88253"/>
                    </a:cubicBezTo>
                    <a:cubicBezTo>
                      <a:pt x="116312" y="47080"/>
                      <a:pt x="96560" y="25398"/>
                      <a:pt x="71933" y="25398"/>
                    </a:cubicBezTo>
                    <a:cubicBezTo>
                      <a:pt x="47305" y="25398"/>
                      <a:pt x="27676" y="47385"/>
                      <a:pt x="27676" y="88253"/>
                    </a:cubicBezTo>
                    <a:close/>
                  </a:path>
                </a:pathLst>
              </a:custGeom>
              <a:solidFill>
                <a:srgbClr val="231F20"/>
              </a:solidFill>
              <a:ln w="6096" cap="flat">
                <a:noFill/>
                <a:prstDash val="solid"/>
                <a:miter/>
              </a:ln>
            </p:spPr>
            <p:txBody>
              <a:bodyPr rtlCol="0" anchor="ctr"/>
              <a:lstStyle/>
              <a:p>
                <a:endParaRPr lang="en-FI"/>
              </a:p>
            </p:txBody>
          </p:sp>
        </p:grpSp>
        <p:grpSp>
          <p:nvGrpSpPr>
            <p:cNvPr id="28" name="Graphic 213">
              <a:extLst>
                <a:ext uri="{FF2B5EF4-FFF2-40B4-BE49-F238E27FC236}">
                  <a16:creationId xmlns:a16="http://schemas.microsoft.com/office/drawing/2014/main" id="{40ED3A76-E375-4E11-9798-1476FE7DDE5B}"/>
                </a:ext>
              </a:extLst>
            </p:cNvPr>
            <p:cNvGrpSpPr/>
            <p:nvPr/>
          </p:nvGrpSpPr>
          <p:grpSpPr>
            <a:xfrm>
              <a:off x="5101620" y="2634179"/>
              <a:ext cx="627156" cy="176505"/>
              <a:chOff x="5101620" y="2634179"/>
              <a:chExt cx="627156" cy="176505"/>
            </a:xfrm>
            <a:solidFill>
              <a:srgbClr val="231F20"/>
            </a:solidFill>
          </p:grpSpPr>
          <p:sp>
            <p:nvSpPr>
              <p:cNvPr id="38" name="Freeform 287">
                <a:extLst>
                  <a:ext uri="{FF2B5EF4-FFF2-40B4-BE49-F238E27FC236}">
                    <a16:creationId xmlns:a16="http://schemas.microsoft.com/office/drawing/2014/main" id="{974B1517-8026-4A1F-B46A-20C0E9370C9A}"/>
                  </a:ext>
                </a:extLst>
              </p:cNvPr>
              <p:cNvSpPr/>
              <p:nvPr/>
            </p:nvSpPr>
            <p:spPr>
              <a:xfrm>
                <a:off x="5101620" y="2634544"/>
                <a:ext cx="69860" cy="173216"/>
              </a:xfrm>
              <a:custGeom>
                <a:avLst/>
                <a:gdLst>
                  <a:gd name="connsiteX0" fmla="*/ 69677 w 69860"/>
                  <a:gd name="connsiteY0" fmla="*/ 173216 h 173216"/>
                  <a:gd name="connsiteX1" fmla="*/ 43403 w 69860"/>
                  <a:gd name="connsiteY1" fmla="*/ 173216 h 173216"/>
                  <a:gd name="connsiteX2" fmla="*/ 43403 w 69860"/>
                  <a:gd name="connsiteY2" fmla="*/ 38371 h 173216"/>
                  <a:gd name="connsiteX3" fmla="*/ 0 w 69860"/>
                  <a:gd name="connsiteY3" fmla="*/ 57008 h 173216"/>
                  <a:gd name="connsiteX4" fmla="*/ 0 w 69860"/>
                  <a:gd name="connsiteY4" fmla="*/ 29478 h 173216"/>
                  <a:gd name="connsiteX5" fmla="*/ 69860 w 69860"/>
                  <a:gd name="connsiteY5" fmla="*/ 0 h 173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9860" h="173216">
                    <a:moveTo>
                      <a:pt x="69677" y="173216"/>
                    </a:moveTo>
                    <a:lnTo>
                      <a:pt x="43403" y="173216"/>
                    </a:lnTo>
                    <a:lnTo>
                      <a:pt x="43403" y="38371"/>
                    </a:lnTo>
                    <a:lnTo>
                      <a:pt x="0" y="57008"/>
                    </a:lnTo>
                    <a:lnTo>
                      <a:pt x="0" y="29478"/>
                    </a:lnTo>
                    <a:lnTo>
                      <a:pt x="69860" y="0"/>
                    </a:lnTo>
                    <a:close/>
                  </a:path>
                </a:pathLst>
              </a:custGeom>
              <a:solidFill>
                <a:srgbClr val="231F20"/>
              </a:solidFill>
              <a:ln w="6096" cap="flat">
                <a:noFill/>
                <a:prstDash val="solid"/>
                <a:miter/>
              </a:ln>
            </p:spPr>
            <p:txBody>
              <a:bodyPr rtlCol="0" anchor="ctr"/>
              <a:lstStyle/>
              <a:p>
                <a:endParaRPr lang="en-FI"/>
              </a:p>
            </p:txBody>
          </p:sp>
          <p:sp>
            <p:nvSpPr>
              <p:cNvPr id="39" name="Freeform 288">
                <a:extLst>
                  <a:ext uri="{FF2B5EF4-FFF2-40B4-BE49-F238E27FC236}">
                    <a16:creationId xmlns:a16="http://schemas.microsoft.com/office/drawing/2014/main" id="{A056637A-0E54-4DE8-BBB3-6D5A4FB4DFED}"/>
                  </a:ext>
                </a:extLst>
              </p:cNvPr>
              <p:cNvSpPr/>
              <p:nvPr/>
            </p:nvSpPr>
            <p:spPr>
              <a:xfrm>
                <a:off x="5270418" y="2634289"/>
                <a:ext cx="115885" cy="173471"/>
              </a:xfrm>
              <a:custGeom>
                <a:avLst/>
                <a:gdLst>
                  <a:gd name="connsiteX0" fmla="*/ 0 w 115885"/>
                  <a:gd name="connsiteY0" fmla="*/ 28516 h 173471"/>
                  <a:gd name="connsiteX1" fmla="*/ 54498 w 115885"/>
                  <a:gd name="connsiteY1" fmla="*/ 12 h 173471"/>
                  <a:gd name="connsiteX2" fmla="*/ 111130 w 115885"/>
                  <a:gd name="connsiteY2" fmla="*/ 54827 h 173471"/>
                  <a:gd name="connsiteX3" fmla="*/ 88392 w 115885"/>
                  <a:gd name="connsiteY3" fmla="*/ 102577 h 173471"/>
                  <a:gd name="connsiteX4" fmla="*/ 45720 w 115885"/>
                  <a:gd name="connsiteY4" fmla="*/ 148378 h 173471"/>
                  <a:gd name="connsiteX5" fmla="*/ 115885 w 115885"/>
                  <a:gd name="connsiteY5" fmla="*/ 148378 h 173471"/>
                  <a:gd name="connsiteX6" fmla="*/ 115885 w 115885"/>
                  <a:gd name="connsiteY6" fmla="*/ 173471 h 173471"/>
                  <a:gd name="connsiteX7" fmla="*/ 6462 w 115885"/>
                  <a:gd name="connsiteY7" fmla="*/ 173471 h 173471"/>
                  <a:gd name="connsiteX8" fmla="*/ 6462 w 115885"/>
                  <a:gd name="connsiteY8" fmla="*/ 152763 h 173471"/>
                  <a:gd name="connsiteX9" fmla="*/ 68153 w 115885"/>
                  <a:gd name="connsiteY9" fmla="*/ 87229 h 173471"/>
                  <a:gd name="connsiteX10" fmla="*/ 83393 w 115885"/>
                  <a:gd name="connsiteY10" fmla="*/ 54705 h 173471"/>
                  <a:gd name="connsiteX11" fmla="*/ 57162 w 115885"/>
                  <a:gd name="connsiteY11" fmla="*/ 25221 h 173471"/>
                  <a:gd name="connsiteX12" fmla="*/ 53767 w 115885"/>
                  <a:gd name="connsiteY12" fmla="*/ 25227 h 173471"/>
                  <a:gd name="connsiteX13" fmla="*/ 18897 w 115885"/>
                  <a:gd name="connsiteY13" fmla="*/ 44107 h 1734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5885" h="173471">
                    <a:moveTo>
                      <a:pt x="0" y="28516"/>
                    </a:moveTo>
                    <a:cubicBezTo>
                      <a:pt x="12107" y="10341"/>
                      <a:pt x="32656" y="-403"/>
                      <a:pt x="54498" y="12"/>
                    </a:cubicBezTo>
                    <a:cubicBezTo>
                      <a:pt x="89855" y="12"/>
                      <a:pt x="111130" y="22790"/>
                      <a:pt x="111130" y="54827"/>
                    </a:cubicBezTo>
                    <a:cubicBezTo>
                      <a:pt x="111130" y="76266"/>
                      <a:pt x="98938" y="91370"/>
                      <a:pt x="88392" y="102577"/>
                    </a:cubicBezTo>
                    <a:lnTo>
                      <a:pt x="45720" y="148378"/>
                    </a:lnTo>
                    <a:lnTo>
                      <a:pt x="115885" y="148378"/>
                    </a:lnTo>
                    <a:lnTo>
                      <a:pt x="115885" y="173471"/>
                    </a:lnTo>
                    <a:lnTo>
                      <a:pt x="6462" y="173471"/>
                    </a:lnTo>
                    <a:lnTo>
                      <a:pt x="6462" y="152763"/>
                    </a:lnTo>
                    <a:lnTo>
                      <a:pt x="68153" y="87229"/>
                    </a:lnTo>
                    <a:cubicBezTo>
                      <a:pt x="77315" y="78812"/>
                      <a:pt x="82796" y="67130"/>
                      <a:pt x="83393" y="54705"/>
                    </a:cubicBezTo>
                    <a:cubicBezTo>
                      <a:pt x="84301" y="39326"/>
                      <a:pt x="72554" y="26122"/>
                      <a:pt x="57162" y="25221"/>
                    </a:cubicBezTo>
                    <a:cubicBezTo>
                      <a:pt x="56028" y="25154"/>
                      <a:pt x="54895" y="25154"/>
                      <a:pt x="53767" y="25227"/>
                    </a:cubicBezTo>
                    <a:cubicBezTo>
                      <a:pt x="36454" y="25227"/>
                      <a:pt x="27310" y="33875"/>
                      <a:pt x="18897" y="44107"/>
                    </a:cubicBezTo>
                    <a:close/>
                  </a:path>
                </a:pathLst>
              </a:custGeom>
              <a:solidFill>
                <a:srgbClr val="231F20"/>
              </a:solidFill>
              <a:ln w="6096" cap="flat">
                <a:noFill/>
                <a:prstDash val="solid"/>
                <a:miter/>
              </a:ln>
            </p:spPr>
            <p:txBody>
              <a:bodyPr rtlCol="0" anchor="ctr"/>
              <a:lstStyle/>
              <a:p>
                <a:endParaRPr lang="en-FI"/>
              </a:p>
            </p:txBody>
          </p:sp>
          <p:sp>
            <p:nvSpPr>
              <p:cNvPr id="40" name="Freeform 289">
                <a:extLst>
                  <a:ext uri="{FF2B5EF4-FFF2-40B4-BE49-F238E27FC236}">
                    <a16:creationId xmlns:a16="http://schemas.microsoft.com/office/drawing/2014/main" id="{03C2FA1C-8977-4785-A086-B333740AAFA8}"/>
                  </a:ext>
                </a:extLst>
              </p:cNvPr>
              <p:cNvSpPr/>
              <p:nvPr/>
            </p:nvSpPr>
            <p:spPr>
              <a:xfrm>
                <a:off x="5411236" y="2634179"/>
                <a:ext cx="144048" cy="176505"/>
              </a:xfrm>
              <a:custGeom>
                <a:avLst/>
                <a:gdLst>
                  <a:gd name="connsiteX0" fmla="*/ 144049 w 144048"/>
                  <a:gd name="connsiteY0" fmla="*/ 88313 h 176505"/>
                  <a:gd name="connsiteX1" fmla="*/ 71933 w 144048"/>
                  <a:gd name="connsiteY1" fmla="*/ 176505 h 176505"/>
                  <a:gd name="connsiteX2" fmla="*/ 0 w 144048"/>
                  <a:gd name="connsiteY2" fmla="*/ 88313 h 176505"/>
                  <a:gd name="connsiteX3" fmla="*/ 71933 w 144048"/>
                  <a:gd name="connsiteY3" fmla="*/ 0 h 176505"/>
                  <a:gd name="connsiteX4" fmla="*/ 144049 w 144048"/>
                  <a:gd name="connsiteY4" fmla="*/ 88313 h 176505"/>
                  <a:gd name="connsiteX5" fmla="*/ 27676 w 144048"/>
                  <a:gd name="connsiteY5" fmla="*/ 88313 h 176505"/>
                  <a:gd name="connsiteX6" fmla="*/ 71933 w 144048"/>
                  <a:gd name="connsiteY6" fmla="*/ 151168 h 176505"/>
                  <a:gd name="connsiteX7" fmla="*/ 116373 w 144048"/>
                  <a:gd name="connsiteY7" fmla="*/ 88313 h 176505"/>
                  <a:gd name="connsiteX8" fmla="*/ 71933 w 144048"/>
                  <a:gd name="connsiteY8" fmla="*/ 25459 h 176505"/>
                  <a:gd name="connsiteX9" fmla="*/ 27676 w 144048"/>
                  <a:gd name="connsiteY9" fmla="*/ 88313 h 1765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4048" h="176505">
                    <a:moveTo>
                      <a:pt x="144049" y="88313"/>
                    </a:moveTo>
                    <a:cubicBezTo>
                      <a:pt x="144049" y="143129"/>
                      <a:pt x="111618" y="176505"/>
                      <a:pt x="71933" y="176505"/>
                    </a:cubicBezTo>
                    <a:cubicBezTo>
                      <a:pt x="32248" y="176505"/>
                      <a:pt x="0" y="143372"/>
                      <a:pt x="0" y="88313"/>
                    </a:cubicBezTo>
                    <a:cubicBezTo>
                      <a:pt x="0" y="33255"/>
                      <a:pt x="32492" y="0"/>
                      <a:pt x="71933" y="0"/>
                    </a:cubicBezTo>
                    <a:cubicBezTo>
                      <a:pt x="111374" y="0"/>
                      <a:pt x="144049" y="33133"/>
                      <a:pt x="144049" y="88313"/>
                    </a:cubicBezTo>
                    <a:close/>
                    <a:moveTo>
                      <a:pt x="27676" y="88313"/>
                    </a:moveTo>
                    <a:cubicBezTo>
                      <a:pt x="27676" y="129486"/>
                      <a:pt x="47549" y="151168"/>
                      <a:pt x="71933" y="151168"/>
                    </a:cubicBezTo>
                    <a:cubicBezTo>
                      <a:pt x="96317" y="151168"/>
                      <a:pt x="116373" y="129486"/>
                      <a:pt x="116373" y="88313"/>
                    </a:cubicBezTo>
                    <a:cubicBezTo>
                      <a:pt x="116373" y="47141"/>
                      <a:pt x="96561" y="25459"/>
                      <a:pt x="71933" y="25459"/>
                    </a:cubicBezTo>
                    <a:cubicBezTo>
                      <a:pt x="47305" y="25459"/>
                      <a:pt x="27676" y="47141"/>
                      <a:pt x="27676" y="88313"/>
                    </a:cubicBezTo>
                    <a:close/>
                  </a:path>
                </a:pathLst>
              </a:custGeom>
              <a:solidFill>
                <a:srgbClr val="231F20"/>
              </a:solidFill>
              <a:ln w="6096" cap="flat">
                <a:noFill/>
                <a:prstDash val="solid"/>
                <a:miter/>
              </a:ln>
            </p:spPr>
            <p:txBody>
              <a:bodyPr rtlCol="0" anchor="ctr"/>
              <a:lstStyle/>
              <a:p>
                <a:endParaRPr lang="en-FI"/>
              </a:p>
            </p:txBody>
          </p:sp>
          <p:sp>
            <p:nvSpPr>
              <p:cNvPr id="41" name="Freeform 290">
                <a:extLst>
                  <a:ext uri="{FF2B5EF4-FFF2-40B4-BE49-F238E27FC236}">
                    <a16:creationId xmlns:a16="http://schemas.microsoft.com/office/drawing/2014/main" id="{FEABD775-AB10-4DC8-87AD-0487FAA05C5F}"/>
                  </a:ext>
                </a:extLst>
              </p:cNvPr>
              <p:cNvSpPr/>
              <p:nvPr/>
            </p:nvSpPr>
            <p:spPr>
              <a:xfrm>
                <a:off x="5584728" y="2634179"/>
                <a:ext cx="144048" cy="176505"/>
              </a:xfrm>
              <a:custGeom>
                <a:avLst/>
                <a:gdLst>
                  <a:gd name="connsiteX0" fmla="*/ 144049 w 144048"/>
                  <a:gd name="connsiteY0" fmla="*/ 88313 h 176505"/>
                  <a:gd name="connsiteX1" fmla="*/ 71933 w 144048"/>
                  <a:gd name="connsiteY1" fmla="*/ 176505 h 176505"/>
                  <a:gd name="connsiteX2" fmla="*/ 0 w 144048"/>
                  <a:gd name="connsiteY2" fmla="*/ 88313 h 176505"/>
                  <a:gd name="connsiteX3" fmla="*/ 71933 w 144048"/>
                  <a:gd name="connsiteY3" fmla="*/ 0 h 176505"/>
                  <a:gd name="connsiteX4" fmla="*/ 144049 w 144048"/>
                  <a:gd name="connsiteY4" fmla="*/ 88313 h 176505"/>
                  <a:gd name="connsiteX5" fmla="*/ 27676 w 144048"/>
                  <a:gd name="connsiteY5" fmla="*/ 88313 h 176505"/>
                  <a:gd name="connsiteX6" fmla="*/ 71933 w 144048"/>
                  <a:gd name="connsiteY6" fmla="*/ 151168 h 176505"/>
                  <a:gd name="connsiteX7" fmla="*/ 116312 w 144048"/>
                  <a:gd name="connsiteY7" fmla="*/ 88313 h 176505"/>
                  <a:gd name="connsiteX8" fmla="*/ 71933 w 144048"/>
                  <a:gd name="connsiteY8" fmla="*/ 25459 h 176505"/>
                  <a:gd name="connsiteX9" fmla="*/ 27676 w 144048"/>
                  <a:gd name="connsiteY9" fmla="*/ 88313 h 1765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4048" h="176505">
                    <a:moveTo>
                      <a:pt x="144049" y="88313"/>
                    </a:moveTo>
                    <a:cubicBezTo>
                      <a:pt x="144049" y="143129"/>
                      <a:pt x="111557" y="176505"/>
                      <a:pt x="71933" y="176505"/>
                    </a:cubicBezTo>
                    <a:cubicBezTo>
                      <a:pt x="32309" y="176505"/>
                      <a:pt x="0" y="143372"/>
                      <a:pt x="0" y="88313"/>
                    </a:cubicBezTo>
                    <a:cubicBezTo>
                      <a:pt x="0" y="33255"/>
                      <a:pt x="32187" y="0"/>
                      <a:pt x="71933" y="0"/>
                    </a:cubicBezTo>
                    <a:cubicBezTo>
                      <a:pt x="111679" y="0"/>
                      <a:pt x="144049" y="33133"/>
                      <a:pt x="144049" y="88313"/>
                    </a:cubicBezTo>
                    <a:close/>
                    <a:moveTo>
                      <a:pt x="27676" y="88313"/>
                    </a:moveTo>
                    <a:cubicBezTo>
                      <a:pt x="27676" y="129486"/>
                      <a:pt x="47549" y="151168"/>
                      <a:pt x="71933" y="151168"/>
                    </a:cubicBezTo>
                    <a:cubicBezTo>
                      <a:pt x="96317" y="151168"/>
                      <a:pt x="116312" y="129486"/>
                      <a:pt x="116312" y="88313"/>
                    </a:cubicBezTo>
                    <a:cubicBezTo>
                      <a:pt x="116312" y="47141"/>
                      <a:pt x="96560" y="25459"/>
                      <a:pt x="71933" y="25459"/>
                    </a:cubicBezTo>
                    <a:cubicBezTo>
                      <a:pt x="47305" y="25459"/>
                      <a:pt x="27676" y="47141"/>
                      <a:pt x="27676" y="88313"/>
                    </a:cubicBezTo>
                    <a:close/>
                  </a:path>
                </a:pathLst>
              </a:custGeom>
              <a:solidFill>
                <a:srgbClr val="231F20"/>
              </a:solidFill>
              <a:ln w="6096" cap="flat">
                <a:noFill/>
                <a:prstDash val="solid"/>
                <a:miter/>
              </a:ln>
            </p:spPr>
            <p:txBody>
              <a:bodyPr rtlCol="0" anchor="ctr"/>
              <a:lstStyle/>
              <a:p>
                <a:endParaRPr lang="en-FI"/>
              </a:p>
            </p:txBody>
          </p:sp>
        </p:grpSp>
        <p:grpSp>
          <p:nvGrpSpPr>
            <p:cNvPr id="29" name="Graphic 213">
              <a:extLst>
                <a:ext uri="{FF2B5EF4-FFF2-40B4-BE49-F238E27FC236}">
                  <a16:creationId xmlns:a16="http://schemas.microsoft.com/office/drawing/2014/main" id="{9F9291C9-54E3-417F-8068-6D67B026C673}"/>
                </a:ext>
              </a:extLst>
            </p:cNvPr>
            <p:cNvGrpSpPr/>
            <p:nvPr/>
          </p:nvGrpSpPr>
          <p:grpSpPr>
            <a:xfrm>
              <a:off x="5096682" y="2115322"/>
              <a:ext cx="632094" cy="176444"/>
              <a:chOff x="5096682" y="2115322"/>
              <a:chExt cx="632094" cy="176444"/>
            </a:xfrm>
            <a:solidFill>
              <a:srgbClr val="231F20"/>
            </a:solidFill>
          </p:grpSpPr>
          <p:sp>
            <p:nvSpPr>
              <p:cNvPr id="34" name="Freeform 292">
                <a:extLst>
                  <a:ext uri="{FF2B5EF4-FFF2-40B4-BE49-F238E27FC236}">
                    <a16:creationId xmlns:a16="http://schemas.microsoft.com/office/drawing/2014/main" id="{818D3BF8-B47B-4286-A417-A1330B3AD45D}"/>
                  </a:ext>
                </a:extLst>
              </p:cNvPr>
              <p:cNvSpPr/>
              <p:nvPr/>
            </p:nvSpPr>
            <p:spPr>
              <a:xfrm>
                <a:off x="5096682" y="2115566"/>
                <a:ext cx="69860" cy="173216"/>
              </a:xfrm>
              <a:custGeom>
                <a:avLst/>
                <a:gdLst>
                  <a:gd name="connsiteX0" fmla="*/ 69860 w 69860"/>
                  <a:gd name="connsiteY0" fmla="*/ 173216 h 173216"/>
                  <a:gd name="connsiteX1" fmla="*/ 43403 w 69860"/>
                  <a:gd name="connsiteY1" fmla="*/ 173216 h 173216"/>
                  <a:gd name="connsiteX2" fmla="*/ 43403 w 69860"/>
                  <a:gd name="connsiteY2" fmla="*/ 38371 h 173216"/>
                  <a:gd name="connsiteX3" fmla="*/ 0 w 69860"/>
                  <a:gd name="connsiteY3" fmla="*/ 57008 h 173216"/>
                  <a:gd name="connsiteX4" fmla="*/ 0 w 69860"/>
                  <a:gd name="connsiteY4" fmla="*/ 29478 h 173216"/>
                  <a:gd name="connsiteX5" fmla="*/ 69860 w 69860"/>
                  <a:gd name="connsiteY5" fmla="*/ 0 h 173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9860" h="173216">
                    <a:moveTo>
                      <a:pt x="69860" y="173216"/>
                    </a:moveTo>
                    <a:lnTo>
                      <a:pt x="43403" y="173216"/>
                    </a:lnTo>
                    <a:lnTo>
                      <a:pt x="43403" y="38371"/>
                    </a:lnTo>
                    <a:lnTo>
                      <a:pt x="0" y="57008"/>
                    </a:lnTo>
                    <a:lnTo>
                      <a:pt x="0" y="29478"/>
                    </a:lnTo>
                    <a:lnTo>
                      <a:pt x="69860" y="0"/>
                    </a:lnTo>
                    <a:close/>
                  </a:path>
                </a:pathLst>
              </a:custGeom>
              <a:solidFill>
                <a:srgbClr val="231F20"/>
              </a:solidFill>
              <a:ln w="6096" cap="flat">
                <a:noFill/>
                <a:prstDash val="solid"/>
                <a:miter/>
              </a:ln>
            </p:spPr>
            <p:txBody>
              <a:bodyPr rtlCol="0" anchor="ctr"/>
              <a:lstStyle/>
              <a:p>
                <a:endParaRPr lang="en-FI"/>
              </a:p>
            </p:txBody>
          </p:sp>
          <p:sp>
            <p:nvSpPr>
              <p:cNvPr id="35" name="Freeform 293">
                <a:extLst>
                  <a:ext uri="{FF2B5EF4-FFF2-40B4-BE49-F238E27FC236}">
                    <a16:creationId xmlns:a16="http://schemas.microsoft.com/office/drawing/2014/main" id="{05E9C02D-BD49-4EE8-A332-EAD767B7A025}"/>
                  </a:ext>
                </a:extLst>
              </p:cNvPr>
              <p:cNvSpPr/>
              <p:nvPr/>
            </p:nvSpPr>
            <p:spPr>
              <a:xfrm>
                <a:off x="5261823" y="2118489"/>
                <a:ext cx="128808" cy="170292"/>
              </a:xfrm>
              <a:custGeom>
                <a:avLst/>
                <a:gdLst>
                  <a:gd name="connsiteX0" fmla="*/ 102657 w 128808"/>
                  <a:gd name="connsiteY0" fmla="*/ 112067 h 170292"/>
                  <a:gd name="connsiteX1" fmla="*/ 128809 w 128808"/>
                  <a:gd name="connsiteY1" fmla="*/ 112067 h 170292"/>
                  <a:gd name="connsiteX2" fmla="*/ 128809 w 128808"/>
                  <a:gd name="connsiteY2" fmla="*/ 137160 h 170292"/>
                  <a:gd name="connsiteX3" fmla="*/ 102657 w 128808"/>
                  <a:gd name="connsiteY3" fmla="*/ 137160 h 170292"/>
                  <a:gd name="connsiteX4" fmla="*/ 102657 w 128808"/>
                  <a:gd name="connsiteY4" fmla="*/ 170293 h 170292"/>
                  <a:gd name="connsiteX5" fmla="*/ 76200 w 128808"/>
                  <a:gd name="connsiteY5" fmla="*/ 170293 h 170292"/>
                  <a:gd name="connsiteX6" fmla="*/ 76200 w 128808"/>
                  <a:gd name="connsiteY6" fmla="*/ 137160 h 170292"/>
                  <a:gd name="connsiteX7" fmla="*/ 0 w 128808"/>
                  <a:gd name="connsiteY7" fmla="*/ 137160 h 170292"/>
                  <a:gd name="connsiteX8" fmla="*/ 0 w 128808"/>
                  <a:gd name="connsiteY8" fmla="*/ 116817 h 170292"/>
                  <a:gd name="connsiteX9" fmla="*/ 63886 w 128808"/>
                  <a:gd name="connsiteY9" fmla="*/ 0 h 170292"/>
                  <a:gd name="connsiteX10" fmla="*/ 93879 w 128808"/>
                  <a:gd name="connsiteY10" fmla="*/ 0 h 170292"/>
                  <a:gd name="connsiteX11" fmla="*/ 31821 w 128808"/>
                  <a:gd name="connsiteY11" fmla="*/ 112067 h 170292"/>
                  <a:gd name="connsiteX12" fmla="*/ 76200 w 128808"/>
                  <a:gd name="connsiteY12" fmla="*/ 112067 h 170292"/>
                  <a:gd name="connsiteX13" fmla="*/ 76200 w 128808"/>
                  <a:gd name="connsiteY13" fmla="*/ 66266 h 170292"/>
                  <a:gd name="connsiteX14" fmla="*/ 102657 w 128808"/>
                  <a:gd name="connsiteY14" fmla="*/ 66266 h 1702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8808" h="170292">
                    <a:moveTo>
                      <a:pt x="102657" y="112067"/>
                    </a:moveTo>
                    <a:lnTo>
                      <a:pt x="128809" y="112067"/>
                    </a:lnTo>
                    <a:lnTo>
                      <a:pt x="128809" y="137160"/>
                    </a:lnTo>
                    <a:lnTo>
                      <a:pt x="102657" y="137160"/>
                    </a:lnTo>
                    <a:lnTo>
                      <a:pt x="102657" y="170293"/>
                    </a:lnTo>
                    <a:lnTo>
                      <a:pt x="76200" y="170293"/>
                    </a:lnTo>
                    <a:lnTo>
                      <a:pt x="76200" y="137160"/>
                    </a:lnTo>
                    <a:lnTo>
                      <a:pt x="0" y="137160"/>
                    </a:lnTo>
                    <a:lnTo>
                      <a:pt x="0" y="116817"/>
                    </a:lnTo>
                    <a:lnTo>
                      <a:pt x="63886" y="0"/>
                    </a:lnTo>
                    <a:lnTo>
                      <a:pt x="93879" y="0"/>
                    </a:lnTo>
                    <a:lnTo>
                      <a:pt x="31821" y="112067"/>
                    </a:lnTo>
                    <a:lnTo>
                      <a:pt x="76200" y="112067"/>
                    </a:lnTo>
                    <a:lnTo>
                      <a:pt x="76200" y="66266"/>
                    </a:lnTo>
                    <a:lnTo>
                      <a:pt x="102657" y="66266"/>
                    </a:lnTo>
                    <a:close/>
                  </a:path>
                </a:pathLst>
              </a:custGeom>
              <a:solidFill>
                <a:srgbClr val="231F20"/>
              </a:solidFill>
              <a:ln w="6096" cap="flat">
                <a:noFill/>
                <a:prstDash val="solid"/>
                <a:miter/>
              </a:ln>
            </p:spPr>
            <p:txBody>
              <a:bodyPr rtlCol="0" anchor="ctr"/>
              <a:lstStyle/>
              <a:p>
                <a:endParaRPr lang="en-FI"/>
              </a:p>
            </p:txBody>
          </p:sp>
          <p:sp>
            <p:nvSpPr>
              <p:cNvPr id="36" name="Freeform 294">
                <a:extLst>
                  <a:ext uri="{FF2B5EF4-FFF2-40B4-BE49-F238E27FC236}">
                    <a16:creationId xmlns:a16="http://schemas.microsoft.com/office/drawing/2014/main" id="{5731C477-FB26-43D0-A28C-B5F7D0468BD7}"/>
                  </a:ext>
                </a:extLst>
              </p:cNvPr>
              <p:cNvSpPr/>
              <p:nvPr/>
            </p:nvSpPr>
            <p:spPr>
              <a:xfrm>
                <a:off x="5411236" y="2115322"/>
                <a:ext cx="144048" cy="176444"/>
              </a:xfrm>
              <a:custGeom>
                <a:avLst/>
                <a:gdLst>
                  <a:gd name="connsiteX0" fmla="*/ 144049 w 144048"/>
                  <a:gd name="connsiteY0" fmla="*/ 88192 h 176444"/>
                  <a:gd name="connsiteX1" fmla="*/ 71933 w 144048"/>
                  <a:gd name="connsiteY1" fmla="*/ 176444 h 176444"/>
                  <a:gd name="connsiteX2" fmla="*/ 0 w 144048"/>
                  <a:gd name="connsiteY2" fmla="*/ 88192 h 176444"/>
                  <a:gd name="connsiteX3" fmla="*/ 71933 w 144048"/>
                  <a:gd name="connsiteY3" fmla="*/ 0 h 176444"/>
                  <a:gd name="connsiteX4" fmla="*/ 144049 w 144048"/>
                  <a:gd name="connsiteY4" fmla="*/ 88192 h 176444"/>
                  <a:gd name="connsiteX5" fmla="*/ 27676 w 144048"/>
                  <a:gd name="connsiteY5" fmla="*/ 88192 h 176444"/>
                  <a:gd name="connsiteX6" fmla="*/ 71933 w 144048"/>
                  <a:gd name="connsiteY6" fmla="*/ 151046 h 176444"/>
                  <a:gd name="connsiteX7" fmla="*/ 116373 w 144048"/>
                  <a:gd name="connsiteY7" fmla="*/ 88192 h 176444"/>
                  <a:gd name="connsiteX8" fmla="*/ 71933 w 144048"/>
                  <a:gd name="connsiteY8" fmla="*/ 25520 h 176444"/>
                  <a:gd name="connsiteX9" fmla="*/ 27676 w 144048"/>
                  <a:gd name="connsiteY9" fmla="*/ 88192 h 1764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4048" h="176444">
                    <a:moveTo>
                      <a:pt x="144049" y="88192"/>
                    </a:moveTo>
                    <a:cubicBezTo>
                      <a:pt x="144049" y="143007"/>
                      <a:pt x="111618" y="176444"/>
                      <a:pt x="71933" y="176444"/>
                    </a:cubicBezTo>
                    <a:cubicBezTo>
                      <a:pt x="32248" y="176444"/>
                      <a:pt x="0" y="143250"/>
                      <a:pt x="0" y="88192"/>
                    </a:cubicBezTo>
                    <a:cubicBezTo>
                      <a:pt x="0" y="33133"/>
                      <a:pt x="32187" y="0"/>
                      <a:pt x="71933" y="0"/>
                    </a:cubicBezTo>
                    <a:cubicBezTo>
                      <a:pt x="111679" y="0"/>
                      <a:pt x="144049" y="33011"/>
                      <a:pt x="144049" y="88192"/>
                    </a:cubicBezTo>
                    <a:close/>
                    <a:moveTo>
                      <a:pt x="27676" y="88192"/>
                    </a:moveTo>
                    <a:cubicBezTo>
                      <a:pt x="27676" y="129364"/>
                      <a:pt x="47549" y="151046"/>
                      <a:pt x="71933" y="151046"/>
                    </a:cubicBezTo>
                    <a:cubicBezTo>
                      <a:pt x="96317" y="151046"/>
                      <a:pt x="116373" y="129364"/>
                      <a:pt x="116373" y="88192"/>
                    </a:cubicBezTo>
                    <a:cubicBezTo>
                      <a:pt x="116373" y="47019"/>
                      <a:pt x="96561" y="25520"/>
                      <a:pt x="71933" y="25520"/>
                    </a:cubicBezTo>
                    <a:cubicBezTo>
                      <a:pt x="47305" y="25520"/>
                      <a:pt x="27676" y="47019"/>
                      <a:pt x="27676" y="88192"/>
                    </a:cubicBezTo>
                    <a:close/>
                  </a:path>
                </a:pathLst>
              </a:custGeom>
              <a:solidFill>
                <a:srgbClr val="231F20"/>
              </a:solidFill>
              <a:ln w="6096" cap="flat">
                <a:noFill/>
                <a:prstDash val="solid"/>
                <a:miter/>
              </a:ln>
            </p:spPr>
            <p:txBody>
              <a:bodyPr rtlCol="0" anchor="ctr"/>
              <a:lstStyle/>
              <a:p>
                <a:endParaRPr lang="en-FI"/>
              </a:p>
            </p:txBody>
          </p:sp>
          <p:sp>
            <p:nvSpPr>
              <p:cNvPr id="37" name="Freeform 295">
                <a:extLst>
                  <a:ext uri="{FF2B5EF4-FFF2-40B4-BE49-F238E27FC236}">
                    <a16:creationId xmlns:a16="http://schemas.microsoft.com/office/drawing/2014/main" id="{0F4D3645-9F05-4ACC-BBF3-F546F6762502}"/>
                  </a:ext>
                </a:extLst>
              </p:cNvPr>
              <p:cNvSpPr/>
              <p:nvPr/>
            </p:nvSpPr>
            <p:spPr>
              <a:xfrm>
                <a:off x="5584728" y="2115322"/>
                <a:ext cx="144048" cy="176444"/>
              </a:xfrm>
              <a:custGeom>
                <a:avLst/>
                <a:gdLst>
                  <a:gd name="connsiteX0" fmla="*/ 144049 w 144048"/>
                  <a:gd name="connsiteY0" fmla="*/ 88192 h 176444"/>
                  <a:gd name="connsiteX1" fmla="*/ 71933 w 144048"/>
                  <a:gd name="connsiteY1" fmla="*/ 176444 h 176444"/>
                  <a:gd name="connsiteX2" fmla="*/ 0 w 144048"/>
                  <a:gd name="connsiteY2" fmla="*/ 88192 h 176444"/>
                  <a:gd name="connsiteX3" fmla="*/ 71933 w 144048"/>
                  <a:gd name="connsiteY3" fmla="*/ 0 h 176444"/>
                  <a:gd name="connsiteX4" fmla="*/ 144049 w 144048"/>
                  <a:gd name="connsiteY4" fmla="*/ 88192 h 176444"/>
                  <a:gd name="connsiteX5" fmla="*/ 27676 w 144048"/>
                  <a:gd name="connsiteY5" fmla="*/ 88192 h 176444"/>
                  <a:gd name="connsiteX6" fmla="*/ 71933 w 144048"/>
                  <a:gd name="connsiteY6" fmla="*/ 151046 h 176444"/>
                  <a:gd name="connsiteX7" fmla="*/ 116312 w 144048"/>
                  <a:gd name="connsiteY7" fmla="*/ 88192 h 176444"/>
                  <a:gd name="connsiteX8" fmla="*/ 71933 w 144048"/>
                  <a:gd name="connsiteY8" fmla="*/ 25520 h 176444"/>
                  <a:gd name="connsiteX9" fmla="*/ 27676 w 144048"/>
                  <a:gd name="connsiteY9" fmla="*/ 88192 h 1764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4048" h="176444">
                    <a:moveTo>
                      <a:pt x="144049" y="88192"/>
                    </a:moveTo>
                    <a:cubicBezTo>
                      <a:pt x="144049" y="143007"/>
                      <a:pt x="111557" y="176444"/>
                      <a:pt x="71933" y="176444"/>
                    </a:cubicBezTo>
                    <a:cubicBezTo>
                      <a:pt x="32309" y="176444"/>
                      <a:pt x="0" y="143250"/>
                      <a:pt x="0" y="88192"/>
                    </a:cubicBezTo>
                    <a:cubicBezTo>
                      <a:pt x="0" y="33133"/>
                      <a:pt x="32187" y="0"/>
                      <a:pt x="71933" y="0"/>
                    </a:cubicBezTo>
                    <a:cubicBezTo>
                      <a:pt x="111679" y="0"/>
                      <a:pt x="144049" y="33011"/>
                      <a:pt x="144049" y="88192"/>
                    </a:cubicBezTo>
                    <a:close/>
                    <a:moveTo>
                      <a:pt x="27676" y="88192"/>
                    </a:moveTo>
                    <a:cubicBezTo>
                      <a:pt x="27676" y="129364"/>
                      <a:pt x="47549" y="151046"/>
                      <a:pt x="71933" y="151046"/>
                    </a:cubicBezTo>
                    <a:cubicBezTo>
                      <a:pt x="96317" y="151046"/>
                      <a:pt x="116312" y="129364"/>
                      <a:pt x="116312" y="88192"/>
                    </a:cubicBezTo>
                    <a:cubicBezTo>
                      <a:pt x="116312" y="47019"/>
                      <a:pt x="96743" y="25520"/>
                      <a:pt x="71933" y="25520"/>
                    </a:cubicBezTo>
                    <a:cubicBezTo>
                      <a:pt x="47122" y="25520"/>
                      <a:pt x="27676" y="47019"/>
                      <a:pt x="27676" y="88192"/>
                    </a:cubicBezTo>
                    <a:close/>
                  </a:path>
                </a:pathLst>
              </a:custGeom>
              <a:solidFill>
                <a:srgbClr val="231F20"/>
              </a:solidFill>
              <a:ln w="6096" cap="flat">
                <a:noFill/>
                <a:prstDash val="solid"/>
                <a:miter/>
              </a:ln>
            </p:spPr>
            <p:txBody>
              <a:bodyPr rtlCol="0" anchor="ctr"/>
              <a:lstStyle/>
              <a:p>
                <a:endParaRPr lang="en-FI"/>
              </a:p>
            </p:txBody>
          </p:sp>
        </p:grpSp>
        <p:grpSp>
          <p:nvGrpSpPr>
            <p:cNvPr id="30" name="Graphic 213">
              <a:extLst>
                <a:ext uri="{FF2B5EF4-FFF2-40B4-BE49-F238E27FC236}">
                  <a16:creationId xmlns:a16="http://schemas.microsoft.com/office/drawing/2014/main" id="{DB20EEBD-D244-4BD1-82F5-40EDE8AC369B}"/>
                </a:ext>
              </a:extLst>
            </p:cNvPr>
            <p:cNvGrpSpPr/>
            <p:nvPr/>
          </p:nvGrpSpPr>
          <p:grpSpPr>
            <a:xfrm>
              <a:off x="5185440" y="1752506"/>
              <a:ext cx="538642" cy="175530"/>
              <a:chOff x="5185440" y="1752506"/>
              <a:chExt cx="538642" cy="175530"/>
            </a:xfrm>
            <a:solidFill>
              <a:srgbClr val="231F20"/>
            </a:solidFill>
          </p:grpSpPr>
          <p:sp>
            <p:nvSpPr>
              <p:cNvPr id="31" name="Freeform 297">
                <a:extLst>
                  <a:ext uri="{FF2B5EF4-FFF2-40B4-BE49-F238E27FC236}">
                    <a16:creationId xmlns:a16="http://schemas.microsoft.com/office/drawing/2014/main" id="{3BAA5B73-0A28-4A87-A903-7DF561D13038}"/>
                  </a:ext>
                </a:extLst>
              </p:cNvPr>
              <p:cNvSpPr/>
              <p:nvPr/>
            </p:nvSpPr>
            <p:spPr>
              <a:xfrm>
                <a:off x="5185440" y="1757500"/>
                <a:ext cx="141854" cy="170536"/>
              </a:xfrm>
              <a:custGeom>
                <a:avLst/>
                <a:gdLst>
                  <a:gd name="connsiteX0" fmla="*/ 141854 w 141854"/>
                  <a:gd name="connsiteY0" fmla="*/ 37762 h 170536"/>
                  <a:gd name="connsiteX1" fmla="*/ 91379 w 141854"/>
                  <a:gd name="connsiteY1" fmla="*/ 37762 h 170536"/>
                  <a:gd name="connsiteX2" fmla="*/ 91379 w 141854"/>
                  <a:gd name="connsiteY2" fmla="*/ 170536 h 170536"/>
                  <a:gd name="connsiteX3" fmla="*/ 50597 w 141854"/>
                  <a:gd name="connsiteY3" fmla="*/ 170536 h 170536"/>
                  <a:gd name="connsiteX4" fmla="*/ 50597 w 141854"/>
                  <a:gd name="connsiteY4" fmla="*/ 37762 h 170536"/>
                  <a:gd name="connsiteX5" fmla="*/ 0 w 141854"/>
                  <a:gd name="connsiteY5" fmla="*/ 37762 h 170536"/>
                  <a:gd name="connsiteX6" fmla="*/ 0 w 141854"/>
                  <a:gd name="connsiteY6" fmla="*/ 0 h 170536"/>
                  <a:gd name="connsiteX7" fmla="*/ 141854 w 141854"/>
                  <a:gd name="connsiteY7" fmla="*/ 0 h 170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1854" h="170536">
                    <a:moveTo>
                      <a:pt x="141854" y="37762"/>
                    </a:moveTo>
                    <a:lnTo>
                      <a:pt x="91379" y="37762"/>
                    </a:lnTo>
                    <a:lnTo>
                      <a:pt x="91379" y="170536"/>
                    </a:lnTo>
                    <a:lnTo>
                      <a:pt x="50597" y="170536"/>
                    </a:lnTo>
                    <a:lnTo>
                      <a:pt x="50597" y="37762"/>
                    </a:lnTo>
                    <a:lnTo>
                      <a:pt x="0" y="37762"/>
                    </a:lnTo>
                    <a:lnTo>
                      <a:pt x="0" y="0"/>
                    </a:lnTo>
                    <a:lnTo>
                      <a:pt x="141854" y="0"/>
                    </a:lnTo>
                    <a:close/>
                  </a:path>
                </a:pathLst>
              </a:custGeom>
              <a:solidFill>
                <a:srgbClr val="231F20"/>
              </a:solidFill>
              <a:ln w="6096" cap="flat">
                <a:noFill/>
                <a:prstDash val="solid"/>
                <a:miter/>
              </a:ln>
            </p:spPr>
            <p:txBody>
              <a:bodyPr rtlCol="0" anchor="ctr"/>
              <a:lstStyle/>
              <a:p>
                <a:endParaRPr lang="en-FI"/>
              </a:p>
            </p:txBody>
          </p:sp>
          <p:sp>
            <p:nvSpPr>
              <p:cNvPr id="32" name="Freeform 298">
                <a:extLst>
                  <a:ext uri="{FF2B5EF4-FFF2-40B4-BE49-F238E27FC236}">
                    <a16:creationId xmlns:a16="http://schemas.microsoft.com/office/drawing/2014/main" id="{085E11CC-DC8D-471B-8AC2-C91771A78D41}"/>
                  </a:ext>
                </a:extLst>
              </p:cNvPr>
              <p:cNvSpPr/>
              <p:nvPr/>
            </p:nvSpPr>
            <p:spPr>
              <a:xfrm>
                <a:off x="5332414" y="1757500"/>
                <a:ext cx="261091" cy="170536"/>
              </a:xfrm>
              <a:custGeom>
                <a:avLst/>
                <a:gdLst>
                  <a:gd name="connsiteX0" fmla="*/ 211409 w 261091"/>
                  <a:gd name="connsiteY0" fmla="*/ 170536 h 170536"/>
                  <a:gd name="connsiteX1" fmla="*/ 162641 w 261091"/>
                  <a:gd name="connsiteY1" fmla="*/ 170536 h 170536"/>
                  <a:gd name="connsiteX2" fmla="*/ 130698 w 261091"/>
                  <a:gd name="connsiteY2" fmla="*/ 60540 h 170536"/>
                  <a:gd name="connsiteX3" fmla="*/ 98512 w 261091"/>
                  <a:gd name="connsiteY3" fmla="*/ 170536 h 170536"/>
                  <a:gd name="connsiteX4" fmla="*/ 49744 w 261091"/>
                  <a:gd name="connsiteY4" fmla="*/ 170536 h 170536"/>
                  <a:gd name="connsiteX5" fmla="*/ 0 w 261091"/>
                  <a:gd name="connsiteY5" fmla="*/ 0 h 170536"/>
                  <a:gd name="connsiteX6" fmla="*/ 42063 w 261091"/>
                  <a:gd name="connsiteY6" fmla="*/ 0 h 170536"/>
                  <a:gd name="connsiteX7" fmla="*/ 74737 w 261091"/>
                  <a:gd name="connsiteY7" fmla="*/ 122177 h 170536"/>
                  <a:gd name="connsiteX8" fmla="*/ 108935 w 261091"/>
                  <a:gd name="connsiteY8" fmla="*/ 0 h 170536"/>
                  <a:gd name="connsiteX9" fmla="*/ 152949 w 261091"/>
                  <a:gd name="connsiteY9" fmla="*/ 0 h 170536"/>
                  <a:gd name="connsiteX10" fmla="*/ 187086 w 261091"/>
                  <a:gd name="connsiteY10" fmla="*/ 122421 h 170536"/>
                  <a:gd name="connsiteX11" fmla="*/ 219639 w 261091"/>
                  <a:gd name="connsiteY11" fmla="*/ 0 h 170536"/>
                  <a:gd name="connsiteX12" fmla="*/ 261092 w 261091"/>
                  <a:gd name="connsiteY12" fmla="*/ 0 h 170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61091" h="170536">
                    <a:moveTo>
                      <a:pt x="211409" y="170536"/>
                    </a:moveTo>
                    <a:lnTo>
                      <a:pt x="162641" y="170536"/>
                    </a:lnTo>
                    <a:lnTo>
                      <a:pt x="130698" y="60540"/>
                    </a:lnTo>
                    <a:lnTo>
                      <a:pt x="98512" y="170536"/>
                    </a:lnTo>
                    <a:lnTo>
                      <a:pt x="49744" y="170536"/>
                    </a:lnTo>
                    <a:lnTo>
                      <a:pt x="0" y="0"/>
                    </a:lnTo>
                    <a:lnTo>
                      <a:pt x="42063" y="0"/>
                    </a:lnTo>
                    <a:lnTo>
                      <a:pt x="74737" y="122177"/>
                    </a:lnTo>
                    <a:lnTo>
                      <a:pt x="108935" y="0"/>
                    </a:lnTo>
                    <a:lnTo>
                      <a:pt x="152949" y="0"/>
                    </a:lnTo>
                    <a:lnTo>
                      <a:pt x="187086" y="122421"/>
                    </a:lnTo>
                    <a:lnTo>
                      <a:pt x="219639" y="0"/>
                    </a:lnTo>
                    <a:lnTo>
                      <a:pt x="261092" y="0"/>
                    </a:lnTo>
                    <a:close/>
                  </a:path>
                </a:pathLst>
              </a:custGeom>
              <a:solidFill>
                <a:srgbClr val="231F20"/>
              </a:solidFill>
              <a:ln w="6096" cap="flat">
                <a:noFill/>
                <a:prstDash val="solid"/>
                <a:miter/>
              </a:ln>
            </p:spPr>
            <p:txBody>
              <a:bodyPr rtlCol="0" anchor="ctr"/>
              <a:lstStyle/>
              <a:p>
                <a:endParaRPr lang="en-FI"/>
              </a:p>
            </p:txBody>
          </p:sp>
          <p:sp>
            <p:nvSpPr>
              <p:cNvPr id="33" name="Freeform 299">
                <a:extLst>
                  <a:ext uri="{FF2B5EF4-FFF2-40B4-BE49-F238E27FC236}">
                    <a16:creationId xmlns:a16="http://schemas.microsoft.com/office/drawing/2014/main" id="{435C6B87-B786-498E-8D47-D6C05C13BA4B}"/>
                  </a:ext>
                </a:extLst>
              </p:cNvPr>
              <p:cNvSpPr/>
              <p:nvPr/>
            </p:nvSpPr>
            <p:spPr>
              <a:xfrm>
                <a:off x="5609234" y="1752506"/>
                <a:ext cx="114848" cy="175530"/>
              </a:xfrm>
              <a:custGeom>
                <a:avLst/>
                <a:gdLst>
                  <a:gd name="connsiteX0" fmla="*/ 38161 w 114848"/>
                  <a:gd name="connsiteY0" fmla="*/ 68580 h 175530"/>
                  <a:gd name="connsiteX1" fmla="*/ 72176 w 114848"/>
                  <a:gd name="connsiteY1" fmla="*/ 52744 h 175530"/>
                  <a:gd name="connsiteX2" fmla="*/ 114848 w 114848"/>
                  <a:gd name="connsiteY2" fmla="*/ 97084 h 175530"/>
                  <a:gd name="connsiteX3" fmla="*/ 114848 w 114848"/>
                  <a:gd name="connsiteY3" fmla="*/ 175531 h 175530"/>
                  <a:gd name="connsiteX4" fmla="*/ 76505 w 114848"/>
                  <a:gd name="connsiteY4" fmla="*/ 175531 h 175530"/>
                  <a:gd name="connsiteX5" fmla="*/ 76505 w 114848"/>
                  <a:gd name="connsiteY5" fmla="*/ 110605 h 175530"/>
                  <a:gd name="connsiteX6" fmla="*/ 57546 w 114848"/>
                  <a:gd name="connsiteY6" fmla="*/ 88557 h 175530"/>
                  <a:gd name="connsiteX7" fmla="*/ 38161 w 114848"/>
                  <a:gd name="connsiteY7" fmla="*/ 111214 h 175530"/>
                  <a:gd name="connsiteX8" fmla="*/ 38161 w 114848"/>
                  <a:gd name="connsiteY8" fmla="*/ 175531 h 175530"/>
                  <a:gd name="connsiteX9" fmla="*/ 0 w 114848"/>
                  <a:gd name="connsiteY9" fmla="*/ 175531 h 175530"/>
                  <a:gd name="connsiteX10" fmla="*/ 0 w 114848"/>
                  <a:gd name="connsiteY10" fmla="*/ 0 h 175530"/>
                  <a:gd name="connsiteX11" fmla="*/ 38161 w 114848"/>
                  <a:gd name="connsiteY11" fmla="*/ 0 h 1755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4848" h="175530">
                    <a:moveTo>
                      <a:pt x="38161" y="68580"/>
                    </a:moveTo>
                    <a:cubicBezTo>
                      <a:pt x="46006" y="57794"/>
                      <a:pt x="58863" y="51813"/>
                      <a:pt x="72176" y="52744"/>
                    </a:cubicBezTo>
                    <a:cubicBezTo>
                      <a:pt x="96134" y="52744"/>
                      <a:pt x="114848" y="69433"/>
                      <a:pt x="114848" y="97084"/>
                    </a:cubicBezTo>
                    <a:lnTo>
                      <a:pt x="114848" y="175531"/>
                    </a:lnTo>
                    <a:lnTo>
                      <a:pt x="76505" y="175531"/>
                    </a:lnTo>
                    <a:lnTo>
                      <a:pt x="76505" y="110605"/>
                    </a:lnTo>
                    <a:cubicBezTo>
                      <a:pt x="76505" y="96475"/>
                      <a:pt x="69373" y="88557"/>
                      <a:pt x="57546" y="88557"/>
                    </a:cubicBezTo>
                    <a:cubicBezTo>
                      <a:pt x="46939" y="88557"/>
                      <a:pt x="38161" y="95744"/>
                      <a:pt x="38161" y="111214"/>
                    </a:cubicBezTo>
                    <a:lnTo>
                      <a:pt x="38161" y="175531"/>
                    </a:lnTo>
                    <a:lnTo>
                      <a:pt x="0" y="175531"/>
                    </a:lnTo>
                    <a:lnTo>
                      <a:pt x="0" y="0"/>
                    </a:lnTo>
                    <a:lnTo>
                      <a:pt x="38161" y="0"/>
                    </a:lnTo>
                    <a:close/>
                  </a:path>
                </a:pathLst>
              </a:custGeom>
              <a:solidFill>
                <a:srgbClr val="231F20"/>
              </a:solidFill>
              <a:ln w="6096" cap="flat">
                <a:noFill/>
                <a:prstDash val="solid"/>
                <a:miter/>
              </a:ln>
            </p:spPr>
            <p:txBody>
              <a:bodyPr rtlCol="0" anchor="ctr"/>
              <a:lstStyle/>
              <a:p>
                <a:endParaRPr lang="en-FI"/>
              </a:p>
            </p:txBody>
          </p:sp>
        </p:grpSp>
      </p:grpSp>
      <p:grpSp>
        <p:nvGrpSpPr>
          <p:cNvPr id="58" name="Group 420">
            <a:extLst>
              <a:ext uri="{FF2B5EF4-FFF2-40B4-BE49-F238E27FC236}">
                <a16:creationId xmlns:a16="http://schemas.microsoft.com/office/drawing/2014/main" id="{60B43943-A255-454D-A61D-E33B004EA935}"/>
              </a:ext>
            </a:extLst>
          </p:cNvPr>
          <p:cNvGrpSpPr/>
          <p:nvPr/>
        </p:nvGrpSpPr>
        <p:grpSpPr>
          <a:xfrm>
            <a:off x="9020272" y="2567736"/>
            <a:ext cx="2264664" cy="2907275"/>
            <a:chOff x="9417832" y="2315946"/>
            <a:chExt cx="2264664" cy="2907275"/>
          </a:xfrm>
        </p:grpSpPr>
        <p:sp>
          <p:nvSpPr>
            <p:cNvPr id="59" name="Freeform 339">
              <a:extLst>
                <a:ext uri="{FF2B5EF4-FFF2-40B4-BE49-F238E27FC236}">
                  <a16:creationId xmlns:a16="http://schemas.microsoft.com/office/drawing/2014/main" id="{C33AAE84-D28D-446D-8F84-B02E8EEED6D9}"/>
                </a:ext>
              </a:extLst>
            </p:cNvPr>
            <p:cNvSpPr/>
            <p:nvPr/>
          </p:nvSpPr>
          <p:spPr>
            <a:xfrm>
              <a:off x="9417832" y="5045866"/>
              <a:ext cx="176662" cy="176505"/>
            </a:xfrm>
            <a:custGeom>
              <a:avLst/>
              <a:gdLst>
                <a:gd name="connsiteX0" fmla="*/ 0 w 176662"/>
                <a:gd name="connsiteY0" fmla="*/ 0 h 176505"/>
                <a:gd name="connsiteX1" fmla="*/ 176662 w 176662"/>
                <a:gd name="connsiteY1" fmla="*/ 0 h 176505"/>
                <a:gd name="connsiteX2" fmla="*/ 176662 w 176662"/>
                <a:gd name="connsiteY2" fmla="*/ 176505 h 176505"/>
                <a:gd name="connsiteX3" fmla="*/ 0 w 176662"/>
                <a:gd name="connsiteY3" fmla="*/ 176505 h 176505"/>
              </a:gdLst>
              <a:ahLst/>
              <a:cxnLst>
                <a:cxn ang="0">
                  <a:pos x="connsiteX0" y="connsiteY0"/>
                </a:cxn>
                <a:cxn ang="0">
                  <a:pos x="connsiteX1" y="connsiteY1"/>
                </a:cxn>
                <a:cxn ang="0">
                  <a:pos x="connsiteX2" y="connsiteY2"/>
                </a:cxn>
                <a:cxn ang="0">
                  <a:pos x="connsiteX3" y="connsiteY3"/>
                </a:cxn>
              </a:cxnLst>
              <a:rect l="l" t="t" r="r" b="b"/>
              <a:pathLst>
                <a:path w="176662" h="176505">
                  <a:moveTo>
                    <a:pt x="0" y="0"/>
                  </a:moveTo>
                  <a:lnTo>
                    <a:pt x="176662" y="0"/>
                  </a:lnTo>
                  <a:lnTo>
                    <a:pt x="176662" y="176505"/>
                  </a:lnTo>
                  <a:lnTo>
                    <a:pt x="0" y="176505"/>
                  </a:lnTo>
                  <a:close/>
                </a:path>
              </a:pathLst>
            </a:custGeom>
            <a:solidFill>
              <a:srgbClr val="375988"/>
            </a:solidFill>
            <a:ln w="6096" cap="flat">
              <a:noFill/>
              <a:prstDash val="solid"/>
              <a:miter/>
            </a:ln>
          </p:spPr>
          <p:txBody>
            <a:bodyPr rtlCol="0" anchor="ctr"/>
            <a:lstStyle/>
            <a:p>
              <a:endParaRPr lang="en-FI"/>
            </a:p>
          </p:txBody>
        </p:sp>
        <p:sp>
          <p:nvSpPr>
            <p:cNvPr id="60" name="Freeform 340">
              <a:extLst>
                <a:ext uri="{FF2B5EF4-FFF2-40B4-BE49-F238E27FC236}">
                  <a16:creationId xmlns:a16="http://schemas.microsoft.com/office/drawing/2014/main" id="{98E62373-230C-4AE9-AF48-A22B9D1803EF}"/>
                </a:ext>
              </a:extLst>
            </p:cNvPr>
            <p:cNvSpPr/>
            <p:nvPr/>
          </p:nvSpPr>
          <p:spPr>
            <a:xfrm>
              <a:off x="9661245" y="5046841"/>
              <a:ext cx="254142" cy="170536"/>
            </a:xfrm>
            <a:custGeom>
              <a:avLst/>
              <a:gdLst>
                <a:gd name="connsiteX0" fmla="*/ 202083 w 254142"/>
                <a:gd name="connsiteY0" fmla="*/ 170536 h 170536"/>
                <a:gd name="connsiteX1" fmla="*/ 167945 w 254142"/>
                <a:gd name="connsiteY1" fmla="*/ 170536 h 170536"/>
                <a:gd name="connsiteX2" fmla="*/ 127040 w 254142"/>
                <a:gd name="connsiteY2" fmla="*/ 37396 h 170536"/>
                <a:gd name="connsiteX3" fmla="*/ 86198 w 254142"/>
                <a:gd name="connsiteY3" fmla="*/ 170536 h 170536"/>
                <a:gd name="connsiteX4" fmla="*/ 52060 w 254142"/>
                <a:gd name="connsiteY4" fmla="*/ 170536 h 170536"/>
                <a:gd name="connsiteX5" fmla="*/ 0 w 254142"/>
                <a:gd name="connsiteY5" fmla="*/ 0 h 170536"/>
                <a:gd name="connsiteX6" fmla="*/ 28895 w 254142"/>
                <a:gd name="connsiteY6" fmla="*/ 0 h 170536"/>
                <a:gd name="connsiteX7" fmla="*/ 69495 w 254142"/>
                <a:gd name="connsiteY7" fmla="*/ 138743 h 170536"/>
                <a:gd name="connsiteX8" fmla="*/ 111679 w 254142"/>
                <a:gd name="connsiteY8" fmla="*/ 0 h 170536"/>
                <a:gd name="connsiteX9" fmla="*/ 143013 w 254142"/>
                <a:gd name="connsiteY9" fmla="*/ 0 h 170536"/>
                <a:gd name="connsiteX10" fmla="*/ 185135 w 254142"/>
                <a:gd name="connsiteY10" fmla="*/ 138743 h 170536"/>
                <a:gd name="connsiteX11" fmla="*/ 225857 w 254142"/>
                <a:gd name="connsiteY11" fmla="*/ 0 h 170536"/>
                <a:gd name="connsiteX12" fmla="*/ 254143 w 254142"/>
                <a:gd name="connsiteY12" fmla="*/ 0 h 170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54142" h="170536">
                  <a:moveTo>
                    <a:pt x="202083" y="170536"/>
                  </a:moveTo>
                  <a:lnTo>
                    <a:pt x="167945" y="170536"/>
                  </a:lnTo>
                  <a:lnTo>
                    <a:pt x="127040" y="37396"/>
                  </a:lnTo>
                  <a:lnTo>
                    <a:pt x="86198" y="170536"/>
                  </a:lnTo>
                  <a:lnTo>
                    <a:pt x="52060" y="170536"/>
                  </a:lnTo>
                  <a:lnTo>
                    <a:pt x="0" y="0"/>
                  </a:lnTo>
                  <a:lnTo>
                    <a:pt x="28895" y="0"/>
                  </a:lnTo>
                  <a:lnTo>
                    <a:pt x="69495" y="138743"/>
                  </a:lnTo>
                  <a:lnTo>
                    <a:pt x="111679" y="0"/>
                  </a:lnTo>
                  <a:lnTo>
                    <a:pt x="143013" y="0"/>
                  </a:lnTo>
                  <a:lnTo>
                    <a:pt x="185135" y="138743"/>
                  </a:lnTo>
                  <a:lnTo>
                    <a:pt x="225857" y="0"/>
                  </a:lnTo>
                  <a:lnTo>
                    <a:pt x="254143" y="0"/>
                  </a:lnTo>
                  <a:close/>
                </a:path>
              </a:pathLst>
            </a:custGeom>
            <a:solidFill>
              <a:srgbClr val="231F20"/>
            </a:solidFill>
            <a:ln w="6096" cap="flat">
              <a:noFill/>
              <a:prstDash val="solid"/>
              <a:miter/>
            </a:ln>
          </p:spPr>
          <p:txBody>
            <a:bodyPr rtlCol="0" anchor="ctr"/>
            <a:lstStyle/>
            <a:p>
              <a:endParaRPr lang="en-FI"/>
            </a:p>
          </p:txBody>
        </p:sp>
        <p:sp>
          <p:nvSpPr>
            <p:cNvPr id="61" name="Freeform 341">
              <a:extLst>
                <a:ext uri="{FF2B5EF4-FFF2-40B4-BE49-F238E27FC236}">
                  <a16:creationId xmlns:a16="http://schemas.microsoft.com/office/drawing/2014/main" id="{C0B79D9E-6F21-476D-96BB-54425C77946D}"/>
                </a:ext>
              </a:extLst>
            </p:cNvPr>
            <p:cNvSpPr/>
            <p:nvPr/>
          </p:nvSpPr>
          <p:spPr>
            <a:xfrm>
              <a:off x="9935491" y="5042085"/>
              <a:ext cx="36102" cy="175292"/>
            </a:xfrm>
            <a:custGeom>
              <a:avLst/>
              <a:gdLst>
                <a:gd name="connsiteX0" fmla="*/ 36101 w 36102"/>
                <a:gd name="connsiteY0" fmla="*/ 18277 h 175292"/>
                <a:gd name="connsiteX1" fmla="*/ 18667 w 36102"/>
                <a:gd name="connsiteY1" fmla="*/ 36074 h 175292"/>
                <a:gd name="connsiteX2" fmla="*/ 17813 w 36102"/>
                <a:gd name="connsiteY2" fmla="*/ 36062 h 175292"/>
                <a:gd name="connsiteX3" fmla="*/ 13 w 36102"/>
                <a:gd name="connsiteY3" fmla="*/ 19014 h 175292"/>
                <a:gd name="connsiteX4" fmla="*/ 13 w 36102"/>
                <a:gd name="connsiteY4" fmla="*/ 18277 h 175292"/>
                <a:gd name="connsiteX5" fmla="*/ 16960 w 36102"/>
                <a:gd name="connsiteY5" fmla="*/ 18 h 175292"/>
                <a:gd name="connsiteX6" fmla="*/ 17813 w 36102"/>
                <a:gd name="connsiteY6" fmla="*/ 5 h 175292"/>
                <a:gd name="connsiteX7" fmla="*/ 36101 w 36102"/>
                <a:gd name="connsiteY7" fmla="*/ 17412 h 175292"/>
                <a:gd name="connsiteX8" fmla="*/ 36101 w 36102"/>
                <a:gd name="connsiteY8" fmla="*/ 18277 h 175292"/>
                <a:gd name="connsiteX9" fmla="*/ 30981 w 36102"/>
                <a:gd name="connsiteY9" fmla="*/ 175292 h 175292"/>
                <a:gd name="connsiteX10" fmla="*/ 5377 w 36102"/>
                <a:gd name="connsiteY10" fmla="*/ 175292 h 175292"/>
                <a:gd name="connsiteX11" fmla="*/ 5377 w 36102"/>
                <a:gd name="connsiteY11" fmla="*/ 58780 h 175292"/>
                <a:gd name="connsiteX12" fmla="*/ 30981 w 36102"/>
                <a:gd name="connsiteY12" fmla="*/ 58780 h 1752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6102" h="175292">
                  <a:moveTo>
                    <a:pt x="36101" y="18277"/>
                  </a:moveTo>
                  <a:cubicBezTo>
                    <a:pt x="36223" y="27998"/>
                    <a:pt x="28420" y="35964"/>
                    <a:pt x="18667" y="36074"/>
                  </a:cubicBezTo>
                  <a:cubicBezTo>
                    <a:pt x="18362" y="36074"/>
                    <a:pt x="18118" y="36074"/>
                    <a:pt x="17813" y="36062"/>
                  </a:cubicBezTo>
                  <a:cubicBezTo>
                    <a:pt x="8182" y="36263"/>
                    <a:pt x="196" y="28631"/>
                    <a:pt x="13" y="19014"/>
                  </a:cubicBezTo>
                  <a:cubicBezTo>
                    <a:pt x="13" y="18771"/>
                    <a:pt x="13" y="18521"/>
                    <a:pt x="13" y="18277"/>
                  </a:cubicBezTo>
                  <a:cubicBezTo>
                    <a:pt x="-353" y="8563"/>
                    <a:pt x="7206" y="389"/>
                    <a:pt x="16960" y="18"/>
                  </a:cubicBezTo>
                  <a:cubicBezTo>
                    <a:pt x="17265" y="5"/>
                    <a:pt x="17508" y="-1"/>
                    <a:pt x="17813" y="5"/>
                  </a:cubicBezTo>
                  <a:cubicBezTo>
                    <a:pt x="27689" y="-232"/>
                    <a:pt x="35857" y="7564"/>
                    <a:pt x="36101" y="17412"/>
                  </a:cubicBezTo>
                  <a:cubicBezTo>
                    <a:pt x="36101" y="17699"/>
                    <a:pt x="36101" y="17991"/>
                    <a:pt x="36101" y="18277"/>
                  </a:cubicBezTo>
                  <a:close/>
                  <a:moveTo>
                    <a:pt x="30981" y="175292"/>
                  </a:moveTo>
                  <a:lnTo>
                    <a:pt x="5377" y="175292"/>
                  </a:lnTo>
                  <a:lnTo>
                    <a:pt x="5377" y="58780"/>
                  </a:lnTo>
                  <a:lnTo>
                    <a:pt x="30981" y="58780"/>
                  </a:lnTo>
                  <a:close/>
                </a:path>
              </a:pathLst>
            </a:custGeom>
            <a:solidFill>
              <a:srgbClr val="231F20"/>
            </a:solidFill>
            <a:ln w="6096" cap="flat">
              <a:noFill/>
              <a:prstDash val="solid"/>
              <a:miter/>
            </a:ln>
          </p:spPr>
          <p:txBody>
            <a:bodyPr rtlCol="0" anchor="ctr"/>
            <a:lstStyle/>
            <a:p>
              <a:endParaRPr lang="en-FI"/>
            </a:p>
          </p:txBody>
        </p:sp>
        <p:sp>
          <p:nvSpPr>
            <p:cNvPr id="62" name="Freeform 342">
              <a:extLst>
                <a:ext uri="{FF2B5EF4-FFF2-40B4-BE49-F238E27FC236}">
                  <a16:creationId xmlns:a16="http://schemas.microsoft.com/office/drawing/2014/main" id="{C7118E11-BC4B-43D5-870A-AE82A18355B3}"/>
                </a:ext>
              </a:extLst>
            </p:cNvPr>
            <p:cNvSpPr/>
            <p:nvPr/>
          </p:nvSpPr>
          <p:spPr>
            <a:xfrm>
              <a:off x="10006217" y="5097736"/>
              <a:ext cx="108900" cy="119762"/>
            </a:xfrm>
            <a:custGeom>
              <a:avLst/>
              <a:gdLst>
                <a:gd name="connsiteX0" fmla="*/ 108875 w 108900"/>
                <a:gd name="connsiteY0" fmla="*/ 46310 h 119762"/>
                <a:gd name="connsiteX1" fmla="*/ 108875 w 108900"/>
                <a:gd name="connsiteY1" fmla="*/ 119397 h 119762"/>
                <a:gd name="connsiteX2" fmla="*/ 83272 w 108900"/>
                <a:gd name="connsiteY2" fmla="*/ 119397 h 119762"/>
                <a:gd name="connsiteX3" fmla="*/ 83272 w 108900"/>
                <a:gd name="connsiteY3" fmla="*/ 54715 h 119762"/>
                <a:gd name="connsiteX4" fmla="*/ 56084 w 108900"/>
                <a:gd name="connsiteY4" fmla="*/ 24262 h 119762"/>
                <a:gd name="connsiteX5" fmla="*/ 25604 w 108900"/>
                <a:gd name="connsiteY5" fmla="*/ 51560 h 119762"/>
                <a:gd name="connsiteX6" fmla="*/ 25604 w 108900"/>
                <a:gd name="connsiteY6" fmla="*/ 55081 h 119762"/>
                <a:gd name="connsiteX7" fmla="*/ 25604 w 108900"/>
                <a:gd name="connsiteY7" fmla="*/ 119763 h 119762"/>
                <a:gd name="connsiteX8" fmla="*/ 0 w 108900"/>
                <a:gd name="connsiteY8" fmla="*/ 119763 h 119762"/>
                <a:gd name="connsiteX9" fmla="*/ 0 w 108900"/>
                <a:gd name="connsiteY9" fmla="*/ 3128 h 119762"/>
                <a:gd name="connsiteX10" fmla="*/ 25360 w 108900"/>
                <a:gd name="connsiteY10" fmla="*/ 3128 h 119762"/>
                <a:gd name="connsiteX11" fmla="*/ 25360 w 108900"/>
                <a:gd name="connsiteY11" fmla="*/ 17380 h 119762"/>
                <a:gd name="connsiteX12" fmla="*/ 61204 w 108900"/>
                <a:gd name="connsiteY12" fmla="*/ 83 h 119762"/>
                <a:gd name="connsiteX13" fmla="*/ 108814 w 108900"/>
                <a:gd name="connsiteY13" fmla="*/ 42248 h 119762"/>
                <a:gd name="connsiteX14" fmla="*/ 108875 w 108900"/>
                <a:gd name="connsiteY14" fmla="*/ 46310 h 1197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8900" h="119762">
                  <a:moveTo>
                    <a:pt x="108875" y="46310"/>
                  </a:moveTo>
                  <a:lnTo>
                    <a:pt x="108875" y="119397"/>
                  </a:lnTo>
                  <a:lnTo>
                    <a:pt x="83272" y="119397"/>
                  </a:lnTo>
                  <a:lnTo>
                    <a:pt x="83272" y="54715"/>
                  </a:lnTo>
                  <a:cubicBezTo>
                    <a:pt x="83272" y="35104"/>
                    <a:pt x="73152" y="24262"/>
                    <a:pt x="56084" y="24262"/>
                  </a:cubicBezTo>
                  <a:cubicBezTo>
                    <a:pt x="40112" y="23385"/>
                    <a:pt x="26457" y="35609"/>
                    <a:pt x="25604" y="51560"/>
                  </a:cubicBezTo>
                  <a:cubicBezTo>
                    <a:pt x="25543" y="52736"/>
                    <a:pt x="25543" y="53911"/>
                    <a:pt x="25604" y="55081"/>
                  </a:cubicBezTo>
                  <a:lnTo>
                    <a:pt x="25604" y="119763"/>
                  </a:lnTo>
                  <a:lnTo>
                    <a:pt x="0" y="119763"/>
                  </a:lnTo>
                  <a:lnTo>
                    <a:pt x="0" y="3128"/>
                  </a:lnTo>
                  <a:lnTo>
                    <a:pt x="25360" y="3128"/>
                  </a:lnTo>
                  <a:lnTo>
                    <a:pt x="25360" y="17380"/>
                  </a:lnTo>
                  <a:cubicBezTo>
                    <a:pt x="33589" y="5887"/>
                    <a:pt x="47062" y="-636"/>
                    <a:pt x="61204" y="83"/>
                  </a:cubicBezTo>
                  <a:cubicBezTo>
                    <a:pt x="86015" y="-1409"/>
                    <a:pt x="107351" y="17471"/>
                    <a:pt x="108814" y="42248"/>
                  </a:cubicBezTo>
                  <a:cubicBezTo>
                    <a:pt x="108875" y="43600"/>
                    <a:pt x="108936" y="44958"/>
                    <a:pt x="108875" y="46310"/>
                  </a:cubicBezTo>
                  <a:close/>
                </a:path>
              </a:pathLst>
            </a:custGeom>
            <a:solidFill>
              <a:srgbClr val="231F20"/>
            </a:solidFill>
            <a:ln w="6096" cap="flat">
              <a:noFill/>
              <a:prstDash val="solid"/>
              <a:miter/>
            </a:ln>
          </p:spPr>
          <p:txBody>
            <a:bodyPr rtlCol="0" anchor="ctr"/>
            <a:lstStyle/>
            <a:p>
              <a:endParaRPr lang="en-FI"/>
            </a:p>
          </p:txBody>
        </p:sp>
        <p:sp>
          <p:nvSpPr>
            <p:cNvPr id="63" name="Freeform 343">
              <a:extLst>
                <a:ext uri="{FF2B5EF4-FFF2-40B4-BE49-F238E27FC236}">
                  <a16:creationId xmlns:a16="http://schemas.microsoft.com/office/drawing/2014/main" id="{9C30022B-13A1-47C3-9DFD-BC4C8B8B79D3}"/>
                </a:ext>
              </a:extLst>
            </p:cNvPr>
            <p:cNvSpPr/>
            <p:nvPr/>
          </p:nvSpPr>
          <p:spPr>
            <a:xfrm>
              <a:off x="10145573" y="5041724"/>
              <a:ext cx="120457" cy="178483"/>
            </a:xfrm>
            <a:custGeom>
              <a:avLst/>
              <a:gdLst>
                <a:gd name="connsiteX0" fmla="*/ 94975 w 120457"/>
                <a:gd name="connsiteY0" fmla="*/ 73087 h 178483"/>
                <a:gd name="connsiteX1" fmla="*/ 94975 w 120457"/>
                <a:gd name="connsiteY1" fmla="*/ 0 h 178483"/>
                <a:gd name="connsiteX2" fmla="*/ 120457 w 120457"/>
                <a:gd name="connsiteY2" fmla="*/ 0 h 178483"/>
                <a:gd name="connsiteX3" fmla="*/ 120457 w 120457"/>
                <a:gd name="connsiteY3" fmla="*/ 175409 h 178483"/>
                <a:gd name="connsiteX4" fmla="*/ 94975 w 120457"/>
                <a:gd name="connsiteY4" fmla="*/ 175409 h 178483"/>
                <a:gd name="connsiteX5" fmla="*/ 94975 w 120457"/>
                <a:gd name="connsiteY5" fmla="*/ 161400 h 178483"/>
                <a:gd name="connsiteX6" fmla="*/ 58399 w 120457"/>
                <a:gd name="connsiteY6" fmla="*/ 178454 h 178483"/>
                <a:gd name="connsiteX7" fmla="*/ 0 w 120457"/>
                <a:gd name="connsiteY7" fmla="*/ 117061 h 178483"/>
                <a:gd name="connsiteX8" fmla="*/ 58399 w 120457"/>
                <a:gd name="connsiteY8" fmla="*/ 55668 h 178483"/>
                <a:gd name="connsiteX9" fmla="*/ 94975 w 120457"/>
                <a:gd name="connsiteY9" fmla="*/ 73087 h 178483"/>
                <a:gd name="connsiteX10" fmla="*/ 26090 w 120457"/>
                <a:gd name="connsiteY10" fmla="*/ 117305 h 178483"/>
                <a:gd name="connsiteX11" fmla="*/ 61325 w 120457"/>
                <a:gd name="connsiteY11" fmla="*/ 154701 h 178483"/>
                <a:gd name="connsiteX12" fmla="*/ 96560 w 120457"/>
                <a:gd name="connsiteY12" fmla="*/ 117305 h 178483"/>
                <a:gd name="connsiteX13" fmla="*/ 61325 w 120457"/>
                <a:gd name="connsiteY13" fmla="*/ 79908 h 178483"/>
                <a:gd name="connsiteX14" fmla="*/ 26090 w 120457"/>
                <a:gd name="connsiteY14" fmla="*/ 117305 h 1784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0457" h="178483">
                  <a:moveTo>
                    <a:pt x="94975" y="73087"/>
                  </a:moveTo>
                  <a:lnTo>
                    <a:pt x="94975" y="0"/>
                  </a:lnTo>
                  <a:lnTo>
                    <a:pt x="120457" y="0"/>
                  </a:lnTo>
                  <a:lnTo>
                    <a:pt x="120457" y="175409"/>
                  </a:lnTo>
                  <a:lnTo>
                    <a:pt x="94975" y="175409"/>
                  </a:lnTo>
                  <a:lnTo>
                    <a:pt x="94975" y="161400"/>
                  </a:lnTo>
                  <a:cubicBezTo>
                    <a:pt x="86258" y="172625"/>
                    <a:pt x="72603" y="178966"/>
                    <a:pt x="58399" y="178454"/>
                  </a:cubicBezTo>
                  <a:cubicBezTo>
                    <a:pt x="25725" y="178454"/>
                    <a:pt x="0" y="152752"/>
                    <a:pt x="0" y="117061"/>
                  </a:cubicBezTo>
                  <a:cubicBezTo>
                    <a:pt x="0" y="81370"/>
                    <a:pt x="25725" y="55668"/>
                    <a:pt x="58399" y="55668"/>
                  </a:cubicBezTo>
                  <a:cubicBezTo>
                    <a:pt x="72664" y="55248"/>
                    <a:pt x="86319" y="61734"/>
                    <a:pt x="94975" y="73087"/>
                  </a:cubicBezTo>
                  <a:close/>
                  <a:moveTo>
                    <a:pt x="26090" y="117305"/>
                  </a:moveTo>
                  <a:cubicBezTo>
                    <a:pt x="26090" y="137769"/>
                    <a:pt x="39380" y="154701"/>
                    <a:pt x="61325" y="154701"/>
                  </a:cubicBezTo>
                  <a:cubicBezTo>
                    <a:pt x="83271" y="154701"/>
                    <a:pt x="96560" y="138622"/>
                    <a:pt x="96560" y="117305"/>
                  </a:cubicBezTo>
                  <a:cubicBezTo>
                    <a:pt x="96560" y="95988"/>
                    <a:pt x="82417" y="79908"/>
                    <a:pt x="61325" y="79908"/>
                  </a:cubicBezTo>
                  <a:cubicBezTo>
                    <a:pt x="40233" y="79908"/>
                    <a:pt x="26090" y="96840"/>
                    <a:pt x="26090" y="117305"/>
                  </a:cubicBezTo>
                  <a:close/>
                </a:path>
              </a:pathLst>
            </a:custGeom>
            <a:solidFill>
              <a:srgbClr val="231F20"/>
            </a:solidFill>
            <a:ln w="6096" cap="flat">
              <a:noFill/>
              <a:prstDash val="solid"/>
              <a:miter/>
            </a:ln>
          </p:spPr>
          <p:txBody>
            <a:bodyPr rtlCol="0" anchor="ctr"/>
            <a:lstStyle/>
            <a:p>
              <a:endParaRPr lang="en-FI"/>
            </a:p>
          </p:txBody>
        </p:sp>
        <p:sp>
          <p:nvSpPr>
            <p:cNvPr id="64" name="Freeform 344">
              <a:extLst>
                <a:ext uri="{FF2B5EF4-FFF2-40B4-BE49-F238E27FC236}">
                  <a16:creationId xmlns:a16="http://schemas.microsoft.com/office/drawing/2014/main" id="{96981FBB-1628-49C5-BB13-9A20CC0E1E42}"/>
                </a:ext>
              </a:extLst>
            </p:cNvPr>
            <p:cNvSpPr/>
            <p:nvPr/>
          </p:nvSpPr>
          <p:spPr>
            <a:xfrm>
              <a:off x="10365760" y="5043673"/>
              <a:ext cx="178734" cy="176870"/>
            </a:xfrm>
            <a:custGeom>
              <a:avLst/>
              <a:gdLst>
                <a:gd name="connsiteX0" fmla="*/ 178734 w 178734"/>
                <a:gd name="connsiteY0" fmla="*/ 88435 h 176870"/>
                <a:gd name="connsiteX1" fmla="*/ 89367 w 178734"/>
                <a:gd name="connsiteY1" fmla="*/ 176871 h 176870"/>
                <a:gd name="connsiteX2" fmla="*/ 0 w 178734"/>
                <a:gd name="connsiteY2" fmla="*/ 88435 h 176870"/>
                <a:gd name="connsiteX3" fmla="*/ 89367 w 178734"/>
                <a:gd name="connsiteY3" fmla="*/ 0 h 176870"/>
                <a:gd name="connsiteX4" fmla="*/ 178734 w 178734"/>
                <a:gd name="connsiteY4" fmla="*/ 88435 h 176870"/>
                <a:gd name="connsiteX5" fmla="*/ 28895 w 178734"/>
                <a:gd name="connsiteY5" fmla="*/ 88435 h 176870"/>
                <a:gd name="connsiteX6" fmla="*/ 89367 w 178734"/>
                <a:gd name="connsiteY6" fmla="*/ 150437 h 176870"/>
                <a:gd name="connsiteX7" fmla="*/ 149839 w 178734"/>
                <a:gd name="connsiteY7" fmla="*/ 88435 h 176870"/>
                <a:gd name="connsiteX8" fmla="*/ 89367 w 178734"/>
                <a:gd name="connsiteY8" fmla="*/ 26433 h 176870"/>
                <a:gd name="connsiteX9" fmla="*/ 28895 w 178734"/>
                <a:gd name="connsiteY9" fmla="*/ 88435 h 1768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8734" h="176870">
                  <a:moveTo>
                    <a:pt x="178734" y="88435"/>
                  </a:moveTo>
                  <a:cubicBezTo>
                    <a:pt x="178734" y="139353"/>
                    <a:pt x="141793" y="176871"/>
                    <a:pt x="89367" y="176871"/>
                  </a:cubicBezTo>
                  <a:cubicBezTo>
                    <a:pt x="36941" y="176871"/>
                    <a:pt x="0" y="139353"/>
                    <a:pt x="0" y="88435"/>
                  </a:cubicBezTo>
                  <a:cubicBezTo>
                    <a:pt x="0" y="37518"/>
                    <a:pt x="36941" y="0"/>
                    <a:pt x="89367" y="0"/>
                  </a:cubicBezTo>
                  <a:cubicBezTo>
                    <a:pt x="141793" y="0"/>
                    <a:pt x="178734" y="37518"/>
                    <a:pt x="178734" y="88435"/>
                  </a:cubicBezTo>
                  <a:close/>
                  <a:moveTo>
                    <a:pt x="28895" y="88435"/>
                  </a:moveTo>
                  <a:cubicBezTo>
                    <a:pt x="28895" y="124979"/>
                    <a:pt x="54498" y="150437"/>
                    <a:pt x="89367" y="150437"/>
                  </a:cubicBezTo>
                  <a:cubicBezTo>
                    <a:pt x="124237" y="150437"/>
                    <a:pt x="149839" y="125222"/>
                    <a:pt x="149839" y="88435"/>
                  </a:cubicBezTo>
                  <a:cubicBezTo>
                    <a:pt x="149839" y="51648"/>
                    <a:pt x="124237" y="26433"/>
                    <a:pt x="89367" y="26433"/>
                  </a:cubicBezTo>
                  <a:cubicBezTo>
                    <a:pt x="54498" y="26433"/>
                    <a:pt x="28895" y="51648"/>
                    <a:pt x="28895" y="88435"/>
                  </a:cubicBezTo>
                  <a:close/>
                </a:path>
              </a:pathLst>
            </a:custGeom>
            <a:solidFill>
              <a:srgbClr val="231F20"/>
            </a:solidFill>
            <a:ln w="6096" cap="flat">
              <a:noFill/>
              <a:prstDash val="solid"/>
              <a:miter/>
            </a:ln>
          </p:spPr>
          <p:txBody>
            <a:bodyPr rtlCol="0" anchor="ctr"/>
            <a:lstStyle/>
            <a:p>
              <a:endParaRPr lang="en-FI"/>
            </a:p>
          </p:txBody>
        </p:sp>
        <p:sp>
          <p:nvSpPr>
            <p:cNvPr id="65" name="Freeform 345">
              <a:extLst>
                <a:ext uri="{FF2B5EF4-FFF2-40B4-BE49-F238E27FC236}">
                  <a16:creationId xmlns:a16="http://schemas.microsoft.com/office/drawing/2014/main" id="{00AACC70-975C-4E72-B97C-AD7564B93B7B}"/>
                </a:ext>
              </a:extLst>
            </p:cNvPr>
            <p:cNvSpPr/>
            <p:nvPr/>
          </p:nvSpPr>
          <p:spPr>
            <a:xfrm>
              <a:off x="10564368" y="5039099"/>
              <a:ext cx="95097" cy="178277"/>
            </a:xfrm>
            <a:custGeom>
              <a:avLst/>
              <a:gdLst>
                <a:gd name="connsiteX0" fmla="*/ 89001 w 95097"/>
                <a:gd name="connsiteY0" fmla="*/ 84727 h 178277"/>
                <a:gd name="connsiteX1" fmla="*/ 48768 w 95097"/>
                <a:gd name="connsiteY1" fmla="*/ 84727 h 178277"/>
                <a:gd name="connsiteX2" fmla="*/ 48768 w 95097"/>
                <a:gd name="connsiteY2" fmla="*/ 178278 h 178277"/>
                <a:gd name="connsiteX3" fmla="*/ 23165 w 95097"/>
                <a:gd name="connsiteY3" fmla="*/ 178278 h 178277"/>
                <a:gd name="connsiteX4" fmla="*/ 23165 w 95097"/>
                <a:gd name="connsiteY4" fmla="*/ 84727 h 178277"/>
                <a:gd name="connsiteX5" fmla="*/ 0 w 95097"/>
                <a:gd name="connsiteY5" fmla="*/ 84727 h 178277"/>
                <a:gd name="connsiteX6" fmla="*/ 0 w 95097"/>
                <a:gd name="connsiteY6" fmla="*/ 61765 h 178277"/>
                <a:gd name="connsiteX7" fmla="*/ 23408 w 95097"/>
                <a:gd name="connsiteY7" fmla="*/ 61765 h 178277"/>
                <a:gd name="connsiteX8" fmla="*/ 23408 w 95097"/>
                <a:gd name="connsiteY8" fmla="*/ 42031 h 178277"/>
                <a:gd name="connsiteX9" fmla="*/ 62545 w 95097"/>
                <a:gd name="connsiteY9" fmla="*/ 6 h 178277"/>
                <a:gd name="connsiteX10" fmla="*/ 95097 w 95097"/>
                <a:gd name="connsiteY10" fmla="*/ 8777 h 178277"/>
                <a:gd name="connsiteX11" fmla="*/ 86075 w 95097"/>
                <a:gd name="connsiteY11" fmla="*/ 30216 h 178277"/>
                <a:gd name="connsiteX12" fmla="*/ 64252 w 95097"/>
                <a:gd name="connsiteY12" fmla="*/ 24125 h 178277"/>
                <a:gd name="connsiteX13" fmla="*/ 49012 w 95097"/>
                <a:gd name="connsiteY13" fmla="*/ 42397 h 178277"/>
                <a:gd name="connsiteX14" fmla="*/ 49012 w 95097"/>
                <a:gd name="connsiteY14" fmla="*/ 61765 h 178277"/>
                <a:gd name="connsiteX15" fmla="*/ 89001 w 95097"/>
                <a:gd name="connsiteY15" fmla="*/ 61765 h 1782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5097" h="178277">
                  <a:moveTo>
                    <a:pt x="89001" y="84727"/>
                  </a:moveTo>
                  <a:lnTo>
                    <a:pt x="48768" y="84727"/>
                  </a:lnTo>
                  <a:lnTo>
                    <a:pt x="48768" y="178278"/>
                  </a:lnTo>
                  <a:lnTo>
                    <a:pt x="23165" y="178278"/>
                  </a:lnTo>
                  <a:lnTo>
                    <a:pt x="23165" y="84727"/>
                  </a:lnTo>
                  <a:lnTo>
                    <a:pt x="0" y="84727"/>
                  </a:lnTo>
                  <a:lnTo>
                    <a:pt x="0" y="61765"/>
                  </a:lnTo>
                  <a:lnTo>
                    <a:pt x="23408" y="61765"/>
                  </a:lnTo>
                  <a:lnTo>
                    <a:pt x="23408" y="42031"/>
                  </a:lnTo>
                  <a:cubicBezTo>
                    <a:pt x="23408" y="18643"/>
                    <a:pt x="35235" y="6"/>
                    <a:pt x="62545" y="6"/>
                  </a:cubicBezTo>
                  <a:cubicBezTo>
                    <a:pt x="74006" y="-158"/>
                    <a:pt x="85283" y="2881"/>
                    <a:pt x="95097" y="8777"/>
                  </a:cubicBezTo>
                  <a:lnTo>
                    <a:pt x="86075" y="30216"/>
                  </a:lnTo>
                  <a:cubicBezTo>
                    <a:pt x="79431" y="26415"/>
                    <a:pt x="71933" y="24326"/>
                    <a:pt x="64252" y="24125"/>
                  </a:cubicBezTo>
                  <a:cubicBezTo>
                    <a:pt x="54377" y="24125"/>
                    <a:pt x="49012" y="30581"/>
                    <a:pt x="49012" y="42397"/>
                  </a:cubicBezTo>
                  <a:lnTo>
                    <a:pt x="49012" y="61765"/>
                  </a:lnTo>
                  <a:lnTo>
                    <a:pt x="89001" y="61765"/>
                  </a:lnTo>
                  <a:close/>
                </a:path>
              </a:pathLst>
            </a:custGeom>
            <a:solidFill>
              <a:srgbClr val="231F20"/>
            </a:solidFill>
            <a:ln w="6096" cap="flat">
              <a:noFill/>
              <a:prstDash val="solid"/>
              <a:miter/>
            </a:ln>
          </p:spPr>
          <p:txBody>
            <a:bodyPr rtlCol="0" anchor="ctr"/>
            <a:lstStyle/>
            <a:p>
              <a:endParaRPr lang="en-FI"/>
            </a:p>
          </p:txBody>
        </p:sp>
        <p:sp>
          <p:nvSpPr>
            <p:cNvPr id="66" name="Freeform 346">
              <a:extLst>
                <a:ext uri="{FF2B5EF4-FFF2-40B4-BE49-F238E27FC236}">
                  <a16:creationId xmlns:a16="http://schemas.microsoft.com/office/drawing/2014/main" id="{65000B4D-09BE-4449-B863-499E60212576}"/>
                </a:ext>
              </a:extLst>
            </p:cNvPr>
            <p:cNvSpPr/>
            <p:nvPr/>
          </p:nvSpPr>
          <p:spPr>
            <a:xfrm>
              <a:off x="10664829" y="5039099"/>
              <a:ext cx="95097" cy="178277"/>
            </a:xfrm>
            <a:custGeom>
              <a:avLst/>
              <a:gdLst>
                <a:gd name="connsiteX0" fmla="*/ 89001 w 95097"/>
                <a:gd name="connsiteY0" fmla="*/ 84727 h 178277"/>
                <a:gd name="connsiteX1" fmla="*/ 49012 w 95097"/>
                <a:gd name="connsiteY1" fmla="*/ 84727 h 178277"/>
                <a:gd name="connsiteX2" fmla="*/ 49012 w 95097"/>
                <a:gd name="connsiteY2" fmla="*/ 178278 h 178277"/>
                <a:gd name="connsiteX3" fmla="*/ 23408 w 95097"/>
                <a:gd name="connsiteY3" fmla="*/ 178278 h 178277"/>
                <a:gd name="connsiteX4" fmla="*/ 23408 w 95097"/>
                <a:gd name="connsiteY4" fmla="*/ 84727 h 178277"/>
                <a:gd name="connsiteX5" fmla="*/ 0 w 95097"/>
                <a:gd name="connsiteY5" fmla="*/ 84727 h 178277"/>
                <a:gd name="connsiteX6" fmla="*/ 0 w 95097"/>
                <a:gd name="connsiteY6" fmla="*/ 61765 h 178277"/>
                <a:gd name="connsiteX7" fmla="*/ 23408 w 95097"/>
                <a:gd name="connsiteY7" fmla="*/ 61765 h 178277"/>
                <a:gd name="connsiteX8" fmla="*/ 23408 w 95097"/>
                <a:gd name="connsiteY8" fmla="*/ 42031 h 178277"/>
                <a:gd name="connsiteX9" fmla="*/ 62545 w 95097"/>
                <a:gd name="connsiteY9" fmla="*/ 6 h 178277"/>
                <a:gd name="connsiteX10" fmla="*/ 95097 w 95097"/>
                <a:gd name="connsiteY10" fmla="*/ 8777 h 178277"/>
                <a:gd name="connsiteX11" fmla="*/ 86075 w 95097"/>
                <a:gd name="connsiteY11" fmla="*/ 30216 h 178277"/>
                <a:gd name="connsiteX12" fmla="*/ 64252 w 95097"/>
                <a:gd name="connsiteY12" fmla="*/ 24125 h 178277"/>
                <a:gd name="connsiteX13" fmla="*/ 49012 w 95097"/>
                <a:gd name="connsiteY13" fmla="*/ 42397 h 178277"/>
                <a:gd name="connsiteX14" fmla="*/ 49012 w 95097"/>
                <a:gd name="connsiteY14" fmla="*/ 61765 h 178277"/>
                <a:gd name="connsiteX15" fmla="*/ 89001 w 95097"/>
                <a:gd name="connsiteY15" fmla="*/ 61765 h 1782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5097" h="178277">
                  <a:moveTo>
                    <a:pt x="89001" y="84727"/>
                  </a:moveTo>
                  <a:lnTo>
                    <a:pt x="49012" y="84727"/>
                  </a:lnTo>
                  <a:lnTo>
                    <a:pt x="49012" y="178278"/>
                  </a:lnTo>
                  <a:lnTo>
                    <a:pt x="23408" y="178278"/>
                  </a:lnTo>
                  <a:lnTo>
                    <a:pt x="23408" y="84727"/>
                  </a:lnTo>
                  <a:lnTo>
                    <a:pt x="0" y="84727"/>
                  </a:lnTo>
                  <a:lnTo>
                    <a:pt x="0" y="61765"/>
                  </a:lnTo>
                  <a:lnTo>
                    <a:pt x="23408" y="61765"/>
                  </a:lnTo>
                  <a:lnTo>
                    <a:pt x="23408" y="42031"/>
                  </a:lnTo>
                  <a:cubicBezTo>
                    <a:pt x="23408" y="18643"/>
                    <a:pt x="35235" y="6"/>
                    <a:pt x="62545" y="6"/>
                  </a:cubicBezTo>
                  <a:cubicBezTo>
                    <a:pt x="74006" y="-158"/>
                    <a:pt x="85283" y="2881"/>
                    <a:pt x="95097" y="8777"/>
                  </a:cubicBezTo>
                  <a:lnTo>
                    <a:pt x="86075" y="30216"/>
                  </a:lnTo>
                  <a:cubicBezTo>
                    <a:pt x="79431" y="26415"/>
                    <a:pt x="71933" y="24326"/>
                    <a:pt x="64252" y="24125"/>
                  </a:cubicBezTo>
                  <a:cubicBezTo>
                    <a:pt x="54377" y="24125"/>
                    <a:pt x="49012" y="30581"/>
                    <a:pt x="49012" y="42397"/>
                  </a:cubicBezTo>
                  <a:lnTo>
                    <a:pt x="49012" y="61765"/>
                  </a:lnTo>
                  <a:lnTo>
                    <a:pt x="89001" y="61765"/>
                  </a:lnTo>
                  <a:close/>
                </a:path>
              </a:pathLst>
            </a:custGeom>
            <a:solidFill>
              <a:srgbClr val="231F20"/>
            </a:solidFill>
            <a:ln w="6096" cap="flat">
              <a:noFill/>
              <a:prstDash val="solid"/>
              <a:miter/>
            </a:ln>
          </p:spPr>
          <p:txBody>
            <a:bodyPr rtlCol="0" anchor="ctr"/>
            <a:lstStyle/>
            <a:p>
              <a:endParaRPr lang="en-FI"/>
            </a:p>
          </p:txBody>
        </p:sp>
        <p:sp>
          <p:nvSpPr>
            <p:cNvPr id="67" name="Freeform 347">
              <a:extLst>
                <a:ext uri="{FF2B5EF4-FFF2-40B4-BE49-F238E27FC236}">
                  <a16:creationId xmlns:a16="http://schemas.microsoft.com/office/drawing/2014/main" id="{A7EE72F5-0A80-4066-9445-A5EDAC10286D}"/>
                </a:ext>
              </a:extLst>
            </p:cNvPr>
            <p:cNvSpPr/>
            <p:nvPr/>
          </p:nvSpPr>
          <p:spPr>
            <a:xfrm>
              <a:off x="10770656" y="5098092"/>
              <a:ext cx="103266" cy="122344"/>
            </a:xfrm>
            <a:custGeom>
              <a:avLst/>
              <a:gdLst>
                <a:gd name="connsiteX0" fmla="*/ 89368 w 103266"/>
                <a:gd name="connsiteY0" fmla="*/ 31824 h 122344"/>
                <a:gd name="connsiteX1" fmla="*/ 53279 w 103266"/>
                <a:gd name="connsiteY1" fmla="*/ 21835 h 122344"/>
                <a:gd name="connsiteX2" fmla="*/ 31211 w 103266"/>
                <a:gd name="connsiteY2" fmla="*/ 35722 h 122344"/>
                <a:gd name="connsiteX3" fmla="*/ 50475 w 103266"/>
                <a:gd name="connsiteY3" fmla="*/ 47903 h 122344"/>
                <a:gd name="connsiteX4" fmla="*/ 62667 w 103266"/>
                <a:gd name="connsiteY4" fmla="*/ 49730 h 122344"/>
                <a:gd name="connsiteX5" fmla="*/ 103267 w 103266"/>
                <a:gd name="connsiteY5" fmla="*/ 84203 h 122344"/>
                <a:gd name="connsiteX6" fmla="*/ 50110 w 103266"/>
                <a:gd name="connsiteY6" fmla="*/ 122330 h 122344"/>
                <a:gd name="connsiteX7" fmla="*/ 0 w 103266"/>
                <a:gd name="connsiteY7" fmla="*/ 107347 h 122344"/>
                <a:gd name="connsiteX8" fmla="*/ 11827 w 103266"/>
                <a:gd name="connsiteY8" fmla="*/ 88223 h 122344"/>
                <a:gd name="connsiteX9" fmla="*/ 50353 w 103266"/>
                <a:gd name="connsiteY9" fmla="*/ 100404 h 122344"/>
                <a:gd name="connsiteX10" fmla="*/ 76931 w 103266"/>
                <a:gd name="connsiteY10" fmla="*/ 86152 h 122344"/>
                <a:gd name="connsiteX11" fmla="*/ 56693 w 103266"/>
                <a:gd name="connsiteY11" fmla="*/ 73240 h 122344"/>
                <a:gd name="connsiteX12" fmla="*/ 44501 w 103266"/>
                <a:gd name="connsiteY12" fmla="*/ 71656 h 122344"/>
                <a:gd name="connsiteX13" fmla="*/ 4877 w 103266"/>
                <a:gd name="connsiteY13" fmla="*/ 37427 h 122344"/>
                <a:gd name="connsiteX14" fmla="*/ 53158 w 103266"/>
                <a:gd name="connsiteY14" fmla="*/ 31 h 122344"/>
                <a:gd name="connsiteX15" fmla="*/ 100462 w 103266"/>
                <a:gd name="connsiteY15" fmla="*/ 12212 h 122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03266" h="122344">
                  <a:moveTo>
                    <a:pt x="89368" y="31824"/>
                  </a:moveTo>
                  <a:cubicBezTo>
                    <a:pt x="78394" y="25514"/>
                    <a:pt x="65959" y="22079"/>
                    <a:pt x="53279" y="21835"/>
                  </a:cubicBezTo>
                  <a:cubicBezTo>
                    <a:pt x="39381" y="21835"/>
                    <a:pt x="31211" y="27439"/>
                    <a:pt x="31211" y="35722"/>
                  </a:cubicBezTo>
                  <a:cubicBezTo>
                    <a:pt x="31211" y="44005"/>
                    <a:pt x="39746" y="46198"/>
                    <a:pt x="50475" y="47903"/>
                  </a:cubicBezTo>
                  <a:lnTo>
                    <a:pt x="62667" y="49730"/>
                  </a:lnTo>
                  <a:cubicBezTo>
                    <a:pt x="88149" y="53385"/>
                    <a:pt x="103267" y="64226"/>
                    <a:pt x="103267" y="84203"/>
                  </a:cubicBezTo>
                  <a:cubicBezTo>
                    <a:pt x="103267" y="106616"/>
                    <a:pt x="83759" y="122330"/>
                    <a:pt x="50110" y="122330"/>
                  </a:cubicBezTo>
                  <a:cubicBezTo>
                    <a:pt x="32248" y="122659"/>
                    <a:pt x="14753" y="117421"/>
                    <a:pt x="0" y="107347"/>
                  </a:cubicBezTo>
                  <a:lnTo>
                    <a:pt x="11827" y="88223"/>
                  </a:lnTo>
                  <a:cubicBezTo>
                    <a:pt x="22799" y="96713"/>
                    <a:pt x="36454" y="101025"/>
                    <a:pt x="50353" y="100404"/>
                  </a:cubicBezTo>
                  <a:cubicBezTo>
                    <a:pt x="67787" y="100404"/>
                    <a:pt x="76931" y="94922"/>
                    <a:pt x="76931" y="86152"/>
                  </a:cubicBezTo>
                  <a:cubicBezTo>
                    <a:pt x="76931" y="79574"/>
                    <a:pt x="70835" y="75189"/>
                    <a:pt x="56693" y="73240"/>
                  </a:cubicBezTo>
                  <a:lnTo>
                    <a:pt x="44501" y="71656"/>
                  </a:lnTo>
                  <a:cubicBezTo>
                    <a:pt x="18654" y="68124"/>
                    <a:pt x="4877" y="56186"/>
                    <a:pt x="4877" y="37427"/>
                  </a:cubicBezTo>
                  <a:cubicBezTo>
                    <a:pt x="4877" y="14283"/>
                    <a:pt x="23165" y="31"/>
                    <a:pt x="53158" y="31"/>
                  </a:cubicBezTo>
                  <a:cubicBezTo>
                    <a:pt x="69739" y="-407"/>
                    <a:pt x="86137" y="3813"/>
                    <a:pt x="100462" y="12212"/>
                  </a:cubicBezTo>
                  <a:close/>
                </a:path>
              </a:pathLst>
            </a:custGeom>
            <a:solidFill>
              <a:srgbClr val="231F20"/>
            </a:solidFill>
            <a:ln w="6096" cap="flat">
              <a:noFill/>
              <a:prstDash val="solid"/>
              <a:miter/>
            </a:ln>
          </p:spPr>
          <p:txBody>
            <a:bodyPr rtlCol="0" anchor="ctr"/>
            <a:lstStyle/>
            <a:p>
              <a:endParaRPr lang="en-FI"/>
            </a:p>
          </p:txBody>
        </p:sp>
        <p:sp>
          <p:nvSpPr>
            <p:cNvPr id="68" name="Freeform 348">
              <a:extLst>
                <a:ext uri="{FF2B5EF4-FFF2-40B4-BE49-F238E27FC236}">
                  <a16:creationId xmlns:a16="http://schemas.microsoft.com/office/drawing/2014/main" id="{10B2BAB3-FE81-4525-86DA-54AA95485D0B}"/>
                </a:ext>
              </a:extLst>
            </p:cNvPr>
            <p:cNvSpPr/>
            <p:nvPr/>
          </p:nvSpPr>
          <p:spPr>
            <a:xfrm>
              <a:off x="10903549" y="5042090"/>
              <a:ext cx="108914" cy="175409"/>
            </a:xfrm>
            <a:custGeom>
              <a:avLst/>
              <a:gdLst>
                <a:gd name="connsiteX0" fmla="*/ 25847 w 108914"/>
                <a:gd name="connsiteY0" fmla="*/ 72478 h 175409"/>
                <a:gd name="connsiteX1" fmla="*/ 61447 w 108914"/>
                <a:gd name="connsiteY1" fmla="*/ 55546 h 175409"/>
                <a:gd name="connsiteX2" fmla="*/ 108813 w 108914"/>
                <a:gd name="connsiteY2" fmla="*/ 97967 h 175409"/>
                <a:gd name="connsiteX3" fmla="*/ 108874 w 108914"/>
                <a:gd name="connsiteY3" fmla="*/ 101957 h 175409"/>
                <a:gd name="connsiteX4" fmla="*/ 108874 w 108914"/>
                <a:gd name="connsiteY4" fmla="*/ 175044 h 175409"/>
                <a:gd name="connsiteX5" fmla="*/ 83272 w 108914"/>
                <a:gd name="connsiteY5" fmla="*/ 175044 h 175409"/>
                <a:gd name="connsiteX6" fmla="*/ 83272 w 108914"/>
                <a:gd name="connsiteY6" fmla="*/ 110361 h 175409"/>
                <a:gd name="connsiteX7" fmla="*/ 56083 w 108914"/>
                <a:gd name="connsiteY7" fmla="*/ 79908 h 175409"/>
                <a:gd name="connsiteX8" fmla="*/ 25603 w 108914"/>
                <a:gd name="connsiteY8" fmla="*/ 107207 h 175409"/>
                <a:gd name="connsiteX9" fmla="*/ 25603 w 108914"/>
                <a:gd name="connsiteY9" fmla="*/ 110727 h 175409"/>
                <a:gd name="connsiteX10" fmla="*/ 25603 w 108914"/>
                <a:gd name="connsiteY10" fmla="*/ 175409 h 175409"/>
                <a:gd name="connsiteX11" fmla="*/ 0 w 108914"/>
                <a:gd name="connsiteY11" fmla="*/ 175409 h 175409"/>
                <a:gd name="connsiteX12" fmla="*/ 0 w 108914"/>
                <a:gd name="connsiteY12" fmla="*/ 0 h 175409"/>
                <a:gd name="connsiteX13" fmla="*/ 25603 w 108914"/>
                <a:gd name="connsiteY13" fmla="*/ 0 h 175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8914" h="175409">
                  <a:moveTo>
                    <a:pt x="25847" y="72478"/>
                  </a:moveTo>
                  <a:cubicBezTo>
                    <a:pt x="34137" y="61229"/>
                    <a:pt x="47488" y="54876"/>
                    <a:pt x="61447" y="55546"/>
                  </a:cubicBezTo>
                  <a:cubicBezTo>
                    <a:pt x="86259" y="54188"/>
                    <a:pt x="107473" y="73178"/>
                    <a:pt x="108813" y="97967"/>
                  </a:cubicBezTo>
                  <a:cubicBezTo>
                    <a:pt x="108935" y="99295"/>
                    <a:pt x="108935" y="100629"/>
                    <a:pt x="108874" y="101957"/>
                  </a:cubicBezTo>
                  <a:lnTo>
                    <a:pt x="108874" y="175044"/>
                  </a:lnTo>
                  <a:lnTo>
                    <a:pt x="83272" y="175044"/>
                  </a:lnTo>
                  <a:lnTo>
                    <a:pt x="83272" y="110361"/>
                  </a:lnTo>
                  <a:cubicBezTo>
                    <a:pt x="83272" y="90750"/>
                    <a:pt x="73152" y="79908"/>
                    <a:pt x="56083" y="79908"/>
                  </a:cubicBezTo>
                  <a:cubicBezTo>
                    <a:pt x="40111" y="79031"/>
                    <a:pt x="26456" y="91255"/>
                    <a:pt x="25603" y="107207"/>
                  </a:cubicBezTo>
                  <a:cubicBezTo>
                    <a:pt x="25542" y="108382"/>
                    <a:pt x="25542" y="109558"/>
                    <a:pt x="25603" y="110727"/>
                  </a:cubicBezTo>
                  <a:lnTo>
                    <a:pt x="25603" y="175409"/>
                  </a:lnTo>
                  <a:lnTo>
                    <a:pt x="0" y="175409"/>
                  </a:lnTo>
                  <a:lnTo>
                    <a:pt x="0" y="0"/>
                  </a:lnTo>
                  <a:lnTo>
                    <a:pt x="25603" y="0"/>
                  </a:lnTo>
                  <a:close/>
                </a:path>
              </a:pathLst>
            </a:custGeom>
            <a:solidFill>
              <a:srgbClr val="231F20"/>
            </a:solidFill>
            <a:ln w="6096" cap="flat">
              <a:noFill/>
              <a:prstDash val="solid"/>
              <a:miter/>
            </a:ln>
          </p:spPr>
          <p:txBody>
            <a:bodyPr rtlCol="0" anchor="ctr"/>
            <a:lstStyle/>
            <a:p>
              <a:endParaRPr lang="en-FI"/>
            </a:p>
          </p:txBody>
        </p:sp>
        <p:sp>
          <p:nvSpPr>
            <p:cNvPr id="69" name="Freeform 349">
              <a:extLst>
                <a:ext uri="{FF2B5EF4-FFF2-40B4-BE49-F238E27FC236}">
                  <a16:creationId xmlns:a16="http://schemas.microsoft.com/office/drawing/2014/main" id="{EDE4BB97-784F-4FFC-9CCB-0CB5655CA4B6}"/>
                </a:ext>
              </a:extLst>
            </p:cNvPr>
            <p:cNvSpPr/>
            <p:nvPr/>
          </p:nvSpPr>
          <p:spPr>
            <a:xfrm>
              <a:off x="11042826" y="5097604"/>
              <a:ext cx="125671" cy="125617"/>
            </a:xfrm>
            <a:custGeom>
              <a:avLst/>
              <a:gdLst>
                <a:gd name="connsiteX0" fmla="*/ 125655 w 125671"/>
                <a:gd name="connsiteY0" fmla="*/ 61425 h 125617"/>
                <a:gd name="connsiteX1" fmla="*/ 64208 w 125671"/>
                <a:gd name="connsiteY1" fmla="*/ 125601 h 125617"/>
                <a:gd name="connsiteX2" fmla="*/ 17 w 125671"/>
                <a:gd name="connsiteY2" fmla="*/ 64227 h 125617"/>
                <a:gd name="connsiteX3" fmla="*/ 61404 w 125671"/>
                <a:gd name="connsiteY3" fmla="*/ 50 h 125617"/>
                <a:gd name="connsiteX4" fmla="*/ 62745 w 125671"/>
                <a:gd name="connsiteY4" fmla="*/ 32 h 125617"/>
                <a:gd name="connsiteX5" fmla="*/ 125655 w 125671"/>
                <a:gd name="connsiteY5" fmla="*/ 58952 h 125617"/>
                <a:gd name="connsiteX6" fmla="*/ 125655 w 125671"/>
                <a:gd name="connsiteY6" fmla="*/ 61425 h 125617"/>
                <a:gd name="connsiteX7" fmla="*/ 26169 w 125671"/>
                <a:gd name="connsiteY7" fmla="*/ 61425 h 125617"/>
                <a:gd name="connsiteX8" fmla="*/ 63598 w 125671"/>
                <a:gd name="connsiteY8" fmla="*/ 97104 h 125617"/>
                <a:gd name="connsiteX9" fmla="*/ 99321 w 125671"/>
                <a:gd name="connsiteY9" fmla="*/ 59720 h 125617"/>
                <a:gd name="connsiteX10" fmla="*/ 62745 w 125671"/>
                <a:gd name="connsiteY10" fmla="*/ 24029 h 125617"/>
                <a:gd name="connsiteX11" fmla="*/ 26169 w 125671"/>
                <a:gd name="connsiteY11" fmla="*/ 58940 h 125617"/>
                <a:gd name="connsiteX12" fmla="*/ 26169 w 125671"/>
                <a:gd name="connsiteY12" fmla="*/ 61425 h 1256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5671" h="125617">
                  <a:moveTo>
                    <a:pt x="125655" y="61425"/>
                  </a:moveTo>
                  <a:cubicBezTo>
                    <a:pt x="126448" y="96099"/>
                    <a:pt x="98955" y="124828"/>
                    <a:pt x="64208" y="125601"/>
                  </a:cubicBezTo>
                  <a:cubicBezTo>
                    <a:pt x="29521" y="126375"/>
                    <a:pt x="748" y="98900"/>
                    <a:pt x="17" y="64227"/>
                  </a:cubicBezTo>
                  <a:cubicBezTo>
                    <a:pt x="-776" y="29553"/>
                    <a:pt x="26717" y="824"/>
                    <a:pt x="61404" y="50"/>
                  </a:cubicBezTo>
                  <a:cubicBezTo>
                    <a:pt x="61891" y="38"/>
                    <a:pt x="62318" y="32"/>
                    <a:pt x="62745" y="32"/>
                  </a:cubicBezTo>
                  <a:cubicBezTo>
                    <a:pt x="96395" y="-1046"/>
                    <a:pt x="124558" y="25332"/>
                    <a:pt x="125655" y="58952"/>
                  </a:cubicBezTo>
                  <a:cubicBezTo>
                    <a:pt x="125655" y="59781"/>
                    <a:pt x="125655" y="60603"/>
                    <a:pt x="125655" y="61425"/>
                  </a:cubicBezTo>
                  <a:close/>
                  <a:moveTo>
                    <a:pt x="26169" y="61425"/>
                  </a:moveTo>
                  <a:cubicBezTo>
                    <a:pt x="26656" y="81603"/>
                    <a:pt x="43420" y="97579"/>
                    <a:pt x="63598" y="97104"/>
                  </a:cubicBezTo>
                  <a:cubicBezTo>
                    <a:pt x="83776" y="96635"/>
                    <a:pt x="99747" y="79898"/>
                    <a:pt x="99321" y="59720"/>
                  </a:cubicBezTo>
                  <a:cubicBezTo>
                    <a:pt x="98833" y="39877"/>
                    <a:pt x="82618" y="24035"/>
                    <a:pt x="62745" y="24029"/>
                  </a:cubicBezTo>
                  <a:cubicBezTo>
                    <a:pt x="42994" y="23572"/>
                    <a:pt x="26595" y="39201"/>
                    <a:pt x="26169" y="58940"/>
                  </a:cubicBezTo>
                  <a:cubicBezTo>
                    <a:pt x="26108" y="59769"/>
                    <a:pt x="26108" y="60597"/>
                    <a:pt x="26169" y="61425"/>
                  </a:cubicBezTo>
                  <a:close/>
                </a:path>
              </a:pathLst>
            </a:custGeom>
            <a:solidFill>
              <a:srgbClr val="231F20"/>
            </a:solidFill>
            <a:ln w="6096" cap="flat">
              <a:noFill/>
              <a:prstDash val="solid"/>
              <a:miter/>
            </a:ln>
          </p:spPr>
          <p:txBody>
            <a:bodyPr rtlCol="0" anchor="ctr"/>
            <a:lstStyle/>
            <a:p>
              <a:endParaRPr lang="en-FI"/>
            </a:p>
          </p:txBody>
        </p:sp>
        <p:sp>
          <p:nvSpPr>
            <p:cNvPr id="70" name="Freeform 350">
              <a:extLst>
                <a:ext uri="{FF2B5EF4-FFF2-40B4-BE49-F238E27FC236}">
                  <a16:creationId xmlns:a16="http://schemas.microsoft.com/office/drawing/2014/main" id="{1BCF6B9C-B13C-46C3-AED4-B65D3D389FC3}"/>
                </a:ext>
              </a:extLst>
            </p:cNvPr>
            <p:cNvSpPr/>
            <p:nvPr/>
          </p:nvSpPr>
          <p:spPr>
            <a:xfrm>
              <a:off x="11200059" y="5097757"/>
              <a:ext cx="78759" cy="119558"/>
            </a:xfrm>
            <a:custGeom>
              <a:avLst/>
              <a:gdLst>
                <a:gd name="connsiteX0" fmla="*/ 78760 w 78759"/>
                <a:gd name="connsiteY0" fmla="*/ 3107 h 119558"/>
                <a:gd name="connsiteX1" fmla="*/ 72664 w 78759"/>
                <a:gd name="connsiteY1" fmla="*/ 28322 h 119558"/>
                <a:gd name="connsiteX2" fmla="*/ 53279 w 78759"/>
                <a:gd name="connsiteY2" fmla="*/ 24059 h 119558"/>
                <a:gd name="connsiteX3" fmla="*/ 25481 w 78759"/>
                <a:gd name="connsiteY3" fmla="*/ 55364 h 119558"/>
                <a:gd name="connsiteX4" fmla="*/ 25481 w 78759"/>
                <a:gd name="connsiteY4" fmla="*/ 119559 h 119558"/>
                <a:gd name="connsiteX5" fmla="*/ 0 w 78759"/>
                <a:gd name="connsiteY5" fmla="*/ 119559 h 119558"/>
                <a:gd name="connsiteX6" fmla="*/ 0 w 78759"/>
                <a:gd name="connsiteY6" fmla="*/ 3107 h 119558"/>
                <a:gd name="connsiteX7" fmla="*/ 25238 w 78759"/>
                <a:gd name="connsiteY7" fmla="*/ 3107 h 119558"/>
                <a:gd name="connsiteX8" fmla="*/ 25238 w 78759"/>
                <a:gd name="connsiteY8" fmla="*/ 16262 h 119558"/>
                <a:gd name="connsiteX9" fmla="*/ 59131 w 78759"/>
                <a:gd name="connsiteY9" fmla="*/ 62 h 119558"/>
                <a:gd name="connsiteX10" fmla="*/ 78760 w 78759"/>
                <a:gd name="connsiteY10" fmla="*/ 3107 h 1195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8759" h="119558">
                  <a:moveTo>
                    <a:pt x="78760" y="3107"/>
                  </a:moveTo>
                  <a:lnTo>
                    <a:pt x="72664" y="28322"/>
                  </a:lnTo>
                  <a:cubicBezTo>
                    <a:pt x="66568" y="25490"/>
                    <a:pt x="59984" y="24034"/>
                    <a:pt x="53279" y="24059"/>
                  </a:cubicBezTo>
                  <a:cubicBezTo>
                    <a:pt x="37063" y="24059"/>
                    <a:pt x="25481" y="35509"/>
                    <a:pt x="25481" y="55364"/>
                  </a:cubicBezTo>
                  <a:lnTo>
                    <a:pt x="25481" y="119559"/>
                  </a:lnTo>
                  <a:lnTo>
                    <a:pt x="0" y="119559"/>
                  </a:lnTo>
                  <a:lnTo>
                    <a:pt x="0" y="3107"/>
                  </a:lnTo>
                  <a:lnTo>
                    <a:pt x="25238" y="3107"/>
                  </a:lnTo>
                  <a:lnTo>
                    <a:pt x="25238" y="16262"/>
                  </a:lnTo>
                  <a:cubicBezTo>
                    <a:pt x="33040" y="5421"/>
                    <a:pt x="45781" y="-687"/>
                    <a:pt x="59131" y="62"/>
                  </a:cubicBezTo>
                  <a:cubicBezTo>
                    <a:pt x="65836" y="-219"/>
                    <a:pt x="72482" y="817"/>
                    <a:pt x="78760" y="3107"/>
                  </a:cubicBezTo>
                  <a:close/>
                </a:path>
              </a:pathLst>
            </a:custGeom>
            <a:solidFill>
              <a:srgbClr val="231F20"/>
            </a:solidFill>
            <a:ln w="6096" cap="flat">
              <a:noFill/>
              <a:prstDash val="solid"/>
              <a:miter/>
            </a:ln>
          </p:spPr>
          <p:txBody>
            <a:bodyPr rtlCol="0" anchor="ctr"/>
            <a:lstStyle/>
            <a:p>
              <a:endParaRPr lang="en-FI"/>
            </a:p>
          </p:txBody>
        </p:sp>
        <p:sp>
          <p:nvSpPr>
            <p:cNvPr id="71" name="Freeform 351">
              <a:extLst>
                <a:ext uri="{FF2B5EF4-FFF2-40B4-BE49-F238E27FC236}">
                  <a16:creationId xmlns:a16="http://schemas.microsoft.com/office/drawing/2014/main" id="{FF96E15C-A774-4BBC-9686-13A9CD4F340A}"/>
                </a:ext>
              </a:extLst>
            </p:cNvPr>
            <p:cNvSpPr/>
            <p:nvPr/>
          </p:nvSpPr>
          <p:spPr>
            <a:xfrm>
              <a:off x="11291499" y="5097878"/>
              <a:ext cx="113385" cy="122841"/>
            </a:xfrm>
            <a:custGeom>
              <a:avLst/>
              <a:gdLst>
                <a:gd name="connsiteX0" fmla="*/ 113385 w 113385"/>
                <a:gd name="connsiteY0" fmla="*/ 61030 h 122841"/>
                <a:gd name="connsiteX1" fmla="*/ 112898 w 113385"/>
                <a:gd name="connsiteY1" fmla="*/ 70531 h 122841"/>
                <a:gd name="connsiteX2" fmla="*/ 26578 w 113385"/>
                <a:gd name="connsiteY2" fmla="*/ 70531 h 122841"/>
                <a:gd name="connsiteX3" fmla="*/ 61325 w 113385"/>
                <a:gd name="connsiteY3" fmla="*/ 100253 h 122841"/>
                <a:gd name="connsiteX4" fmla="*/ 95097 w 113385"/>
                <a:gd name="connsiteY4" fmla="*/ 88071 h 122841"/>
                <a:gd name="connsiteX5" fmla="*/ 107777 w 113385"/>
                <a:gd name="connsiteY5" fmla="*/ 106343 h 122841"/>
                <a:gd name="connsiteX6" fmla="*/ 59740 w 113385"/>
                <a:gd name="connsiteY6" fmla="*/ 122788 h 122841"/>
                <a:gd name="connsiteX7" fmla="*/ 0 w 113385"/>
                <a:gd name="connsiteY7" fmla="*/ 61395 h 122841"/>
                <a:gd name="connsiteX8" fmla="*/ 58155 w 113385"/>
                <a:gd name="connsiteY8" fmla="*/ 2 h 122841"/>
                <a:gd name="connsiteX9" fmla="*/ 113385 w 113385"/>
                <a:gd name="connsiteY9" fmla="*/ 61030 h 122841"/>
                <a:gd name="connsiteX10" fmla="*/ 26701 w 113385"/>
                <a:gd name="connsiteY10" fmla="*/ 51162 h 122841"/>
                <a:gd name="connsiteX11" fmla="*/ 87294 w 113385"/>
                <a:gd name="connsiteY11" fmla="*/ 51162 h 122841"/>
                <a:gd name="connsiteX12" fmla="*/ 57668 w 113385"/>
                <a:gd name="connsiteY12" fmla="*/ 22415 h 122841"/>
                <a:gd name="connsiteX13" fmla="*/ 26701 w 113385"/>
                <a:gd name="connsiteY13" fmla="*/ 51162 h 122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3385" h="122841">
                  <a:moveTo>
                    <a:pt x="113385" y="61030"/>
                  </a:moveTo>
                  <a:cubicBezTo>
                    <a:pt x="113385" y="64318"/>
                    <a:pt x="113385" y="67607"/>
                    <a:pt x="112898" y="70531"/>
                  </a:cubicBezTo>
                  <a:lnTo>
                    <a:pt x="26578" y="70531"/>
                  </a:lnTo>
                  <a:cubicBezTo>
                    <a:pt x="28286" y="88157"/>
                    <a:pt x="43647" y="101282"/>
                    <a:pt x="61325" y="100253"/>
                  </a:cubicBezTo>
                  <a:cubicBezTo>
                    <a:pt x="73639" y="100015"/>
                    <a:pt x="85466" y="95734"/>
                    <a:pt x="95097" y="88071"/>
                  </a:cubicBezTo>
                  <a:lnTo>
                    <a:pt x="107777" y="106343"/>
                  </a:lnTo>
                  <a:cubicBezTo>
                    <a:pt x="94366" y="117611"/>
                    <a:pt x="77236" y="123470"/>
                    <a:pt x="59740" y="122788"/>
                  </a:cubicBezTo>
                  <a:cubicBezTo>
                    <a:pt x="24749" y="122788"/>
                    <a:pt x="0" y="98425"/>
                    <a:pt x="0" y="61395"/>
                  </a:cubicBezTo>
                  <a:cubicBezTo>
                    <a:pt x="0" y="24364"/>
                    <a:pt x="23775" y="2"/>
                    <a:pt x="58155" y="2"/>
                  </a:cubicBezTo>
                  <a:cubicBezTo>
                    <a:pt x="90831" y="-242"/>
                    <a:pt x="113263" y="24608"/>
                    <a:pt x="113385" y="61030"/>
                  </a:cubicBezTo>
                  <a:close/>
                  <a:moveTo>
                    <a:pt x="26701" y="51162"/>
                  </a:moveTo>
                  <a:lnTo>
                    <a:pt x="87294" y="51162"/>
                  </a:lnTo>
                  <a:cubicBezTo>
                    <a:pt x="84490" y="32891"/>
                    <a:pt x="73883" y="22415"/>
                    <a:pt x="57668" y="22415"/>
                  </a:cubicBezTo>
                  <a:cubicBezTo>
                    <a:pt x="39502" y="22415"/>
                    <a:pt x="29382" y="34109"/>
                    <a:pt x="26701" y="51162"/>
                  </a:cubicBezTo>
                  <a:close/>
                </a:path>
              </a:pathLst>
            </a:custGeom>
            <a:solidFill>
              <a:srgbClr val="231F20"/>
            </a:solidFill>
            <a:ln w="6096" cap="flat">
              <a:noFill/>
              <a:prstDash val="solid"/>
              <a:miter/>
            </a:ln>
          </p:spPr>
          <p:txBody>
            <a:bodyPr rtlCol="0" anchor="ctr"/>
            <a:lstStyle/>
            <a:p>
              <a:endParaRPr lang="en-FI"/>
            </a:p>
          </p:txBody>
        </p:sp>
        <p:sp>
          <p:nvSpPr>
            <p:cNvPr id="72" name="Freeform 352">
              <a:extLst>
                <a:ext uri="{FF2B5EF4-FFF2-40B4-BE49-F238E27FC236}">
                  <a16:creationId xmlns:a16="http://schemas.microsoft.com/office/drawing/2014/main" id="{FA72D165-2FCE-434D-A5CE-09210625CCEE}"/>
                </a:ext>
              </a:extLst>
            </p:cNvPr>
            <p:cNvSpPr/>
            <p:nvPr/>
          </p:nvSpPr>
          <p:spPr>
            <a:xfrm>
              <a:off x="9417832" y="4581764"/>
              <a:ext cx="176662" cy="176505"/>
            </a:xfrm>
            <a:custGeom>
              <a:avLst/>
              <a:gdLst>
                <a:gd name="connsiteX0" fmla="*/ 0 w 176662"/>
                <a:gd name="connsiteY0" fmla="*/ 0 h 176505"/>
                <a:gd name="connsiteX1" fmla="*/ 176662 w 176662"/>
                <a:gd name="connsiteY1" fmla="*/ 0 h 176505"/>
                <a:gd name="connsiteX2" fmla="*/ 176662 w 176662"/>
                <a:gd name="connsiteY2" fmla="*/ 176505 h 176505"/>
                <a:gd name="connsiteX3" fmla="*/ 0 w 176662"/>
                <a:gd name="connsiteY3" fmla="*/ 176505 h 176505"/>
              </a:gdLst>
              <a:ahLst/>
              <a:cxnLst>
                <a:cxn ang="0">
                  <a:pos x="connsiteX0" y="connsiteY0"/>
                </a:cxn>
                <a:cxn ang="0">
                  <a:pos x="connsiteX1" y="connsiteY1"/>
                </a:cxn>
                <a:cxn ang="0">
                  <a:pos x="connsiteX2" y="connsiteY2"/>
                </a:cxn>
                <a:cxn ang="0">
                  <a:pos x="connsiteX3" y="connsiteY3"/>
                </a:cxn>
              </a:cxnLst>
              <a:rect l="l" t="t" r="r" b="b"/>
              <a:pathLst>
                <a:path w="176662" h="176505">
                  <a:moveTo>
                    <a:pt x="0" y="0"/>
                  </a:moveTo>
                  <a:lnTo>
                    <a:pt x="176662" y="0"/>
                  </a:lnTo>
                  <a:lnTo>
                    <a:pt x="176662" y="176505"/>
                  </a:lnTo>
                  <a:lnTo>
                    <a:pt x="0" y="176505"/>
                  </a:lnTo>
                  <a:close/>
                </a:path>
              </a:pathLst>
            </a:custGeom>
            <a:solidFill>
              <a:srgbClr val="ACCDEC"/>
            </a:solidFill>
            <a:ln w="6096" cap="flat">
              <a:noFill/>
              <a:prstDash val="solid"/>
              <a:miter/>
            </a:ln>
          </p:spPr>
          <p:txBody>
            <a:bodyPr rtlCol="0" anchor="ctr"/>
            <a:lstStyle/>
            <a:p>
              <a:endParaRPr lang="en-FI"/>
            </a:p>
          </p:txBody>
        </p:sp>
        <p:sp>
          <p:nvSpPr>
            <p:cNvPr id="73" name="Freeform 353">
              <a:extLst>
                <a:ext uri="{FF2B5EF4-FFF2-40B4-BE49-F238E27FC236}">
                  <a16:creationId xmlns:a16="http://schemas.microsoft.com/office/drawing/2014/main" id="{5F7588CD-39D7-4C35-B427-E4376075BD80}"/>
                </a:ext>
              </a:extLst>
            </p:cNvPr>
            <p:cNvSpPr/>
            <p:nvPr/>
          </p:nvSpPr>
          <p:spPr>
            <a:xfrm>
              <a:off x="9661245" y="4580546"/>
              <a:ext cx="254142" cy="170536"/>
            </a:xfrm>
            <a:custGeom>
              <a:avLst/>
              <a:gdLst>
                <a:gd name="connsiteX0" fmla="*/ 202083 w 254142"/>
                <a:gd name="connsiteY0" fmla="*/ 170536 h 170536"/>
                <a:gd name="connsiteX1" fmla="*/ 167945 w 254142"/>
                <a:gd name="connsiteY1" fmla="*/ 170536 h 170536"/>
                <a:gd name="connsiteX2" fmla="*/ 127040 w 254142"/>
                <a:gd name="connsiteY2" fmla="*/ 37335 h 170536"/>
                <a:gd name="connsiteX3" fmla="*/ 86198 w 254142"/>
                <a:gd name="connsiteY3" fmla="*/ 170536 h 170536"/>
                <a:gd name="connsiteX4" fmla="*/ 52060 w 254142"/>
                <a:gd name="connsiteY4" fmla="*/ 170536 h 170536"/>
                <a:gd name="connsiteX5" fmla="*/ 0 w 254142"/>
                <a:gd name="connsiteY5" fmla="*/ 0 h 170536"/>
                <a:gd name="connsiteX6" fmla="*/ 28895 w 254142"/>
                <a:gd name="connsiteY6" fmla="*/ 0 h 170536"/>
                <a:gd name="connsiteX7" fmla="*/ 69495 w 254142"/>
                <a:gd name="connsiteY7" fmla="*/ 138804 h 170536"/>
                <a:gd name="connsiteX8" fmla="*/ 111679 w 254142"/>
                <a:gd name="connsiteY8" fmla="*/ 0 h 170536"/>
                <a:gd name="connsiteX9" fmla="*/ 143013 w 254142"/>
                <a:gd name="connsiteY9" fmla="*/ 0 h 170536"/>
                <a:gd name="connsiteX10" fmla="*/ 185135 w 254142"/>
                <a:gd name="connsiteY10" fmla="*/ 138804 h 170536"/>
                <a:gd name="connsiteX11" fmla="*/ 225857 w 254142"/>
                <a:gd name="connsiteY11" fmla="*/ 0 h 170536"/>
                <a:gd name="connsiteX12" fmla="*/ 254143 w 254142"/>
                <a:gd name="connsiteY12" fmla="*/ 0 h 170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54142" h="170536">
                  <a:moveTo>
                    <a:pt x="202083" y="170536"/>
                  </a:moveTo>
                  <a:lnTo>
                    <a:pt x="167945" y="170536"/>
                  </a:lnTo>
                  <a:lnTo>
                    <a:pt x="127040" y="37335"/>
                  </a:lnTo>
                  <a:lnTo>
                    <a:pt x="86198" y="170536"/>
                  </a:lnTo>
                  <a:lnTo>
                    <a:pt x="52060" y="170536"/>
                  </a:lnTo>
                  <a:lnTo>
                    <a:pt x="0" y="0"/>
                  </a:lnTo>
                  <a:lnTo>
                    <a:pt x="28895" y="0"/>
                  </a:lnTo>
                  <a:lnTo>
                    <a:pt x="69495" y="138804"/>
                  </a:lnTo>
                  <a:lnTo>
                    <a:pt x="111679" y="0"/>
                  </a:lnTo>
                  <a:lnTo>
                    <a:pt x="143013" y="0"/>
                  </a:lnTo>
                  <a:lnTo>
                    <a:pt x="185135" y="138804"/>
                  </a:lnTo>
                  <a:lnTo>
                    <a:pt x="225857" y="0"/>
                  </a:lnTo>
                  <a:lnTo>
                    <a:pt x="254143" y="0"/>
                  </a:lnTo>
                  <a:close/>
                </a:path>
              </a:pathLst>
            </a:custGeom>
            <a:solidFill>
              <a:srgbClr val="231F20"/>
            </a:solidFill>
            <a:ln w="6096" cap="flat">
              <a:noFill/>
              <a:prstDash val="solid"/>
              <a:miter/>
            </a:ln>
          </p:spPr>
          <p:txBody>
            <a:bodyPr rtlCol="0" anchor="ctr"/>
            <a:lstStyle/>
            <a:p>
              <a:endParaRPr lang="en-FI"/>
            </a:p>
          </p:txBody>
        </p:sp>
        <p:sp>
          <p:nvSpPr>
            <p:cNvPr id="74" name="Freeform 354">
              <a:extLst>
                <a:ext uri="{FF2B5EF4-FFF2-40B4-BE49-F238E27FC236}">
                  <a16:creationId xmlns:a16="http://schemas.microsoft.com/office/drawing/2014/main" id="{08BC3B1D-8362-4BDC-B0E8-EBEC7DE421A9}"/>
                </a:ext>
              </a:extLst>
            </p:cNvPr>
            <p:cNvSpPr/>
            <p:nvPr/>
          </p:nvSpPr>
          <p:spPr>
            <a:xfrm>
              <a:off x="9935491" y="4575729"/>
              <a:ext cx="36102" cy="175352"/>
            </a:xfrm>
            <a:custGeom>
              <a:avLst/>
              <a:gdLst>
                <a:gd name="connsiteX0" fmla="*/ 36101 w 36102"/>
                <a:gd name="connsiteY0" fmla="*/ 18277 h 175352"/>
                <a:gd name="connsiteX1" fmla="*/ 18667 w 36102"/>
                <a:gd name="connsiteY1" fmla="*/ 36074 h 175352"/>
                <a:gd name="connsiteX2" fmla="*/ 17813 w 36102"/>
                <a:gd name="connsiteY2" fmla="*/ 36061 h 175352"/>
                <a:gd name="connsiteX3" fmla="*/ 13 w 36102"/>
                <a:gd name="connsiteY3" fmla="*/ 19014 h 175352"/>
                <a:gd name="connsiteX4" fmla="*/ 13 w 36102"/>
                <a:gd name="connsiteY4" fmla="*/ 18277 h 175352"/>
                <a:gd name="connsiteX5" fmla="*/ 16960 w 36102"/>
                <a:gd name="connsiteY5" fmla="*/ 17 h 175352"/>
                <a:gd name="connsiteX6" fmla="*/ 17813 w 36102"/>
                <a:gd name="connsiteY6" fmla="*/ 5 h 175352"/>
                <a:gd name="connsiteX7" fmla="*/ 36101 w 36102"/>
                <a:gd name="connsiteY7" fmla="*/ 17412 h 175352"/>
                <a:gd name="connsiteX8" fmla="*/ 36101 w 36102"/>
                <a:gd name="connsiteY8" fmla="*/ 18277 h 175352"/>
                <a:gd name="connsiteX9" fmla="*/ 30981 w 36102"/>
                <a:gd name="connsiteY9" fmla="*/ 175353 h 175352"/>
                <a:gd name="connsiteX10" fmla="*/ 5377 w 36102"/>
                <a:gd name="connsiteY10" fmla="*/ 175353 h 175352"/>
                <a:gd name="connsiteX11" fmla="*/ 5377 w 36102"/>
                <a:gd name="connsiteY11" fmla="*/ 58597 h 175352"/>
                <a:gd name="connsiteX12" fmla="*/ 30981 w 36102"/>
                <a:gd name="connsiteY12" fmla="*/ 58597 h 175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6102" h="175352">
                  <a:moveTo>
                    <a:pt x="36101" y="18277"/>
                  </a:moveTo>
                  <a:cubicBezTo>
                    <a:pt x="36223" y="27997"/>
                    <a:pt x="28420" y="35964"/>
                    <a:pt x="18667" y="36074"/>
                  </a:cubicBezTo>
                  <a:cubicBezTo>
                    <a:pt x="18362" y="36080"/>
                    <a:pt x="18118" y="36074"/>
                    <a:pt x="17813" y="36061"/>
                  </a:cubicBezTo>
                  <a:cubicBezTo>
                    <a:pt x="8182" y="36268"/>
                    <a:pt x="196" y="28631"/>
                    <a:pt x="13" y="19014"/>
                  </a:cubicBezTo>
                  <a:cubicBezTo>
                    <a:pt x="13" y="18770"/>
                    <a:pt x="13" y="18521"/>
                    <a:pt x="13" y="18277"/>
                  </a:cubicBezTo>
                  <a:cubicBezTo>
                    <a:pt x="-353" y="8562"/>
                    <a:pt x="7206" y="389"/>
                    <a:pt x="16960" y="17"/>
                  </a:cubicBezTo>
                  <a:cubicBezTo>
                    <a:pt x="17265" y="5"/>
                    <a:pt x="17508" y="5"/>
                    <a:pt x="17813" y="5"/>
                  </a:cubicBezTo>
                  <a:cubicBezTo>
                    <a:pt x="27689" y="-232"/>
                    <a:pt x="35857" y="7563"/>
                    <a:pt x="36101" y="17412"/>
                  </a:cubicBezTo>
                  <a:cubicBezTo>
                    <a:pt x="36101" y="17704"/>
                    <a:pt x="36101" y="17990"/>
                    <a:pt x="36101" y="18277"/>
                  </a:cubicBezTo>
                  <a:close/>
                  <a:moveTo>
                    <a:pt x="30981" y="175353"/>
                  </a:moveTo>
                  <a:lnTo>
                    <a:pt x="5377" y="175353"/>
                  </a:lnTo>
                  <a:lnTo>
                    <a:pt x="5377" y="58597"/>
                  </a:lnTo>
                  <a:lnTo>
                    <a:pt x="30981" y="58597"/>
                  </a:lnTo>
                  <a:close/>
                </a:path>
              </a:pathLst>
            </a:custGeom>
            <a:solidFill>
              <a:srgbClr val="231F20"/>
            </a:solidFill>
            <a:ln w="6096" cap="flat">
              <a:noFill/>
              <a:prstDash val="solid"/>
              <a:miter/>
            </a:ln>
          </p:spPr>
          <p:txBody>
            <a:bodyPr rtlCol="0" anchor="ctr"/>
            <a:lstStyle/>
            <a:p>
              <a:endParaRPr lang="en-FI"/>
            </a:p>
          </p:txBody>
        </p:sp>
        <p:sp>
          <p:nvSpPr>
            <p:cNvPr id="75" name="Freeform 355">
              <a:extLst>
                <a:ext uri="{FF2B5EF4-FFF2-40B4-BE49-F238E27FC236}">
                  <a16:creationId xmlns:a16="http://schemas.microsoft.com/office/drawing/2014/main" id="{AFFCC7C6-E2A7-4ECE-8F6A-F36AE7022C32}"/>
                </a:ext>
              </a:extLst>
            </p:cNvPr>
            <p:cNvSpPr/>
            <p:nvPr/>
          </p:nvSpPr>
          <p:spPr>
            <a:xfrm>
              <a:off x="10006217" y="4631201"/>
              <a:ext cx="108900" cy="120063"/>
            </a:xfrm>
            <a:custGeom>
              <a:avLst/>
              <a:gdLst>
                <a:gd name="connsiteX0" fmla="*/ 108875 w 108900"/>
                <a:gd name="connsiteY0" fmla="*/ 46550 h 120063"/>
                <a:gd name="connsiteX1" fmla="*/ 108875 w 108900"/>
                <a:gd name="connsiteY1" fmla="*/ 119637 h 120063"/>
                <a:gd name="connsiteX2" fmla="*/ 83272 w 108900"/>
                <a:gd name="connsiteY2" fmla="*/ 119637 h 120063"/>
                <a:gd name="connsiteX3" fmla="*/ 83272 w 108900"/>
                <a:gd name="connsiteY3" fmla="*/ 54955 h 120063"/>
                <a:gd name="connsiteX4" fmla="*/ 56084 w 108900"/>
                <a:gd name="connsiteY4" fmla="*/ 24502 h 120063"/>
                <a:gd name="connsiteX5" fmla="*/ 25604 w 108900"/>
                <a:gd name="connsiteY5" fmla="*/ 51794 h 120063"/>
                <a:gd name="connsiteX6" fmla="*/ 25604 w 108900"/>
                <a:gd name="connsiteY6" fmla="*/ 55381 h 120063"/>
                <a:gd name="connsiteX7" fmla="*/ 25604 w 108900"/>
                <a:gd name="connsiteY7" fmla="*/ 120063 h 120063"/>
                <a:gd name="connsiteX8" fmla="*/ 0 w 108900"/>
                <a:gd name="connsiteY8" fmla="*/ 120063 h 120063"/>
                <a:gd name="connsiteX9" fmla="*/ 0 w 108900"/>
                <a:gd name="connsiteY9" fmla="*/ 3125 h 120063"/>
                <a:gd name="connsiteX10" fmla="*/ 25360 w 108900"/>
                <a:gd name="connsiteY10" fmla="*/ 3125 h 120063"/>
                <a:gd name="connsiteX11" fmla="*/ 25360 w 108900"/>
                <a:gd name="connsiteY11" fmla="*/ 17376 h 120063"/>
                <a:gd name="connsiteX12" fmla="*/ 61204 w 108900"/>
                <a:gd name="connsiteY12" fmla="*/ 79 h 120063"/>
                <a:gd name="connsiteX13" fmla="*/ 108814 w 108900"/>
                <a:gd name="connsiteY13" fmla="*/ 42366 h 120063"/>
                <a:gd name="connsiteX14" fmla="*/ 108875 w 108900"/>
                <a:gd name="connsiteY14" fmla="*/ 46550 h 1200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8900" h="120063">
                  <a:moveTo>
                    <a:pt x="108875" y="46550"/>
                  </a:moveTo>
                  <a:lnTo>
                    <a:pt x="108875" y="119637"/>
                  </a:lnTo>
                  <a:lnTo>
                    <a:pt x="83272" y="119637"/>
                  </a:lnTo>
                  <a:lnTo>
                    <a:pt x="83272" y="54955"/>
                  </a:lnTo>
                  <a:cubicBezTo>
                    <a:pt x="83272" y="35344"/>
                    <a:pt x="73152" y="24502"/>
                    <a:pt x="56084" y="24502"/>
                  </a:cubicBezTo>
                  <a:cubicBezTo>
                    <a:pt x="40112" y="23625"/>
                    <a:pt x="26457" y="35843"/>
                    <a:pt x="25604" y="51794"/>
                  </a:cubicBezTo>
                  <a:cubicBezTo>
                    <a:pt x="25543" y="52994"/>
                    <a:pt x="25543" y="54188"/>
                    <a:pt x="25604" y="55381"/>
                  </a:cubicBezTo>
                  <a:lnTo>
                    <a:pt x="25604" y="120063"/>
                  </a:lnTo>
                  <a:lnTo>
                    <a:pt x="0" y="120063"/>
                  </a:lnTo>
                  <a:lnTo>
                    <a:pt x="0" y="3125"/>
                  </a:lnTo>
                  <a:lnTo>
                    <a:pt x="25360" y="3125"/>
                  </a:lnTo>
                  <a:lnTo>
                    <a:pt x="25360" y="17376"/>
                  </a:lnTo>
                  <a:cubicBezTo>
                    <a:pt x="33589" y="5884"/>
                    <a:pt x="47062" y="-640"/>
                    <a:pt x="61204" y="79"/>
                  </a:cubicBezTo>
                  <a:cubicBezTo>
                    <a:pt x="86015" y="-1383"/>
                    <a:pt x="107351" y="17553"/>
                    <a:pt x="108814" y="42366"/>
                  </a:cubicBezTo>
                  <a:cubicBezTo>
                    <a:pt x="108875" y="43761"/>
                    <a:pt x="108936" y="45156"/>
                    <a:pt x="108875" y="46550"/>
                  </a:cubicBezTo>
                  <a:close/>
                </a:path>
              </a:pathLst>
            </a:custGeom>
            <a:solidFill>
              <a:srgbClr val="231F20"/>
            </a:solidFill>
            <a:ln w="6096" cap="flat">
              <a:noFill/>
              <a:prstDash val="solid"/>
              <a:miter/>
            </a:ln>
          </p:spPr>
          <p:txBody>
            <a:bodyPr rtlCol="0" anchor="ctr"/>
            <a:lstStyle/>
            <a:p>
              <a:endParaRPr lang="en-FI"/>
            </a:p>
          </p:txBody>
        </p:sp>
        <p:sp>
          <p:nvSpPr>
            <p:cNvPr id="76" name="Freeform 356">
              <a:extLst>
                <a:ext uri="{FF2B5EF4-FFF2-40B4-BE49-F238E27FC236}">
                  <a16:creationId xmlns:a16="http://schemas.microsoft.com/office/drawing/2014/main" id="{410A2BDE-6B88-4583-AF1C-A50B5AAB9AE7}"/>
                </a:ext>
              </a:extLst>
            </p:cNvPr>
            <p:cNvSpPr/>
            <p:nvPr/>
          </p:nvSpPr>
          <p:spPr>
            <a:xfrm>
              <a:off x="10145573" y="4575369"/>
              <a:ext cx="120457" cy="178544"/>
            </a:xfrm>
            <a:custGeom>
              <a:avLst/>
              <a:gdLst>
                <a:gd name="connsiteX0" fmla="*/ 94975 w 120457"/>
                <a:gd name="connsiteY0" fmla="*/ 73087 h 178544"/>
                <a:gd name="connsiteX1" fmla="*/ 94975 w 120457"/>
                <a:gd name="connsiteY1" fmla="*/ 0 h 178544"/>
                <a:gd name="connsiteX2" fmla="*/ 120457 w 120457"/>
                <a:gd name="connsiteY2" fmla="*/ 0 h 178544"/>
                <a:gd name="connsiteX3" fmla="*/ 120457 w 120457"/>
                <a:gd name="connsiteY3" fmla="*/ 175470 h 178544"/>
                <a:gd name="connsiteX4" fmla="*/ 94975 w 120457"/>
                <a:gd name="connsiteY4" fmla="*/ 175470 h 178544"/>
                <a:gd name="connsiteX5" fmla="*/ 94975 w 120457"/>
                <a:gd name="connsiteY5" fmla="*/ 161461 h 178544"/>
                <a:gd name="connsiteX6" fmla="*/ 58399 w 120457"/>
                <a:gd name="connsiteY6" fmla="*/ 178515 h 178544"/>
                <a:gd name="connsiteX7" fmla="*/ 0 w 120457"/>
                <a:gd name="connsiteY7" fmla="*/ 117122 h 178544"/>
                <a:gd name="connsiteX8" fmla="*/ 58399 w 120457"/>
                <a:gd name="connsiteY8" fmla="*/ 55668 h 178544"/>
                <a:gd name="connsiteX9" fmla="*/ 94975 w 120457"/>
                <a:gd name="connsiteY9" fmla="*/ 73087 h 178544"/>
                <a:gd name="connsiteX10" fmla="*/ 26090 w 120457"/>
                <a:gd name="connsiteY10" fmla="*/ 117366 h 178544"/>
                <a:gd name="connsiteX11" fmla="*/ 61325 w 120457"/>
                <a:gd name="connsiteY11" fmla="*/ 154762 h 178544"/>
                <a:gd name="connsiteX12" fmla="*/ 96560 w 120457"/>
                <a:gd name="connsiteY12" fmla="*/ 117366 h 178544"/>
                <a:gd name="connsiteX13" fmla="*/ 61325 w 120457"/>
                <a:gd name="connsiteY13" fmla="*/ 79909 h 178544"/>
                <a:gd name="connsiteX14" fmla="*/ 26090 w 120457"/>
                <a:gd name="connsiteY14" fmla="*/ 117427 h 1785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0457" h="178544">
                  <a:moveTo>
                    <a:pt x="94975" y="73087"/>
                  </a:moveTo>
                  <a:lnTo>
                    <a:pt x="94975" y="0"/>
                  </a:lnTo>
                  <a:lnTo>
                    <a:pt x="120457" y="0"/>
                  </a:lnTo>
                  <a:lnTo>
                    <a:pt x="120457" y="175470"/>
                  </a:lnTo>
                  <a:lnTo>
                    <a:pt x="94975" y="175470"/>
                  </a:lnTo>
                  <a:lnTo>
                    <a:pt x="94975" y="161461"/>
                  </a:lnTo>
                  <a:cubicBezTo>
                    <a:pt x="86258" y="172686"/>
                    <a:pt x="72603" y="179027"/>
                    <a:pt x="58399" y="178515"/>
                  </a:cubicBezTo>
                  <a:cubicBezTo>
                    <a:pt x="25725" y="178515"/>
                    <a:pt x="0" y="152813"/>
                    <a:pt x="0" y="117122"/>
                  </a:cubicBezTo>
                  <a:cubicBezTo>
                    <a:pt x="0" y="81431"/>
                    <a:pt x="25725" y="55668"/>
                    <a:pt x="58399" y="55668"/>
                  </a:cubicBezTo>
                  <a:cubicBezTo>
                    <a:pt x="72664" y="55248"/>
                    <a:pt x="86319" y="61734"/>
                    <a:pt x="94975" y="73087"/>
                  </a:cubicBezTo>
                  <a:close/>
                  <a:moveTo>
                    <a:pt x="26090" y="117366"/>
                  </a:moveTo>
                  <a:cubicBezTo>
                    <a:pt x="26090" y="137830"/>
                    <a:pt x="39380" y="154762"/>
                    <a:pt x="61325" y="154762"/>
                  </a:cubicBezTo>
                  <a:cubicBezTo>
                    <a:pt x="83271" y="154762"/>
                    <a:pt x="96560" y="138683"/>
                    <a:pt x="96560" y="117366"/>
                  </a:cubicBezTo>
                  <a:cubicBezTo>
                    <a:pt x="96560" y="96049"/>
                    <a:pt x="82417" y="79909"/>
                    <a:pt x="61325" y="79909"/>
                  </a:cubicBezTo>
                  <a:cubicBezTo>
                    <a:pt x="40233" y="79909"/>
                    <a:pt x="26090" y="96901"/>
                    <a:pt x="26090" y="117427"/>
                  </a:cubicBezTo>
                  <a:close/>
                </a:path>
              </a:pathLst>
            </a:custGeom>
            <a:solidFill>
              <a:srgbClr val="231F20"/>
            </a:solidFill>
            <a:ln w="6096" cap="flat">
              <a:noFill/>
              <a:prstDash val="solid"/>
              <a:miter/>
            </a:ln>
          </p:spPr>
          <p:txBody>
            <a:bodyPr rtlCol="0" anchor="ctr"/>
            <a:lstStyle/>
            <a:p>
              <a:endParaRPr lang="en-FI"/>
            </a:p>
          </p:txBody>
        </p:sp>
        <p:sp>
          <p:nvSpPr>
            <p:cNvPr id="77" name="Freeform 357">
              <a:extLst>
                <a:ext uri="{FF2B5EF4-FFF2-40B4-BE49-F238E27FC236}">
                  <a16:creationId xmlns:a16="http://schemas.microsoft.com/office/drawing/2014/main" id="{B289168D-E28A-4A03-AB34-6E8D01214812}"/>
                </a:ext>
              </a:extLst>
            </p:cNvPr>
            <p:cNvSpPr/>
            <p:nvPr/>
          </p:nvSpPr>
          <p:spPr>
            <a:xfrm>
              <a:off x="10365760" y="4577318"/>
              <a:ext cx="178734" cy="176931"/>
            </a:xfrm>
            <a:custGeom>
              <a:avLst/>
              <a:gdLst>
                <a:gd name="connsiteX0" fmla="*/ 178734 w 178734"/>
                <a:gd name="connsiteY0" fmla="*/ 88496 h 176931"/>
                <a:gd name="connsiteX1" fmla="*/ 89367 w 178734"/>
                <a:gd name="connsiteY1" fmla="*/ 176932 h 176931"/>
                <a:gd name="connsiteX2" fmla="*/ 0 w 178734"/>
                <a:gd name="connsiteY2" fmla="*/ 88496 h 176931"/>
                <a:gd name="connsiteX3" fmla="*/ 89367 w 178734"/>
                <a:gd name="connsiteY3" fmla="*/ 0 h 176931"/>
                <a:gd name="connsiteX4" fmla="*/ 178734 w 178734"/>
                <a:gd name="connsiteY4" fmla="*/ 88496 h 176931"/>
                <a:gd name="connsiteX5" fmla="*/ 28895 w 178734"/>
                <a:gd name="connsiteY5" fmla="*/ 88496 h 176931"/>
                <a:gd name="connsiteX6" fmla="*/ 89367 w 178734"/>
                <a:gd name="connsiteY6" fmla="*/ 150498 h 176931"/>
                <a:gd name="connsiteX7" fmla="*/ 149839 w 178734"/>
                <a:gd name="connsiteY7" fmla="*/ 88496 h 176931"/>
                <a:gd name="connsiteX8" fmla="*/ 89367 w 178734"/>
                <a:gd name="connsiteY8" fmla="*/ 26433 h 176931"/>
                <a:gd name="connsiteX9" fmla="*/ 28895 w 178734"/>
                <a:gd name="connsiteY9" fmla="*/ 88496 h 1769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8734" h="176931">
                  <a:moveTo>
                    <a:pt x="178734" y="88496"/>
                  </a:moveTo>
                  <a:cubicBezTo>
                    <a:pt x="178734" y="139414"/>
                    <a:pt x="141793" y="176932"/>
                    <a:pt x="89367" y="176932"/>
                  </a:cubicBezTo>
                  <a:cubicBezTo>
                    <a:pt x="36941" y="176932"/>
                    <a:pt x="0" y="139414"/>
                    <a:pt x="0" y="88496"/>
                  </a:cubicBezTo>
                  <a:cubicBezTo>
                    <a:pt x="0" y="37579"/>
                    <a:pt x="36941" y="0"/>
                    <a:pt x="89367" y="0"/>
                  </a:cubicBezTo>
                  <a:cubicBezTo>
                    <a:pt x="141793" y="0"/>
                    <a:pt x="178734" y="37518"/>
                    <a:pt x="178734" y="88496"/>
                  </a:cubicBezTo>
                  <a:close/>
                  <a:moveTo>
                    <a:pt x="28895" y="88496"/>
                  </a:moveTo>
                  <a:cubicBezTo>
                    <a:pt x="28895" y="125040"/>
                    <a:pt x="54498" y="150498"/>
                    <a:pt x="89367" y="150498"/>
                  </a:cubicBezTo>
                  <a:cubicBezTo>
                    <a:pt x="124237" y="150498"/>
                    <a:pt x="149839" y="125283"/>
                    <a:pt x="149839" y="88496"/>
                  </a:cubicBezTo>
                  <a:cubicBezTo>
                    <a:pt x="149839" y="51709"/>
                    <a:pt x="124237" y="26433"/>
                    <a:pt x="89367" y="26433"/>
                  </a:cubicBezTo>
                  <a:cubicBezTo>
                    <a:pt x="54498" y="26433"/>
                    <a:pt x="28895" y="51648"/>
                    <a:pt x="28895" y="88496"/>
                  </a:cubicBezTo>
                  <a:close/>
                </a:path>
              </a:pathLst>
            </a:custGeom>
            <a:solidFill>
              <a:srgbClr val="231F20"/>
            </a:solidFill>
            <a:ln w="6096" cap="flat">
              <a:noFill/>
              <a:prstDash val="solid"/>
              <a:miter/>
            </a:ln>
          </p:spPr>
          <p:txBody>
            <a:bodyPr rtlCol="0" anchor="ctr"/>
            <a:lstStyle/>
            <a:p>
              <a:endParaRPr lang="en-FI"/>
            </a:p>
          </p:txBody>
        </p:sp>
        <p:sp>
          <p:nvSpPr>
            <p:cNvPr id="78" name="Freeform 358">
              <a:extLst>
                <a:ext uri="{FF2B5EF4-FFF2-40B4-BE49-F238E27FC236}">
                  <a16:creationId xmlns:a16="http://schemas.microsoft.com/office/drawing/2014/main" id="{ABC99B17-A2FD-4694-B5F3-03FD9F8DBA8F}"/>
                </a:ext>
              </a:extLst>
            </p:cNvPr>
            <p:cNvSpPr/>
            <p:nvPr/>
          </p:nvSpPr>
          <p:spPr>
            <a:xfrm>
              <a:off x="10578145" y="4631201"/>
              <a:ext cx="108899" cy="120063"/>
            </a:xfrm>
            <a:custGeom>
              <a:avLst/>
              <a:gdLst>
                <a:gd name="connsiteX0" fmla="*/ 108874 w 108899"/>
                <a:gd name="connsiteY0" fmla="*/ 46550 h 120063"/>
                <a:gd name="connsiteX1" fmla="*/ 108874 w 108899"/>
                <a:gd name="connsiteY1" fmla="*/ 119637 h 120063"/>
                <a:gd name="connsiteX2" fmla="*/ 83272 w 108899"/>
                <a:gd name="connsiteY2" fmla="*/ 119637 h 120063"/>
                <a:gd name="connsiteX3" fmla="*/ 83272 w 108899"/>
                <a:gd name="connsiteY3" fmla="*/ 54955 h 120063"/>
                <a:gd name="connsiteX4" fmla="*/ 56083 w 108899"/>
                <a:gd name="connsiteY4" fmla="*/ 24502 h 120063"/>
                <a:gd name="connsiteX5" fmla="*/ 25603 w 108899"/>
                <a:gd name="connsiteY5" fmla="*/ 51794 h 120063"/>
                <a:gd name="connsiteX6" fmla="*/ 25603 w 108899"/>
                <a:gd name="connsiteY6" fmla="*/ 55381 h 120063"/>
                <a:gd name="connsiteX7" fmla="*/ 25603 w 108899"/>
                <a:gd name="connsiteY7" fmla="*/ 120063 h 120063"/>
                <a:gd name="connsiteX8" fmla="*/ 0 w 108899"/>
                <a:gd name="connsiteY8" fmla="*/ 120063 h 120063"/>
                <a:gd name="connsiteX9" fmla="*/ 0 w 108899"/>
                <a:gd name="connsiteY9" fmla="*/ 3125 h 120063"/>
                <a:gd name="connsiteX10" fmla="*/ 25360 w 108899"/>
                <a:gd name="connsiteY10" fmla="*/ 3125 h 120063"/>
                <a:gd name="connsiteX11" fmla="*/ 25360 w 108899"/>
                <a:gd name="connsiteY11" fmla="*/ 17376 h 120063"/>
                <a:gd name="connsiteX12" fmla="*/ 61204 w 108899"/>
                <a:gd name="connsiteY12" fmla="*/ 79 h 120063"/>
                <a:gd name="connsiteX13" fmla="*/ 108813 w 108899"/>
                <a:gd name="connsiteY13" fmla="*/ 42366 h 120063"/>
                <a:gd name="connsiteX14" fmla="*/ 108874 w 108899"/>
                <a:gd name="connsiteY14" fmla="*/ 46550 h 1200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8899" h="120063">
                  <a:moveTo>
                    <a:pt x="108874" y="46550"/>
                  </a:moveTo>
                  <a:lnTo>
                    <a:pt x="108874" y="119637"/>
                  </a:lnTo>
                  <a:lnTo>
                    <a:pt x="83272" y="119637"/>
                  </a:lnTo>
                  <a:lnTo>
                    <a:pt x="83272" y="54955"/>
                  </a:lnTo>
                  <a:cubicBezTo>
                    <a:pt x="83272" y="35344"/>
                    <a:pt x="73152" y="24502"/>
                    <a:pt x="56083" y="24502"/>
                  </a:cubicBezTo>
                  <a:cubicBezTo>
                    <a:pt x="40111" y="23625"/>
                    <a:pt x="26456" y="35843"/>
                    <a:pt x="25603" y="51794"/>
                  </a:cubicBezTo>
                  <a:cubicBezTo>
                    <a:pt x="25542" y="52994"/>
                    <a:pt x="25542" y="54188"/>
                    <a:pt x="25603" y="55381"/>
                  </a:cubicBezTo>
                  <a:lnTo>
                    <a:pt x="25603" y="120063"/>
                  </a:lnTo>
                  <a:lnTo>
                    <a:pt x="0" y="120063"/>
                  </a:lnTo>
                  <a:lnTo>
                    <a:pt x="0" y="3125"/>
                  </a:lnTo>
                  <a:lnTo>
                    <a:pt x="25360" y="3125"/>
                  </a:lnTo>
                  <a:lnTo>
                    <a:pt x="25360" y="17376"/>
                  </a:lnTo>
                  <a:cubicBezTo>
                    <a:pt x="33589" y="5884"/>
                    <a:pt x="47061" y="-640"/>
                    <a:pt x="61204" y="79"/>
                  </a:cubicBezTo>
                  <a:cubicBezTo>
                    <a:pt x="86014" y="-1383"/>
                    <a:pt x="107350" y="17553"/>
                    <a:pt x="108813" y="42366"/>
                  </a:cubicBezTo>
                  <a:cubicBezTo>
                    <a:pt x="108874" y="43761"/>
                    <a:pt x="108935" y="45156"/>
                    <a:pt x="108874" y="46550"/>
                  </a:cubicBezTo>
                  <a:close/>
                </a:path>
              </a:pathLst>
            </a:custGeom>
            <a:solidFill>
              <a:srgbClr val="231F20"/>
            </a:solidFill>
            <a:ln w="6096" cap="flat">
              <a:noFill/>
              <a:prstDash val="solid"/>
              <a:miter/>
            </a:ln>
          </p:spPr>
          <p:txBody>
            <a:bodyPr rtlCol="0" anchor="ctr"/>
            <a:lstStyle/>
            <a:p>
              <a:endParaRPr lang="en-FI"/>
            </a:p>
          </p:txBody>
        </p:sp>
        <p:sp>
          <p:nvSpPr>
            <p:cNvPr id="79" name="Freeform 359">
              <a:extLst>
                <a:ext uri="{FF2B5EF4-FFF2-40B4-BE49-F238E27FC236}">
                  <a16:creationId xmlns:a16="http://schemas.microsoft.com/office/drawing/2014/main" id="{B7DCD28A-169D-4B8E-B680-593AF525DBB4}"/>
                </a:ext>
              </a:extLst>
            </p:cNvPr>
            <p:cNvSpPr/>
            <p:nvPr/>
          </p:nvSpPr>
          <p:spPr>
            <a:xfrm>
              <a:off x="10715914" y="4631736"/>
              <a:ext cx="103266" cy="122405"/>
            </a:xfrm>
            <a:custGeom>
              <a:avLst/>
              <a:gdLst>
                <a:gd name="connsiteX0" fmla="*/ 89368 w 103266"/>
                <a:gd name="connsiteY0" fmla="*/ 31824 h 122405"/>
                <a:gd name="connsiteX1" fmla="*/ 53279 w 103266"/>
                <a:gd name="connsiteY1" fmla="*/ 21896 h 122405"/>
                <a:gd name="connsiteX2" fmla="*/ 31211 w 103266"/>
                <a:gd name="connsiteY2" fmla="*/ 35783 h 122405"/>
                <a:gd name="connsiteX3" fmla="*/ 50475 w 103266"/>
                <a:gd name="connsiteY3" fmla="*/ 47964 h 122405"/>
                <a:gd name="connsiteX4" fmla="*/ 62667 w 103266"/>
                <a:gd name="connsiteY4" fmla="*/ 49791 h 122405"/>
                <a:gd name="connsiteX5" fmla="*/ 103267 w 103266"/>
                <a:gd name="connsiteY5" fmla="*/ 84264 h 122405"/>
                <a:gd name="connsiteX6" fmla="*/ 50109 w 103266"/>
                <a:gd name="connsiteY6" fmla="*/ 122391 h 122405"/>
                <a:gd name="connsiteX7" fmla="*/ 0 w 103266"/>
                <a:gd name="connsiteY7" fmla="*/ 107408 h 122405"/>
                <a:gd name="connsiteX8" fmla="*/ 11827 w 103266"/>
                <a:gd name="connsiteY8" fmla="*/ 88283 h 122405"/>
                <a:gd name="connsiteX9" fmla="*/ 50353 w 103266"/>
                <a:gd name="connsiteY9" fmla="*/ 100465 h 122405"/>
                <a:gd name="connsiteX10" fmla="*/ 76931 w 103266"/>
                <a:gd name="connsiteY10" fmla="*/ 86213 h 122405"/>
                <a:gd name="connsiteX11" fmla="*/ 56693 w 103266"/>
                <a:gd name="connsiteY11" fmla="*/ 73301 h 122405"/>
                <a:gd name="connsiteX12" fmla="*/ 44501 w 103266"/>
                <a:gd name="connsiteY12" fmla="*/ 71717 h 122405"/>
                <a:gd name="connsiteX13" fmla="*/ 4877 w 103266"/>
                <a:gd name="connsiteY13" fmla="*/ 37488 h 122405"/>
                <a:gd name="connsiteX14" fmla="*/ 53157 w 103266"/>
                <a:gd name="connsiteY14" fmla="*/ 31 h 122405"/>
                <a:gd name="connsiteX15" fmla="*/ 100462 w 103266"/>
                <a:gd name="connsiteY15" fmla="*/ 12212 h 1224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03266" h="122405">
                  <a:moveTo>
                    <a:pt x="89368" y="31824"/>
                  </a:moveTo>
                  <a:cubicBezTo>
                    <a:pt x="78333" y="25563"/>
                    <a:pt x="65959" y="22152"/>
                    <a:pt x="53279" y="21896"/>
                  </a:cubicBezTo>
                  <a:cubicBezTo>
                    <a:pt x="39380" y="21896"/>
                    <a:pt x="31211" y="27500"/>
                    <a:pt x="31211" y="35783"/>
                  </a:cubicBezTo>
                  <a:cubicBezTo>
                    <a:pt x="31211" y="44066"/>
                    <a:pt x="39746" y="46259"/>
                    <a:pt x="50475" y="47964"/>
                  </a:cubicBezTo>
                  <a:lnTo>
                    <a:pt x="62667" y="49791"/>
                  </a:lnTo>
                  <a:cubicBezTo>
                    <a:pt x="88148" y="53445"/>
                    <a:pt x="103267" y="64287"/>
                    <a:pt x="103267" y="84264"/>
                  </a:cubicBezTo>
                  <a:cubicBezTo>
                    <a:pt x="103267" y="106677"/>
                    <a:pt x="83759" y="122391"/>
                    <a:pt x="50109" y="122391"/>
                  </a:cubicBezTo>
                  <a:cubicBezTo>
                    <a:pt x="32248" y="122720"/>
                    <a:pt x="14753" y="117482"/>
                    <a:pt x="0" y="107408"/>
                  </a:cubicBezTo>
                  <a:lnTo>
                    <a:pt x="11827" y="88283"/>
                  </a:lnTo>
                  <a:cubicBezTo>
                    <a:pt x="22799" y="96774"/>
                    <a:pt x="36454" y="101086"/>
                    <a:pt x="50353" y="100465"/>
                  </a:cubicBezTo>
                  <a:cubicBezTo>
                    <a:pt x="67787" y="100465"/>
                    <a:pt x="76931" y="94983"/>
                    <a:pt x="76931" y="86213"/>
                  </a:cubicBezTo>
                  <a:cubicBezTo>
                    <a:pt x="76931" y="79635"/>
                    <a:pt x="70835" y="75250"/>
                    <a:pt x="56693" y="73301"/>
                  </a:cubicBezTo>
                  <a:lnTo>
                    <a:pt x="44501" y="71717"/>
                  </a:lnTo>
                  <a:cubicBezTo>
                    <a:pt x="18654" y="68185"/>
                    <a:pt x="4877" y="56247"/>
                    <a:pt x="4877" y="37488"/>
                  </a:cubicBezTo>
                  <a:cubicBezTo>
                    <a:pt x="4877" y="14283"/>
                    <a:pt x="23165" y="31"/>
                    <a:pt x="53157" y="31"/>
                  </a:cubicBezTo>
                  <a:cubicBezTo>
                    <a:pt x="69739" y="-407"/>
                    <a:pt x="86137" y="3813"/>
                    <a:pt x="100462" y="12212"/>
                  </a:cubicBezTo>
                  <a:close/>
                </a:path>
              </a:pathLst>
            </a:custGeom>
            <a:solidFill>
              <a:srgbClr val="231F20"/>
            </a:solidFill>
            <a:ln w="6096" cap="flat">
              <a:noFill/>
              <a:prstDash val="solid"/>
              <a:miter/>
            </a:ln>
          </p:spPr>
          <p:txBody>
            <a:bodyPr rtlCol="0" anchor="ctr"/>
            <a:lstStyle/>
            <a:p>
              <a:endParaRPr lang="en-FI"/>
            </a:p>
          </p:txBody>
        </p:sp>
        <p:sp>
          <p:nvSpPr>
            <p:cNvPr id="80" name="Freeform 360">
              <a:extLst>
                <a:ext uri="{FF2B5EF4-FFF2-40B4-BE49-F238E27FC236}">
                  <a16:creationId xmlns:a16="http://schemas.microsoft.com/office/drawing/2014/main" id="{DA05A0C6-7CBD-429E-B5E1-84D16B0E0F8F}"/>
                </a:ext>
              </a:extLst>
            </p:cNvPr>
            <p:cNvSpPr/>
            <p:nvPr/>
          </p:nvSpPr>
          <p:spPr>
            <a:xfrm>
              <a:off x="10848807" y="4575612"/>
              <a:ext cx="108914" cy="175652"/>
            </a:xfrm>
            <a:custGeom>
              <a:avLst/>
              <a:gdLst>
                <a:gd name="connsiteX0" fmla="*/ 25847 w 108914"/>
                <a:gd name="connsiteY0" fmla="*/ 72600 h 175652"/>
                <a:gd name="connsiteX1" fmla="*/ 61447 w 108914"/>
                <a:gd name="connsiteY1" fmla="*/ 55668 h 175652"/>
                <a:gd name="connsiteX2" fmla="*/ 108813 w 108914"/>
                <a:gd name="connsiteY2" fmla="*/ 98211 h 175652"/>
                <a:gd name="connsiteX3" fmla="*/ 108874 w 108914"/>
                <a:gd name="connsiteY3" fmla="*/ 102139 h 175652"/>
                <a:gd name="connsiteX4" fmla="*/ 108874 w 108914"/>
                <a:gd name="connsiteY4" fmla="*/ 175226 h 175652"/>
                <a:gd name="connsiteX5" fmla="*/ 83271 w 108914"/>
                <a:gd name="connsiteY5" fmla="*/ 175226 h 175652"/>
                <a:gd name="connsiteX6" fmla="*/ 83271 w 108914"/>
                <a:gd name="connsiteY6" fmla="*/ 110544 h 175652"/>
                <a:gd name="connsiteX7" fmla="*/ 56083 w 108914"/>
                <a:gd name="connsiteY7" fmla="*/ 80091 h 175652"/>
                <a:gd name="connsiteX8" fmla="*/ 25603 w 108914"/>
                <a:gd name="connsiteY8" fmla="*/ 107383 h 175652"/>
                <a:gd name="connsiteX9" fmla="*/ 25603 w 108914"/>
                <a:gd name="connsiteY9" fmla="*/ 110970 h 175652"/>
                <a:gd name="connsiteX10" fmla="*/ 25603 w 108914"/>
                <a:gd name="connsiteY10" fmla="*/ 175652 h 175652"/>
                <a:gd name="connsiteX11" fmla="*/ 0 w 108914"/>
                <a:gd name="connsiteY11" fmla="*/ 175652 h 175652"/>
                <a:gd name="connsiteX12" fmla="*/ 0 w 108914"/>
                <a:gd name="connsiteY12" fmla="*/ 0 h 175652"/>
                <a:gd name="connsiteX13" fmla="*/ 25603 w 108914"/>
                <a:gd name="connsiteY13" fmla="*/ 0 h 1756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8914" h="175652">
                  <a:moveTo>
                    <a:pt x="25847" y="72600"/>
                  </a:moveTo>
                  <a:cubicBezTo>
                    <a:pt x="34137" y="61350"/>
                    <a:pt x="47487" y="54998"/>
                    <a:pt x="61447" y="55668"/>
                  </a:cubicBezTo>
                  <a:cubicBezTo>
                    <a:pt x="86319" y="54340"/>
                    <a:pt x="107534" y="73391"/>
                    <a:pt x="108813" y="98211"/>
                  </a:cubicBezTo>
                  <a:cubicBezTo>
                    <a:pt x="108935" y="99520"/>
                    <a:pt x="108935" y="100830"/>
                    <a:pt x="108874" y="102139"/>
                  </a:cubicBezTo>
                  <a:lnTo>
                    <a:pt x="108874" y="175226"/>
                  </a:lnTo>
                  <a:lnTo>
                    <a:pt x="83271" y="175226"/>
                  </a:lnTo>
                  <a:lnTo>
                    <a:pt x="83271" y="110544"/>
                  </a:lnTo>
                  <a:cubicBezTo>
                    <a:pt x="83271" y="90932"/>
                    <a:pt x="73152" y="80091"/>
                    <a:pt x="56083" y="80091"/>
                  </a:cubicBezTo>
                  <a:cubicBezTo>
                    <a:pt x="40111" y="79214"/>
                    <a:pt x="26456" y="91432"/>
                    <a:pt x="25603" y="107383"/>
                  </a:cubicBezTo>
                  <a:cubicBezTo>
                    <a:pt x="25542" y="108583"/>
                    <a:pt x="25542" y="109777"/>
                    <a:pt x="25603" y="110970"/>
                  </a:cubicBezTo>
                  <a:lnTo>
                    <a:pt x="25603" y="175652"/>
                  </a:lnTo>
                  <a:lnTo>
                    <a:pt x="0" y="175652"/>
                  </a:lnTo>
                  <a:lnTo>
                    <a:pt x="0" y="0"/>
                  </a:lnTo>
                  <a:lnTo>
                    <a:pt x="25603" y="0"/>
                  </a:lnTo>
                  <a:close/>
                </a:path>
              </a:pathLst>
            </a:custGeom>
            <a:solidFill>
              <a:srgbClr val="231F20"/>
            </a:solidFill>
            <a:ln w="6096" cap="flat">
              <a:noFill/>
              <a:prstDash val="solid"/>
              <a:miter/>
            </a:ln>
          </p:spPr>
          <p:txBody>
            <a:bodyPr rtlCol="0" anchor="ctr"/>
            <a:lstStyle/>
            <a:p>
              <a:endParaRPr lang="en-FI"/>
            </a:p>
          </p:txBody>
        </p:sp>
        <p:sp>
          <p:nvSpPr>
            <p:cNvPr id="81" name="Freeform 361">
              <a:extLst>
                <a:ext uri="{FF2B5EF4-FFF2-40B4-BE49-F238E27FC236}">
                  <a16:creationId xmlns:a16="http://schemas.microsoft.com/office/drawing/2014/main" id="{AC80BC2B-5EA4-4F01-8AD7-995AC80C8BBE}"/>
                </a:ext>
              </a:extLst>
            </p:cNvPr>
            <p:cNvSpPr/>
            <p:nvPr/>
          </p:nvSpPr>
          <p:spPr>
            <a:xfrm>
              <a:off x="10988025" y="4631309"/>
              <a:ext cx="125727" cy="125622"/>
            </a:xfrm>
            <a:custGeom>
              <a:avLst/>
              <a:gdLst>
                <a:gd name="connsiteX0" fmla="*/ 125714 w 125727"/>
                <a:gd name="connsiteY0" fmla="*/ 61486 h 125622"/>
                <a:gd name="connsiteX1" fmla="*/ 64205 w 125727"/>
                <a:gd name="connsiteY1" fmla="*/ 125608 h 125622"/>
                <a:gd name="connsiteX2" fmla="*/ 14 w 125727"/>
                <a:gd name="connsiteY2" fmla="*/ 64166 h 125622"/>
                <a:gd name="connsiteX3" fmla="*/ 61523 w 125727"/>
                <a:gd name="connsiteY3" fmla="*/ 44 h 125622"/>
                <a:gd name="connsiteX4" fmla="*/ 62803 w 125727"/>
                <a:gd name="connsiteY4" fmla="*/ 32 h 125622"/>
                <a:gd name="connsiteX5" fmla="*/ 125714 w 125727"/>
                <a:gd name="connsiteY5" fmla="*/ 58952 h 125622"/>
                <a:gd name="connsiteX6" fmla="*/ 125714 w 125727"/>
                <a:gd name="connsiteY6" fmla="*/ 61486 h 125622"/>
                <a:gd name="connsiteX7" fmla="*/ 26227 w 125727"/>
                <a:gd name="connsiteY7" fmla="*/ 61486 h 125622"/>
                <a:gd name="connsiteX8" fmla="*/ 63717 w 125727"/>
                <a:gd name="connsiteY8" fmla="*/ 97104 h 125622"/>
                <a:gd name="connsiteX9" fmla="*/ 99379 w 125727"/>
                <a:gd name="connsiteY9" fmla="*/ 59659 h 125622"/>
                <a:gd name="connsiteX10" fmla="*/ 62803 w 125727"/>
                <a:gd name="connsiteY10" fmla="*/ 24029 h 125622"/>
                <a:gd name="connsiteX11" fmla="*/ 26166 w 125727"/>
                <a:gd name="connsiteY11" fmla="*/ 58940 h 125622"/>
                <a:gd name="connsiteX12" fmla="*/ 26227 w 125727"/>
                <a:gd name="connsiteY12" fmla="*/ 61486 h 125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5727" h="125622">
                  <a:moveTo>
                    <a:pt x="125714" y="61486"/>
                  </a:moveTo>
                  <a:cubicBezTo>
                    <a:pt x="126445" y="96160"/>
                    <a:pt x="98952" y="124865"/>
                    <a:pt x="64205" y="125608"/>
                  </a:cubicBezTo>
                  <a:cubicBezTo>
                    <a:pt x="29519" y="126345"/>
                    <a:pt x="807" y="98840"/>
                    <a:pt x="14" y="64166"/>
                  </a:cubicBezTo>
                  <a:cubicBezTo>
                    <a:pt x="-717" y="29492"/>
                    <a:pt x="26837" y="787"/>
                    <a:pt x="61523" y="44"/>
                  </a:cubicBezTo>
                  <a:cubicBezTo>
                    <a:pt x="61950" y="38"/>
                    <a:pt x="62376" y="32"/>
                    <a:pt x="62803" y="32"/>
                  </a:cubicBezTo>
                  <a:cubicBezTo>
                    <a:pt x="96453" y="-1046"/>
                    <a:pt x="124616" y="25332"/>
                    <a:pt x="125714" y="58952"/>
                  </a:cubicBezTo>
                  <a:cubicBezTo>
                    <a:pt x="125714" y="59799"/>
                    <a:pt x="125714" y="60646"/>
                    <a:pt x="125714" y="61486"/>
                  </a:cubicBezTo>
                  <a:close/>
                  <a:moveTo>
                    <a:pt x="26227" y="61486"/>
                  </a:moveTo>
                  <a:cubicBezTo>
                    <a:pt x="26715" y="81664"/>
                    <a:pt x="43540" y="97609"/>
                    <a:pt x="63717" y="97104"/>
                  </a:cubicBezTo>
                  <a:cubicBezTo>
                    <a:pt x="83895" y="96598"/>
                    <a:pt x="99867" y="79837"/>
                    <a:pt x="99379" y="59659"/>
                  </a:cubicBezTo>
                  <a:cubicBezTo>
                    <a:pt x="98830" y="39840"/>
                    <a:pt x="82615" y="24035"/>
                    <a:pt x="62803" y="24029"/>
                  </a:cubicBezTo>
                  <a:cubicBezTo>
                    <a:pt x="43052" y="23572"/>
                    <a:pt x="26654" y="39201"/>
                    <a:pt x="26166" y="58940"/>
                  </a:cubicBezTo>
                  <a:cubicBezTo>
                    <a:pt x="26166" y="59787"/>
                    <a:pt x="26166" y="60640"/>
                    <a:pt x="26227" y="61486"/>
                  </a:cubicBezTo>
                  <a:close/>
                </a:path>
              </a:pathLst>
            </a:custGeom>
            <a:solidFill>
              <a:srgbClr val="231F20"/>
            </a:solidFill>
            <a:ln w="6096" cap="flat">
              <a:noFill/>
              <a:prstDash val="solid"/>
              <a:miter/>
            </a:ln>
          </p:spPr>
          <p:txBody>
            <a:bodyPr rtlCol="0" anchor="ctr"/>
            <a:lstStyle/>
            <a:p>
              <a:endParaRPr lang="en-FI"/>
            </a:p>
          </p:txBody>
        </p:sp>
        <p:sp>
          <p:nvSpPr>
            <p:cNvPr id="82" name="Freeform 362">
              <a:extLst>
                <a:ext uri="{FF2B5EF4-FFF2-40B4-BE49-F238E27FC236}">
                  <a16:creationId xmlns:a16="http://schemas.microsoft.com/office/drawing/2014/main" id="{D7710FB1-C195-4417-B17F-C15B0E13B246}"/>
                </a:ext>
              </a:extLst>
            </p:cNvPr>
            <p:cNvSpPr/>
            <p:nvPr/>
          </p:nvSpPr>
          <p:spPr>
            <a:xfrm>
              <a:off x="11145317" y="4631219"/>
              <a:ext cx="78759" cy="119863"/>
            </a:xfrm>
            <a:custGeom>
              <a:avLst/>
              <a:gdLst>
                <a:gd name="connsiteX0" fmla="*/ 78760 w 78759"/>
                <a:gd name="connsiteY0" fmla="*/ 3350 h 119863"/>
                <a:gd name="connsiteX1" fmla="*/ 72664 w 78759"/>
                <a:gd name="connsiteY1" fmla="*/ 28566 h 119863"/>
                <a:gd name="connsiteX2" fmla="*/ 53279 w 78759"/>
                <a:gd name="connsiteY2" fmla="*/ 24302 h 119863"/>
                <a:gd name="connsiteX3" fmla="*/ 25481 w 78759"/>
                <a:gd name="connsiteY3" fmla="*/ 55669 h 119863"/>
                <a:gd name="connsiteX4" fmla="*/ 25481 w 78759"/>
                <a:gd name="connsiteY4" fmla="*/ 119863 h 119863"/>
                <a:gd name="connsiteX5" fmla="*/ 0 w 78759"/>
                <a:gd name="connsiteY5" fmla="*/ 119863 h 119863"/>
                <a:gd name="connsiteX6" fmla="*/ 0 w 78759"/>
                <a:gd name="connsiteY6" fmla="*/ 3107 h 119863"/>
                <a:gd name="connsiteX7" fmla="*/ 25237 w 78759"/>
                <a:gd name="connsiteY7" fmla="*/ 3107 h 119863"/>
                <a:gd name="connsiteX8" fmla="*/ 25237 w 78759"/>
                <a:gd name="connsiteY8" fmla="*/ 16262 h 119863"/>
                <a:gd name="connsiteX9" fmla="*/ 59131 w 78759"/>
                <a:gd name="connsiteY9" fmla="*/ 62 h 119863"/>
                <a:gd name="connsiteX10" fmla="*/ 78760 w 78759"/>
                <a:gd name="connsiteY10" fmla="*/ 3350 h 1198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8759" h="119863">
                  <a:moveTo>
                    <a:pt x="78760" y="3350"/>
                  </a:moveTo>
                  <a:lnTo>
                    <a:pt x="72664" y="28566"/>
                  </a:lnTo>
                  <a:cubicBezTo>
                    <a:pt x="66568" y="25733"/>
                    <a:pt x="59984" y="24278"/>
                    <a:pt x="53279" y="24302"/>
                  </a:cubicBezTo>
                  <a:cubicBezTo>
                    <a:pt x="37063" y="24302"/>
                    <a:pt x="25481" y="35813"/>
                    <a:pt x="25481" y="55669"/>
                  </a:cubicBezTo>
                  <a:lnTo>
                    <a:pt x="25481" y="119863"/>
                  </a:lnTo>
                  <a:lnTo>
                    <a:pt x="0" y="119863"/>
                  </a:lnTo>
                  <a:lnTo>
                    <a:pt x="0" y="3107"/>
                  </a:lnTo>
                  <a:lnTo>
                    <a:pt x="25237" y="3107"/>
                  </a:lnTo>
                  <a:lnTo>
                    <a:pt x="25237" y="16262"/>
                  </a:lnTo>
                  <a:cubicBezTo>
                    <a:pt x="33040" y="5427"/>
                    <a:pt x="45781" y="-688"/>
                    <a:pt x="59131" y="62"/>
                  </a:cubicBezTo>
                  <a:cubicBezTo>
                    <a:pt x="65836" y="-139"/>
                    <a:pt x="72481" y="975"/>
                    <a:pt x="78760" y="3350"/>
                  </a:cubicBezTo>
                  <a:close/>
                </a:path>
              </a:pathLst>
            </a:custGeom>
            <a:solidFill>
              <a:srgbClr val="231F20"/>
            </a:solidFill>
            <a:ln w="6096" cap="flat">
              <a:noFill/>
              <a:prstDash val="solid"/>
              <a:miter/>
            </a:ln>
          </p:spPr>
          <p:txBody>
            <a:bodyPr rtlCol="0" anchor="ctr"/>
            <a:lstStyle/>
            <a:p>
              <a:endParaRPr lang="en-FI"/>
            </a:p>
          </p:txBody>
        </p:sp>
        <p:sp>
          <p:nvSpPr>
            <p:cNvPr id="83" name="Freeform 363">
              <a:extLst>
                <a:ext uri="{FF2B5EF4-FFF2-40B4-BE49-F238E27FC236}">
                  <a16:creationId xmlns:a16="http://schemas.microsoft.com/office/drawing/2014/main" id="{598A9AF2-5777-4D33-95E8-55621DF6782C}"/>
                </a:ext>
              </a:extLst>
            </p:cNvPr>
            <p:cNvSpPr/>
            <p:nvPr/>
          </p:nvSpPr>
          <p:spPr>
            <a:xfrm>
              <a:off x="11236757" y="4631701"/>
              <a:ext cx="113385" cy="122906"/>
            </a:xfrm>
            <a:custGeom>
              <a:avLst/>
              <a:gdLst>
                <a:gd name="connsiteX0" fmla="*/ 113385 w 113385"/>
                <a:gd name="connsiteY0" fmla="*/ 61094 h 122906"/>
                <a:gd name="connsiteX1" fmla="*/ 112897 w 113385"/>
                <a:gd name="connsiteY1" fmla="*/ 70595 h 122906"/>
                <a:gd name="connsiteX2" fmla="*/ 26578 w 113385"/>
                <a:gd name="connsiteY2" fmla="*/ 70595 h 122906"/>
                <a:gd name="connsiteX3" fmla="*/ 61325 w 113385"/>
                <a:gd name="connsiteY3" fmla="*/ 100317 h 122906"/>
                <a:gd name="connsiteX4" fmla="*/ 95097 w 113385"/>
                <a:gd name="connsiteY4" fmla="*/ 88136 h 122906"/>
                <a:gd name="connsiteX5" fmla="*/ 107777 w 113385"/>
                <a:gd name="connsiteY5" fmla="*/ 106408 h 122906"/>
                <a:gd name="connsiteX6" fmla="*/ 59740 w 113385"/>
                <a:gd name="connsiteY6" fmla="*/ 122853 h 122906"/>
                <a:gd name="connsiteX7" fmla="*/ 0 w 113385"/>
                <a:gd name="connsiteY7" fmla="*/ 61459 h 122906"/>
                <a:gd name="connsiteX8" fmla="*/ 58155 w 113385"/>
                <a:gd name="connsiteY8" fmla="*/ 5 h 122906"/>
                <a:gd name="connsiteX9" fmla="*/ 113385 w 113385"/>
                <a:gd name="connsiteY9" fmla="*/ 61094 h 122906"/>
                <a:gd name="connsiteX10" fmla="*/ 26701 w 113385"/>
                <a:gd name="connsiteY10" fmla="*/ 51227 h 122906"/>
                <a:gd name="connsiteX11" fmla="*/ 87294 w 113385"/>
                <a:gd name="connsiteY11" fmla="*/ 51227 h 122906"/>
                <a:gd name="connsiteX12" fmla="*/ 57668 w 113385"/>
                <a:gd name="connsiteY12" fmla="*/ 22419 h 122906"/>
                <a:gd name="connsiteX13" fmla="*/ 26701 w 113385"/>
                <a:gd name="connsiteY13" fmla="*/ 51044 h 1229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3385" h="122906">
                  <a:moveTo>
                    <a:pt x="113385" y="61094"/>
                  </a:moveTo>
                  <a:cubicBezTo>
                    <a:pt x="113385" y="64383"/>
                    <a:pt x="113385" y="67672"/>
                    <a:pt x="112897" y="70595"/>
                  </a:cubicBezTo>
                  <a:lnTo>
                    <a:pt x="26578" y="70595"/>
                  </a:lnTo>
                  <a:cubicBezTo>
                    <a:pt x="28285" y="88221"/>
                    <a:pt x="43647" y="101347"/>
                    <a:pt x="61325" y="100317"/>
                  </a:cubicBezTo>
                  <a:cubicBezTo>
                    <a:pt x="73639" y="100080"/>
                    <a:pt x="85465" y="95798"/>
                    <a:pt x="95097" y="88136"/>
                  </a:cubicBezTo>
                  <a:lnTo>
                    <a:pt x="107777" y="106408"/>
                  </a:lnTo>
                  <a:cubicBezTo>
                    <a:pt x="94366" y="117675"/>
                    <a:pt x="77236" y="123535"/>
                    <a:pt x="59740" y="122853"/>
                  </a:cubicBezTo>
                  <a:cubicBezTo>
                    <a:pt x="24749" y="122853"/>
                    <a:pt x="0" y="98490"/>
                    <a:pt x="0" y="61459"/>
                  </a:cubicBezTo>
                  <a:cubicBezTo>
                    <a:pt x="0" y="24429"/>
                    <a:pt x="23774" y="5"/>
                    <a:pt x="58155" y="5"/>
                  </a:cubicBezTo>
                  <a:cubicBezTo>
                    <a:pt x="90830" y="-421"/>
                    <a:pt x="113263" y="24551"/>
                    <a:pt x="113385" y="61094"/>
                  </a:cubicBezTo>
                  <a:close/>
                  <a:moveTo>
                    <a:pt x="26701" y="51227"/>
                  </a:moveTo>
                  <a:lnTo>
                    <a:pt x="87294" y="51227"/>
                  </a:lnTo>
                  <a:cubicBezTo>
                    <a:pt x="84490" y="32956"/>
                    <a:pt x="73883" y="22419"/>
                    <a:pt x="57668" y="22419"/>
                  </a:cubicBezTo>
                  <a:cubicBezTo>
                    <a:pt x="39502" y="22236"/>
                    <a:pt x="29382" y="33930"/>
                    <a:pt x="26701" y="51044"/>
                  </a:cubicBezTo>
                  <a:close/>
                </a:path>
              </a:pathLst>
            </a:custGeom>
            <a:solidFill>
              <a:srgbClr val="231F20"/>
            </a:solidFill>
            <a:ln w="6096" cap="flat">
              <a:noFill/>
              <a:prstDash val="solid"/>
              <a:miter/>
            </a:ln>
          </p:spPr>
          <p:txBody>
            <a:bodyPr rtlCol="0" anchor="ctr"/>
            <a:lstStyle/>
            <a:p>
              <a:endParaRPr lang="en-FI"/>
            </a:p>
          </p:txBody>
        </p:sp>
        <p:sp>
          <p:nvSpPr>
            <p:cNvPr id="84" name="Freeform 364">
              <a:extLst>
                <a:ext uri="{FF2B5EF4-FFF2-40B4-BE49-F238E27FC236}">
                  <a16:creationId xmlns:a16="http://schemas.microsoft.com/office/drawing/2014/main" id="{13F7FB48-8EA0-478A-AB10-A259C9304C25}"/>
                </a:ext>
              </a:extLst>
            </p:cNvPr>
            <p:cNvSpPr/>
            <p:nvPr/>
          </p:nvSpPr>
          <p:spPr>
            <a:xfrm>
              <a:off x="9417832" y="4122290"/>
              <a:ext cx="176662" cy="176505"/>
            </a:xfrm>
            <a:custGeom>
              <a:avLst/>
              <a:gdLst>
                <a:gd name="connsiteX0" fmla="*/ 0 w 176662"/>
                <a:gd name="connsiteY0" fmla="*/ 0 h 176505"/>
                <a:gd name="connsiteX1" fmla="*/ 176662 w 176662"/>
                <a:gd name="connsiteY1" fmla="*/ 0 h 176505"/>
                <a:gd name="connsiteX2" fmla="*/ 176662 w 176662"/>
                <a:gd name="connsiteY2" fmla="*/ 176505 h 176505"/>
                <a:gd name="connsiteX3" fmla="*/ 0 w 176662"/>
                <a:gd name="connsiteY3" fmla="*/ 176505 h 176505"/>
              </a:gdLst>
              <a:ahLst/>
              <a:cxnLst>
                <a:cxn ang="0">
                  <a:pos x="connsiteX0" y="connsiteY0"/>
                </a:cxn>
                <a:cxn ang="0">
                  <a:pos x="connsiteX1" y="connsiteY1"/>
                </a:cxn>
                <a:cxn ang="0">
                  <a:pos x="connsiteX2" y="connsiteY2"/>
                </a:cxn>
                <a:cxn ang="0">
                  <a:pos x="connsiteX3" y="connsiteY3"/>
                </a:cxn>
              </a:cxnLst>
              <a:rect l="l" t="t" r="r" b="b"/>
              <a:pathLst>
                <a:path w="176662" h="176505">
                  <a:moveTo>
                    <a:pt x="0" y="0"/>
                  </a:moveTo>
                  <a:lnTo>
                    <a:pt x="176662" y="0"/>
                  </a:lnTo>
                  <a:lnTo>
                    <a:pt x="176662" y="176505"/>
                  </a:lnTo>
                  <a:lnTo>
                    <a:pt x="0" y="176505"/>
                  </a:lnTo>
                  <a:close/>
                </a:path>
              </a:pathLst>
            </a:custGeom>
            <a:solidFill>
              <a:srgbClr val="006FB6"/>
            </a:solidFill>
            <a:ln w="6096" cap="flat">
              <a:noFill/>
              <a:prstDash val="solid"/>
              <a:miter/>
            </a:ln>
          </p:spPr>
          <p:txBody>
            <a:bodyPr rtlCol="0" anchor="ctr"/>
            <a:lstStyle/>
            <a:p>
              <a:endParaRPr lang="en-FI"/>
            </a:p>
          </p:txBody>
        </p:sp>
        <p:sp>
          <p:nvSpPr>
            <p:cNvPr id="85" name="Freeform 365">
              <a:extLst>
                <a:ext uri="{FF2B5EF4-FFF2-40B4-BE49-F238E27FC236}">
                  <a16:creationId xmlns:a16="http://schemas.microsoft.com/office/drawing/2014/main" id="{3AED563C-4EE1-4878-80A3-1D2B9BA1732E}"/>
                </a:ext>
              </a:extLst>
            </p:cNvPr>
            <p:cNvSpPr/>
            <p:nvPr/>
          </p:nvSpPr>
          <p:spPr>
            <a:xfrm>
              <a:off x="9678253" y="4114190"/>
              <a:ext cx="147340" cy="170536"/>
            </a:xfrm>
            <a:custGeom>
              <a:avLst/>
              <a:gdLst>
                <a:gd name="connsiteX0" fmla="*/ 27554 w 147340"/>
                <a:gd name="connsiteY0" fmla="*/ 71625 h 170536"/>
                <a:gd name="connsiteX1" fmla="*/ 119726 w 147340"/>
                <a:gd name="connsiteY1" fmla="*/ 71625 h 170536"/>
                <a:gd name="connsiteX2" fmla="*/ 119726 w 147340"/>
                <a:gd name="connsiteY2" fmla="*/ 0 h 170536"/>
                <a:gd name="connsiteX3" fmla="*/ 147341 w 147340"/>
                <a:gd name="connsiteY3" fmla="*/ 0 h 170536"/>
                <a:gd name="connsiteX4" fmla="*/ 147341 w 147340"/>
                <a:gd name="connsiteY4" fmla="*/ 170536 h 170536"/>
                <a:gd name="connsiteX5" fmla="*/ 119726 w 147340"/>
                <a:gd name="connsiteY5" fmla="*/ 170536 h 170536"/>
                <a:gd name="connsiteX6" fmla="*/ 119726 w 147340"/>
                <a:gd name="connsiteY6" fmla="*/ 97449 h 170536"/>
                <a:gd name="connsiteX7" fmla="*/ 27554 w 147340"/>
                <a:gd name="connsiteY7" fmla="*/ 97449 h 170536"/>
                <a:gd name="connsiteX8" fmla="*/ 27554 w 147340"/>
                <a:gd name="connsiteY8" fmla="*/ 170536 h 170536"/>
                <a:gd name="connsiteX9" fmla="*/ 0 w 147340"/>
                <a:gd name="connsiteY9" fmla="*/ 170536 h 170536"/>
                <a:gd name="connsiteX10" fmla="*/ 0 w 147340"/>
                <a:gd name="connsiteY10" fmla="*/ 0 h 170536"/>
                <a:gd name="connsiteX11" fmla="*/ 27554 w 147340"/>
                <a:gd name="connsiteY11" fmla="*/ 0 h 170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47340" h="170536">
                  <a:moveTo>
                    <a:pt x="27554" y="71625"/>
                  </a:moveTo>
                  <a:lnTo>
                    <a:pt x="119726" y="71625"/>
                  </a:lnTo>
                  <a:lnTo>
                    <a:pt x="119726" y="0"/>
                  </a:lnTo>
                  <a:lnTo>
                    <a:pt x="147341" y="0"/>
                  </a:lnTo>
                  <a:lnTo>
                    <a:pt x="147341" y="170536"/>
                  </a:lnTo>
                  <a:lnTo>
                    <a:pt x="119726" y="170536"/>
                  </a:lnTo>
                  <a:lnTo>
                    <a:pt x="119726" y="97449"/>
                  </a:lnTo>
                  <a:lnTo>
                    <a:pt x="27554" y="97449"/>
                  </a:lnTo>
                  <a:lnTo>
                    <a:pt x="27554" y="170536"/>
                  </a:lnTo>
                  <a:lnTo>
                    <a:pt x="0" y="170536"/>
                  </a:lnTo>
                  <a:lnTo>
                    <a:pt x="0" y="0"/>
                  </a:lnTo>
                  <a:lnTo>
                    <a:pt x="27554" y="0"/>
                  </a:lnTo>
                  <a:close/>
                </a:path>
              </a:pathLst>
            </a:custGeom>
            <a:solidFill>
              <a:srgbClr val="231F20"/>
            </a:solidFill>
            <a:ln w="6096" cap="flat">
              <a:noFill/>
              <a:prstDash val="solid"/>
              <a:miter/>
            </a:ln>
          </p:spPr>
          <p:txBody>
            <a:bodyPr rtlCol="0" anchor="ctr"/>
            <a:lstStyle/>
            <a:p>
              <a:endParaRPr lang="en-FI"/>
            </a:p>
          </p:txBody>
        </p:sp>
        <p:sp>
          <p:nvSpPr>
            <p:cNvPr id="86" name="Freeform 366">
              <a:extLst>
                <a:ext uri="{FF2B5EF4-FFF2-40B4-BE49-F238E27FC236}">
                  <a16:creationId xmlns:a16="http://schemas.microsoft.com/office/drawing/2014/main" id="{8A5D6368-6808-4498-AA56-9AC424E72A6A}"/>
                </a:ext>
              </a:extLst>
            </p:cNvPr>
            <p:cNvSpPr/>
            <p:nvPr/>
          </p:nvSpPr>
          <p:spPr>
            <a:xfrm>
              <a:off x="9850648" y="4168031"/>
              <a:ext cx="130453" cy="166150"/>
            </a:xfrm>
            <a:custGeom>
              <a:avLst/>
              <a:gdLst>
                <a:gd name="connsiteX0" fmla="*/ 38282 w 130453"/>
                <a:gd name="connsiteY0" fmla="*/ 166151 h 166150"/>
                <a:gd name="connsiteX1" fmla="*/ 9998 w 130453"/>
                <a:gd name="connsiteY1" fmla="*/ 166151 h 166150"/>
                <a:gd name="connsiteX2" fmla="*/ 51816 w 130453"/>
                <a:gd name="connsiteY2" fmla="*/ 92698 h 166150"/>
                <a:gd name="connsiteX3" fmla="*/ 0 w 130453"/>
                <a:gd name="connsiteY3" fmla="*/ 0 h 166150"/>
                <a:gd name="connsiteX4" fmla="*/ 28651 w 130453"/>
                <a:gd name="connsiteY4" fmla="*/ 0 h 166150"/>
                <a:gd name="connsiteX5" fmla="*/ 66202 w 130453"/>
                <a:gd name="connsiteY5" fmla="*/ 66996 h 166150"/>
                <a:gd name="connsiteX6" fmla="*/ 102412 w 130453"/>
                <a:gd name="connsiteY6" fmla="*/ 0 h 166150"/>
                <a:gd name="connsiteX7" fmla="*/ 130454 w 130453"/>
                <a:gd name="connsiteY7" fmla="*/ 0 h 166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0453" h="166150">
                  <a:moveTo>
                    <a:pt x="38282" y="166151"/>
                  </a:moveTo>
                  <a:lnTo>
                    <a:pt x="9998" y="166151"/>
                  </a:lnTo>
                  <a:lnTo>
                    <a:pt x="51816" y="92698"/>
                  </a:lnTo>
                  <a:lnTo>
                    <a:pt x="0" y="0"/>
                  </a:lnTo>
                  <a:lnTo>
                    <a:pt x="28651" y="0"/>
                  </a:lnTo>
                  <a:lnTo>
                    <a:pt x="66202" y="66996"/>
                  </a:lnTo>
                  <a:lnTo>
                    <a:pt x="102412" y="0"/>
                  </a:lnTo>
                  <a:lnTo>
                    <a:pt x="130454" y="0"/>
                  </a:lnTo>
                  <a:close/>
                </a:path>
              </a:pathLst>
            </a:custGeom>
            <a:solidFill>
              <a:srgbClr val="231F20"/>
            </a:solidFill>
            <a:ln w="6096" cap="flat">
              <a:noFill/>
              <a:prstDash val="solid"/>
              <a:miter/>
            </a:ln>
          </p:spPr>
          <p:txBody>
            <a:bodyPr rtlCol="0" anchor="ctr"/>
            <a:lstStyle/>
            <a:p>
              <a:endParaRPr lang="en-FI"/>
            </a:p>
          </p:txBody>
        </p:sp>
        <p:sp>
          <p:nvSpPr>
            <p:cNvPr id="87" name="Freeform 367">
              <a:extLst>
                <a:ext uri="{FF2B5EF4-FFF2-40B4-BE49-F238E27FC236}">
                  <a16:creationId xmlns:a16="http://schemas.microsoft.com/office/drawing/2014/main" id="{7F5E0BCC-0E00-40B1-919B-E1430AF481B9}"/>
                </a:ext>
              </a:extLst>
            </p:cNvPr>
            <p:cNvSpPr/>
            <p:nvPr/>
          </p:nvSpPr>
          <p:spPr>
            <a:xfrm>
              <a:off x="9991831" y="4109074"/>
              <a:ext cx="120457" cy="178726"/>
            </a:xfrm>
            <a:custGeom>
              <a:avLst/>
              <a:gdLst>
                <a:gd name="connsiteX0" fmla="*/ 94976 w 120457"/>
                <a:gd name="connsiteY0" fmla="*/ 73087 h 178726"/>
                <a:gd name="connsiteX1" fmla="*/ 94976 w 120457"/>
                <a:gd name="connsiteY1" fmla="*/ 0 h 178726"/>
                <a:gd name="connsiteX2" fmla="*/ 120457 w 120457"/>
                <a:gd name="connsiteY2" fmla="*/ 0 h 178726"/>
                <a:gd name="connsiteX3" fmla="*/ 120457 w 120457"/>
                <a:gd name="connsiteY3" fmla="*/ 175653 h 178726"/>
                <a:gd name="connsiteX4" fmla="*/ 94976 w 120457"/>
                <a:gd name="connsiteY4" fmla="*/ 175653 h 178726"/>
                <a:gd name="connsiteX5" fmla="*/ 94976 w 120457"/>
                <a:gd name="connsiteY5" fmla="*/ 161644 h 178726"/>
                <a:gd name="connsiteX6" fmla="*/ 58400 w 120457"/>
                <a:gd name="connsiteY6" fmla="*/ 178698 h 178726"/>
                <a:gd name="connsiteX7" fmla="*/ 0 w 120457"/>
                <a:gd name="connsiteY7" fmla="*/ 117305 h 178726"/>
                <a:gd name="connsiteX8" fmla="*/ 58400 w 120457"/>
                <a:gd name="connsiteY8" fmla="*/ 55912 h 178726"/>
                <a:gd name="connsiteX9" fmla="*/ 94976 w 120457"/>
                <a:gd name="connsiteY9" fmla="*/ 73087 h 178726"/>
                <a:gd name="connsiteX10" fmla="*/ 26091 w 120457"/>
                <a:gd name="connsiteY10" fmla="*/ 117305 h 178726"/>
                <a:gd name="connsiteX11" fmla="*/ 61326 w 120457"/>
                <a:gd name="connsiteY11" fmla="*/ 154701 h 178726"/>
                <a:gd name="connsiteX12" fmla="*/ 96561 w 120457"/>
                <a:gd name="connsiteY12" fmla="*/ 117305 h 178726"/>
                <a:gd name="connsiteX13" fmla="*/ 61326 w 120457"/>
                <a:gd name="connsiteY13" fmla="*/ 79909 h 178726"/>
                <a:gd name="connsiteX14" fmla="*/ 26091 w 120457"/>
                <a:gd name="connsiteY14" fmla="*/ 117305 h 178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0457" h="178726">
                  <a:moveTo>
                    <a:pt x="94976" y="73087"/>
                  </a:moveTo>
                  <a:lnTo>
                    <a:pt x="94976" y="0"/>
                  </a:lnTo>
                  <a:lnTo>
                    <a:pt x="120457" y="0"/>
                  </a:lnTo>
                  <a:lnTo>
                    <a:pt x="120457" y="175653"/>
                  </a:lnTo>
                  <a:lnTo>
                    <a:pt x="94976" y="175653"/>
                  </a:lnTo>
                  <a:lnTo>
                    <a:pt x="94976" y="161644"/>
                  </a:lnTo>
                  <a:cubicBezTo>
                    <a:pt x="86259" y="172869"/>
                    <a:pt x="72604" y="179209"/>
                    <a:pt x="58400" y="178698"/>
                  </a:cubicBezTo>
                  <a:cubicBezTo>
                    <a:pt x="25726" y="178698"/>
                    <a:pt x="0" y="152996"/>
                    <a:pt x="0" y="117305"/>
                  </a:cubicBezTo>
                  <a:cubicBezTo>
                    <a:pt x="0" y="81614"/>
                    <a:pt x="25726" y="55912"/>
                    <a:pt x="58400" y="55912"/>
                  </a:cubicBezTo>
                  <a:cubicBezTo>
                    <a:pt x="72665" y="55437"/>
                    <a:pt x="86259" y="61825"/>
                    <a:pt x="94976" y="73087"/>
                  </a:cubicBezTo>
                  <a:close/>
                  <a:moveTo>
                    <a:pt x="26091" y="117305"/>
                  </a:moveTo>
                  <a:cubicBezTo>
                    <a:pt x="26091" y="137769"/>
                    <a:pt x="39381" y="154701"/>
                    <a:pt x="61326" y="154701"/>
                  </a:cubicBezTo>
                  <a:cubicBezTo>
                    <a:pt x="83272" y="154701"/>
                    <a:pt x="96561" y="138622"/>
                    <a:pt x="96561" y="117305"/>
                  </a:cubicBezTo>
                  <a:cubicBezTo>
                    <a:pt x="96561" y="95988"/>
                    <a:pt x="82418" y="79909"/>
                    <a:pt x="61326" y="79909"/>
                  </a:cubicBezTo>
                  <a:cubicBezTo>
                    <a:pt x="40234" y="79909"/>
                    <a:pt x="26091" y="96840"/>
                    <a:pt x="26091" y="117305"/>
                  </a:cubicBezTo>
                  <a:close/>
                </a:path>
              </a:pathLst>
            </a:custGeom>
            <a:solidFill>
              <a:srgbClr val="231F20"/>
            </a:solidFill>
            <a:ln w="6096" cap="flat">
              <a:noFill/>
              <a:prstDash val="solid"/>
              <a:miter/>
            </a:ln>
          </p:spPr>
          <p:txBody>
            <a:bodyPr rtlCol="0" anchor="ctr"/>
            <a:lstStyle/>
            <a:p>
              <a:endParaRPr lang="en-FI"/>
            </a:p>
          </p:txBody>
        </p:sp>
        <p:sp>
          <p:nvSpPr>
            <p:cNvPr id="88" name="Freeform 368">
              <a:extLst>
                <a:ext uri="{FF2B5EF4-FFF2-40B4-BE49-F238E27FC236}">
                  <a16:creationId xmlns:a16="http://schemas.microsoft.com/office/drawing/2014/main" id="{D73C406F-A028-4D07-AF24-CA1A6200968C}"/>
                </a:ext>
              </a:extLst>
            </p:cNvPr>
            <p:cNvSpPr/>
            <p:nvPr/>
          </p:nvSpPr>
          <p:spPr>
            <a:xfrm>
              <a:off x="10152278" y="4164924"/>
              <a:ext cx="78759" cy="119802"/>
            </a:xfrm>
            <a:custGeom>
              <a:avLst/>
              <a:gdLst>
                <a:gd name="connsiteX0" fmla="*/ 78760 w 78759"/>
                <a:gd name="connsiteY0" fmla="*/ 3350 h 119802"/>
                <a:gd name="connsiteX1" fmla="*/ 72664 w 78759"/>
                <a:gd name="connsiteY1" fmla="*/ 28566 h 119802"/>
                <a:gd name="connsiteX2" fmla="*/ 53279 w 78759"/>
                <a:gd name="connsiteY2" fmla="*/ 24302 h 119802"/>
                <a:gd name="connsiteX3" fmla="*/ 25481 w 78759"/>
                <a:gd name="connsiteY3" fmla="*/ 55608 h 119802"/>
                <a:gd name="connsiteX4" fmla="*/ 25481 w 78759"/>
                <a:gd name="connsiteY4" fmla="*/ 119802 h 119802"/>
                <a:gd name="connsiteX5" fmla="*/ 0 w 78759"/>
                <a:gd name="connsiteY5" fmla="*/ 119802 h 119802"/>
                <a:gd name="connsiteX6" fmla="*/ 0 w 78759"/>
                <a:gd name="connsiteY6" fmla="*/ 3107 h 119802"/>
                <a:gd name="connsiteX7" fmla="*/ 25238 w 78759"/>
                <a:gd name="connsiteY7" fmla="*/ 3107 h 119802"/>
                <a:gd name="connsiteX8" fmla="*/ 25238 w 78759"/>
                <a:gd name="connsiteY8" fmla="*/ 16262 h 119802"/>
                <a:gd name="connsiteX9" fmla="*/ 59131 w 78759"/>
                <a:gd name="connsiteY9" fmla="*/ 62 h 119802"/>
                <a:gd name="connsiteX10" fmla="*/ 78760 w 78759"/>
                <a:gd name="connsiteY10" fmla="*/ 3350 h 1198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8759" h="119802">
                  <a:moveTo>
                    <a:pt x="78760" y="3350"/>
                  </a:moveTo>
                  <a:lnTo>
                    <a:pt x="72664" y="28566"/>
                  </a:lnTo>
                  <a:cubicBezTo>
                    <a:pt x="66568" y="25733"/>
                    <a:pt x="59984" y="24278"/>
                    <a:pt x="53279" y="24302"/>
                  </a:cubicBezTo>
                  <a:cubicBezTo>
                    <a:pt x="37063" y="24302"/>
                    <a:pt x="25481" y="35752"/>
                    <a:pt x="25481" y="55608"/>
                  </a:cubicBezTo>
                  <a:lnTo>
                    <a:pt x="25481" y="119802"/>
                  </a:lnTo>
                  <a:lnTo>
                    <a:pt x="0" y="119802"/>
                  </a:lnTo>
                  <a:lnTo>
                    <a:pt x="0" y="3107"/>
                  </a:lnTo>
                  <a:lnTo>
                    <a:pt x="25238" y="3107"/>
                  </a:lnTo>
                  <a:lnTo>
                    <a:pt x="25238" y="16262"/>
                  </a:lnTo>
                  <a:cubicBezTo>
                    <a:pt x="33040" y="5427"/>
                    <a:pt x="45781" y="-688"/>
                    <a:pt x="59131" y="62"/>
                  </a:cubicBezTo>
                  <a:cubicBezTo>
                    <a:pt x="65836" y="-139"/>
                    <a:pt x="72482" y="975"/>
                    <a:pt x="78760" y="3350"/>
                  </a:cubicBezTo>
                  <a:close/>
                </a:path>
              </a:pathLst>
            </a:custGeom>
            <a:solidFill>
              <a:srgbClr val="231F20"/>
            </a:solidFill>
            <a:ln w="6096" cap="flat">
              <a:noFill/>
              <a:prstDash val="solid"/>
              <a:miter/>
            </a:ln>
          </p:spPr>
          <p:txBody>
            <a:bodyPr rtlCol="0" anchor="ctr"/>
            <a:lstStyle/>
            <a:p>
              <a:endParaRPr lang="en-FI"/>
            </a:p>
          </p:txBody>
        </p:sp>
        <p:sp>
          <p:nvSpPr>
            <p:cNvPr id="89" name="Freeform 369">
              <a:extLst>
                <a:ext uri="{FF2B5EF4-FFF2-40B4-BE49-F238E27FC236}">
                  <a16:creationId xmlns:a16="http://schemas.microsoft.com/office/drawing/2014/main" id="{AD410D36-1314-489E-8A7E-F89DA480CCE2}"/>
                </a:ext>
              </a:extLst>
            </p:cNvPr>
            <p:cNvSpPr/>
            <p:nvPr/>
          </p:nvSpPr>
          <p:spPr>
            <a:xfrm>
              <a:off x="10243640" y="4164954"/>
              <a:ext cx="125671" cy="125617"/>
            </a:xfrm>
            <a:custGeom>
              <a:avLst/>
              <a:gdLst>
                <a:gd name="connsiteX0" fmla="*/ 125655 w 125671"/>
                <a:gd name="connsiteY0" fmla="*/ 61425 h 125617"/>
                <a:gd name="connsiteX1" fmla="*/ 64208 w 125671"/>
                <a:gd name="connsiteY1" fmla="*/ 125601 h 125617"/>
                <a:gd name="connsiteX2" fmla="*/ 17 w 125671"/>
                <a:gd name="connsiteY2" fmla="*/ 64226 h 125617"/>
                <a:gd name="connsiteX3" fmla="*/ 61403 w 125671"/>
                <a:gd name="connsiteY3" fmla="*/ 50 h 125617"/>
                <a:gd name="connsiteX4" fmla="*/ 62745 w 125671"/>
                <a:gd name="connsiteY4" fmla="*/ 32 h 125617"/>
                <a:gd name="connsiteX5" fmla="*/ 125655 w 125671"/>
                <a:gd name="connsiteY5" fmla="*/ 58952 h 125617"/>
                <a:gd name="connsiteX6" fmla="*/ 125655 w 125671"/>
                <a:gd name="connsiteY6" fmla="*/ 61425 h 125617"/>
                <a:gd name="connsiteX7" fmla="*/ 26169 w 125671"/>
                <a:gd name="connsiteY7" fmla="*/ 61425 h 125617"/>
                <a:gd name="connsiteX8" fmla="*/ 63598 w 125671"/>
                <a:gd name="connsiteY8" fmla="*/ 97104 h 125617"/>
                <a:gd name="connsiteX9" fmla="*/ 99321 w 125671"/>
                <a:gd name="connsiteY9" fmla="*/ 59720 h 125617"/>
                <a:gd name="connsiteX10" fmla="*/ 62745 w 125671"/>
                <a:gd name="connsiteY10" fmla="*/ 24029 h 125617"/>
                <a:gd name="connsiteX11" fmla="*/ 26229 w 125671"/>
                <a:gd name="connsiteY11" fmla="*/ 59068 h 125617"/>
                <a:gd name="connsiteX12" fmla="*/ 26290 w 125671"/>
                <a:gd name="connsiteY12" fmla="*/ 61425 h 1256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5671" h="125617">
                  <a:moveTo>
                    <a:pt x="125655" y="61425"/>
                  </a:moveTo>
                  <a:cubicBezTo>
                    <a:pt x="126448" y="96098"/>
                    <a:pt x="98955" y="124828"/>
                    <a:pt x="64208" y="125601"/>
                  </a:cubicBezTo>
                  <a:cubicBezTo>
                    <a:pt x="29521" y="126375"/>
                    <a:pt x="748" y="98900"/>
                    <a:pt x="17" y="64226"/>
                  </a:cubicBezTo>
                  <a:cubicBezTo>
                    <a:pt x="-776" y="29553"/>
                    <a:pt x="26717" y="823"/>
                    <a:pt x="61403" y="50"/>
                  </a:cubicBezTo>
                  <a:cubicBezTo>
                    <a:pt x="61891" y="38"/>
                    <a:pt x="62318" y="32"/>
                    <a:pt x="62745" y="32"/>
                  </a:cubicBezTo>
                  <a:cubicBezTo>
                    <a:pt x="96394" y="-1046"/>
                    <a:pt x="124558" y="25332"/>
                    <a:pt x="125655" y="58952"/>
                  </a:cubicBezTo>
                  <a:cubicBezTo>
                    <a:pt x="125655" y="59780"/>
                    <a:pt x="125655" y="60602"/>
                    <a:pt x="125655" y="61425"/>
                  </a:cubicBezTo>
                  <a:close/>
                  <a:moveTo>
                    <a:pt x="26169" y="61425"/>
                  </a:moveTo>
                  <a:cubicBezTo>
                    <a:pt x="26656" y="81603"/>
                    <a:pt x="43420" y="97579"/>
                    <a:pt x="63598" y="97104"/>
                  </a:cubicBezTo>
                  <a:cubicBezTo>
                    <a:pt x="83776" y="96634"/>
                    <a:pt x="99747" y="79898"/>
                    <a:pt x="99321" y="59720"/>
                  </a:cubicBezTo>
                  <a:cubicBezTo>
                    <a:pt x="98833" y="39876"/>
                    <a:pt x="82617" y="24035"/>
                    <a:pt x="62745" y="24029"/>
                  </a:cubicBezTo>
                  <a:cubicBezTo>
                    <a:pt x="42993" y="23639"/>
                    <a:pt x="26656" y="39322"/>
                    <a:pt x="26229" y="59068"/>
                  </a:cubicBezTo>
                  <a:cubicBezTo>
                    <a:pt x="26229" y="59853"/>
                    <a:pt x="26229" y="60639"/>
                    <a:pt x="26290" y="61425"/>
                  </a:cubicBezTo>
                  <a:close/>
                </a:path>
              </a:pathLst>
            </a:custGeom>
            <a:solidFill>
              <a:srgbClr val="231F20"/>
            </a:solidFill>
            <a:ln w="6096" cap="flat">
              <a:noFill/>
              <a:prstDash val="solid"/>
              <a:miter/>
            </a:ln>
          </p:spPr>
          <p:txBody>
            <a:bodyPr rtlCol="0" anchor="ctr"/>
            <a:lstStyle/>
            <a:p>
              <a:endParaRPr lang="en-FI"/>
            </a:p>
          </p:txBody>
        </p:sp>
        <p:sp>
          <p:nvSpPr>
            <p:cNvPr id="90" name="Freeform 370">
              <a:extLst>
                <a:ext uri="{FF2B5EF4-FFF2-40B4-BE49-F238E27FC236}">
                  <a16:creationId xmlns:a16="http://schemas.microsoft.com/office/drawing/2014/main" id="{1B99D3E6-FD21-420A-9C8D-D086080CB6A8}"/>
                </a:ext>
              </a:extLst>
            </p:cNvPr>
            <p:cNvSpPr/>
            <p:nvPr/>
          </p:nvSpPr>
          <p:spPr>
            <a:xfrm>
              <a:off x="9417832" y="3657214"/>
              <a:ext cx="176662" cy="176505"/>
            </a:xfrm>
            <a:custGeom>
              <a:avLst/>
              <a:gdLst>
                <a:gd name="connsiteX0" fmla="*/ 0 w 176662"/>
                <a:gd name="connsiteY0" fmla="*/ 0 h 176505"/>
                <a:gd name="connsiteX1" fmla="*/ 176662 w 176662"/>
                <a:gd name="connsiteY1" fmla="*/ 0 h 176505"/>
                <a:gd name="connsiteX2" fmla="*/ 176662 w 176662"/>
                <a:gd name="connsiteY2" fmla="*/ 176505 h 176505"/>
                <a:gd name="connsiteX3" fmla="*/ 0 w 176662"/>
                <a:gd name="connsiteY3" fmla="*/ 176505 h 176505"/>
              </a:gdLst>
              <a:ahLst/>
              <a:cxnLst>
                <a:cxn ang="0">
                  <a:pos x="connsiteX0" y="connsiteY0"/>
                </a:cxn>
                <a:cxn ang="0">
                  <a:pos x="connsiteX1" y="connsiteY1"/>
                </a:cxn>
                <a:cxn ang="0">
                  <a:pos x="connsiteX2" y="connsiteY2"/>
                </a:cxn>
                <a:cxn ang="0">
                  <a:pos x="connsiteX3" y="connsiteY3"/>
                </a:cxn>
              </a:cxnLst>
              <a:rect l="l" t="t" r="r" b="b"/>
              <a:pathLst>
                <a:path w="176662" h="176505">
                  <a:moveTo>
                    <a:pt x="0" y="0"/>
                  </a:moveTo>
                  <a:lnTo>
                    <a:pt x="176662" y="0"/>
                  </a:lnTo>
                  <a:lnTo>
                    <a:pt x="176662" y="176505"/>
                  </a:lnTo>
                  <a:lnTo>
                    <a:pt x="0" y="176505"/>
                  </a:lnTo>
                  <a:close/>
                </a:path>
              </a:pathLst>
            </a:custGeom>
            <a:solidFill>
              <a:srgbClr val="FDCF41"/>
            </a:solidFill>
            <a:ln w="6096" cap="flat">
              <a:noFill/>
              <a:prstDash val="solid"/>
              <a:miter/>
            </a:ln>
          </p:spPr>
          <p:txBody>
            <a:bodyPr rtlCol="0" anchor="ctr"/>
            <a:lstStyle/>
            <a:p>
              <a:endParaRPr lang="en-FI"/>
            </a:p>
          </p:txBody>
        </p:sp>
        <p:sp>
          <p:nvSpPr>
            <p:cNvPr id="91" name="Freeform 371">
              <a:extLst>
                <a:ext uri="{FF2B5EF4-FFF2-40B4-BE49-F238E27FC236}">
                  <a16:creationId xmlns:a16="http://schemas.microsoft.com/office/drawing/2014/main" id="{ABE04649-94C5-4D01-A16B-E6757B1AFC63}"/>
                </a:ext>
              </a:extLst>
            </p:cNvPr>
            <p:cNvSpPr/>
            <p:nvPr/>
          </p:nvSpPr>
          <p:spPr>
            <a:xfrm>
              <a:off x="9668926" y="3644895"/>
              <a:ext cx="137098" cy="176581"/>
            </a:xfrm>
            <a:custGeom>
              <a:avLst/>
              <a:gdLst>
                <a:gd name="connsiteX0" fmla="*/ 121250 w 137098"/>
                <a:gd name="connsiteY0" fmla="*/ 40700 h 176581"/>
                <a:gd name="connsiteX1" fmla="*/ 73335 w 137098"/>
                <a:gd name="connsiteY1" fmla="*/ 26083 h 176581"/>
                <a:gd name="connsiteX2" fmla="*/ 34930 w 137098"/>
                <a:gd name="connsiteY2" fmla="*/ 51541 h 176581"/>
                <a:gd name="connsiteX3" fmla="*/ 70409 w 137098"/>
                <a:gd name="connsiteY3" fmla="*/ 74321 h 176581"/>
                <a:gd name="connsiteX4" fmla="*/ 82235 w 137098"/>
                <a:gd name="connsiteY4" fmla="*/ 75904 h 176581"/>
                <a:gd name="connsiteX5" fmla="*/ 137099 w 137098"/>
                <a:gd name="connsiteY5" fmla="*/ 122801 h 176581"/>
                <a:gd name="connsiteX6" fmla="*/ 68641 w 137098"/>
                <a:gd name="connsiteY6" fmla="*/ 176581 h 176581"/>
                <a:gd name="connsiteX7" fmla="*/ 0 w 137098"/>
                <a:gd name="connsiteY7" fmla="*/ 153681 h 176581"/>
                <a:gd name="connsiteX8" fmla="*/ 14996 w 137098"/>
                <a:gd name="connsiteY8" fmla="*/ 131755 h 176581"/>
                <a:gd name="connsiteX9" fmla="*/ 68519 w 137098"/>
                <a:gd name="connsiteY9" fmla="*/ 150513 h 176581"/>
                <a:gd name="connsiteX10" fmla="*/ 108387 w 137098"/>
                <a:gd name="connsiteY10" fmla="*/ 125238 h 176581"/>
                <a:gd name="connsiteX11" fmla="*/ 69982 w 137098"/>
                <a:gd name="connsiteY11" fmla="*/ 102215 h 176581"/>
                <a:gd name="connsiteX12" fmla="*/ 56693 w 137098"/>
                <a:gd name="connsiteY12" fmla="*/ 100388 h 176581"/>
                <a:gd name="connsiteX13" fmla="*/ 6096 w 137098"/>
                <a:gd name="connsiteY13" fmla="*/ 53247 h 176581"/>
                <a:gd name="connsiteX14" fmla="*/ 73152 w 137098"/>
                <a:gd name="connsiteY14" fmla="*/ 15 h 176581"/>
                <a:gd name="connsiteX15" fmla="*/ 134843 w 137098"/>
                <a:gd name="connsiteY15" fmla="*/ 18287 h 1765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37098" h="176581">
                  <a:moveTo>
                    <a:pt x="121250" y="40700"/>
                  </a:moveTo>
                  <a:cubicBezTo>
                    <a:pt x="107046" y="31302"/>
                    <a:pt x="90403" y="26229"/>
                    <a:pt x="73335" y="26083"/>
                  </a:cubicBezTo>
                  <a:cubicBezTo>
                    <a:pt x="50536" y="26083"/>
                    <a:pt x="34930" y="35950"/>
                    <a:pt x="34930" y="51541"/>
                  </a:cubicBezTo>
                  <a:cubicBezTo>
                    <a:pt x="34930" y="65672"/>
                    <a:pt x="48220" y="71153"/>
                    <a:pt x="70409" y="74321"/>
                  </a:cubicBezTo>
                  <a:lnTo>
                    <a:pt x="82235" y="75904"/>
                  </a:lnTo>
                  <a:cubicBezTo>
                    <a:pt x="109911" y="79680"/>
                    <a:pt x="137099" y="91130"/>
                    <a:pt x="137099" y="122801"/>
                  </a:cubicBezTo>
                  <a:cubicBezTo>
                    <a:pt x="137099" y="157579"/>
                    <a:pt x="105583" y="176581"/>
                    <a:pt x="68641" y="176581"/>
                  </a:cubicBezTo>
                  <a:cubicBezTo>
                    <a:pt x="45476" y="176581"/>
                    <a:pt x="17679" y="168907"/>
                    <a:pt x="0" y="153681"/>
                  </a:cubicBezTo>
                  <a:lnTo>
                    <a:pt x="14996" y="131755"/>
                  </a:lnTo>
                  <a:cubicBezTo>
                    <a:pt x="30236" y="143850"/>
                    <a:pt x="49073" y="150459"/>
                    <a:pt x="68519" y="150513"/>
                  </a:cubicBezTo>
                  <a:cubicBezTo>
                    <a:pt x="90831" y="150513"/>
                    <a:pt x="108387" y="141012"/>
                    <a:pt x="108387" y="125238"/>
                  </a:cubicBezTo>
                  <a:cubicBezTo>
                    <a:pt x="108387" y="111838"/>
                    <a:pt x="94975" y="105626"/>
                    <a:pt x="69982" y="102215"/>
                  </a:cubicBezTo>
                  <a:lnTo>
                    <a:pt x="56693" y="100388"/>
                  </a:lnTo>
                  <a:cubicBezTo>
                    <a:pt x="31334" y="96855"/>
                    <a:pt x="6096" y="84918"/>
                    <a:pt x="6096" y="53247"/>
                  </a:cubicBezTo>
                  <a:cubicBezTo>
                    <a:pt x="6096" y="19018"/>
                    <a:pt x="36576" y="15"/>
                    <a:pt x="73152" y="15"/>
                  </a:cubicBezTo>
                  <a:cubicBezTo>
                    <a:pt x="95097" y="-356"/>
                    <a:pt x="116617" y="6020"/>
                    <a:pt x="134843" y="18287"/>
                  </a:cubicBezTo>
                  <a:close/>
                </a:path>
              </a:pathLst>
            </a:custGeom>
            <a:solidFill>
              <a:srgbClr val="231F20"/>
            </a:solidFill>
            <a:ln w="6096" cap="flat">
              <a:noFill/>
              <a:prstDash val="solid"/>
              <a:miter/>
            </a:ln>
          </p:spPr>
          <p:txBody>
            <a:bodyPr rtlCol="0" anchor="ctr"/>
            <a:lstStyle/>
            <a:p>
              <a:endParaRPr lang="en-FI"/>
            </a:p>
          </p:txBody>
        </p:sp>
        <p:sp>
          <p:nvSpPr>
            <p:cNvPr id="92" name="Freeform 372">
              <a:extLst>
                <a:ext uri="{FF2B5EF4-FFF2-40B4-BE49-F238E27FC236}">
                  <a16:creationId xmlns:a16="http://schemas.microsoft.com/office/drawing/2014/main" id="{83E81E98-4EFB-4D6C-8DD1-C7109594478C}"/>
                </a:ext>
              </a:extLst>
            </p:cNvPr>
            <p:cNvSpPr/>
            <p:nvPr/>
          </p:nvSpPr>
          <p:spPr>
            <a:xfrm>
              <a:off x="9832770" y="3698598"/>
              <a:ext cx="125671" cy="125617"/>
            </a:xfrm>
            <a:custGeom>
              <a:avLst/>
              <a:gdLst>
                <a:gd name="connsiteX0" fmla="*/ 125655 w 125671"/>
                <a:gd name="connsiteY0" fmla="*/ 61425 h 125617"/>
                <a:gd name="connsiteX1" fmla="*/ 64208 w 125671"/>
                <a:gd name="connsiteY1" fmla="*/ 125601 h 125617"/>
                <a:gd name="connsiteX2" fmla="*/ 17 w 125671"/>
                <a:gd name="connsiteY2" fmla="*/ 64226 h 125617"/>
                <a:gd name="connsiteX3" fmla="*/ 61404 w 125671"/>
                <a:gd name="connsiteY3" fmla="*/ 50 h 125617"/>
                <a:gd name="connsiteX4" fmla="*/ 62745 w 125671"/>
                <a:gd name="connsiteY4" fmla="*/ 32 h 125617"/>
                <a:gd name="connsiteX5" fmla="*/ 125655 w 125671"/>
                <a:gd name="connsiteY5" fmla="*/ 58952 h 125617"/>
                <a:gd name="connsiteX6" fmla="*/ 125655 w 125671"/>
                <a:gd name="connsiteY6" fmla="*/ 61425 h 125617"/>
                <a:gd name="connsiteX7" fmla="*/ 26169 w 125671"/>
                <a:gd name="connsiteY7" fmla="*/ 61425 h 125617"/>
                <a:gd name="connsiteX8" fmla="*/ 63598 w 125671"/>
                <a:gd name="connsiteY8" fmla="*/ 97104 h 125617"/>
                <a:gd name="connsiteX9" fmla="*/ 99321 w 125671"/>
                <a:gd name="connsiteY9" fmla="*/ 59720 h 125617"/>
                <a:gd name="connsiteX10" fmla="*/ 62745 w 125671"/>
                <a:gd name="connsiteY10" fmla="*/ 24029 h 125617"/>
                <a:gd name="connsiteX11" fmla="*/ 26169 w 125671"/>
                <a:gd name="connsiteY11" fmla="*/ 58940 h 125617"/>
                <a:gd name="connsiteX12" fmla="*/ 26169 w 125671"/>
                <a:gd name="connsiteY12" fmla="*/ 61425 h 1256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5671" h="125617">
                  <a:moveTo>
                    <a:pt x="125655" y="61425"/>
                  </a:moveTo>
                  <a:cubicBezTo>
                    <a:pt x="126448" y="96099"/>
                    <a:pt x="98955" y="124828"/>
                    <a:pt x="64208" y="125601"/>
                  </a:cubicBezTo>
                  <a:cubicBezTo>
                    <a:pt x="29521" y="126375"/>
                    <a:pt x="748" y="98900"/>
                    <a:pt x="17" y="64226"/>
                  </a:cubicBezTo>
                  <a:cubicBezTo>
                    <a:pt x="-776" y="29553"/>
                    <a:pt x="26717" y="824"/>
                    <a:pt x="61404" y="50"/>
                  </a:cubicBezTo>
                  <a:cubicBezTo>
                    <a:pt x="61891" y="38"/>
                    <a:pt x="62318" y="32"/>
                    <a:pt x="62745" y="32"/>
                  </a:cubicBezTo>
                  <a:cubicBezTo>
                    <a:pt x="96395" y="-1046"/>
                    <a:pt x="124558" y="25332"/>
                    <a:pt x="125655" y="58952"/>
                  </a:cubicBezTo>
                  <a:cubicBezTo>
                    <a:pt x="125655" y="59780"/>
                    <a:pt x="125655" y="60603"/>
                    <a:pt x="125655" y="61425"/>
                  </a:cubicBezTo>
                  <a:close/>
                  <a:moveTo>
                    <a:pt x="26169" y="61425"/>
                  </a:moveTo>
                  <a:cubicBezTo>
                    <a:pt x="26656" y="81603"/>
                    <a:pt x="43420" y="97579"/>
                    <a:pt x="63598" y="97104"/>
                  </a:cubicBezTo>
                  <a:cubicBezTo>
                    <a:pt x="83776" y="96634"/>
                    <a:pt x="99747" y="79898"/>
                    <a:pt x="99321" y="59720"/>
                  </a:cubicBezTo>
                  <a:cubicBezTo>
                    <a:pt x="98833" y="39876"/>
                    <a:pt x="82618" y="24035"/>
                    <a:pt x="62745" y="24029"/>
                  </a:cubicBezTo>
                  <a:cubicBezTo>
                    <a:pt x="42994" y="23572"/>
                    <a:pt x="26595" y="39200"/>
                    <a:pt x="26169" y="58940"/>
                  </a:cubicBezTo>
                  <a:cubicBezTo>
                    <a:pt x="26108" y="59768"/>
                    <a:pt x="26108" y="60596"/>
                    <a:pt x="26169" y="61425"/>
                  </a:cubicBezTo>
                  <a:close/>
                </a:path>
              </a:pathLst>
            </a:custGeom>
            <a:solidFill>
              <a:srgbClr val="231F20"/>
            </a:solidFill>
            <a:ln w="6096" cap="flat">
              <a:noFill/>
              <a:prstDash val="solid"/>
              <a:miter/>
            </a:ln>
          </p:spPr>
          <p:txBody>
            <a:bodyPr rtlCol="0" anchor="ctr"/>
            <a:lstStyle/>
            <a:p>
              <a:endParaRPr lang="en-FI"/>
            </a:p>
          </p:txBody>
        </p:sp>
        <p:sp>
          <p:nvSpPr>
            <p:cNvPr id="93" name="Freeform 373">
              <a:extLst>
                <a:ext uri="{FF2B5EF4-FFF2-40B4-BE49-F238E27FC236}">
                  <a16:creationId xmlns:a16="http://schemas.microsoft.com/office/drawing/2014/main" id="{3B45E153-9F81-499A-985B-19B971B6F9FB}"/>
                </a:ext>
              </a:extLst>
            </p:cNvPr>
            <p:cNvSpPr/>
            <p:nvPr/>
          </p:nvSpPr>
          <p:spPr>
            <a:xfrm>
              <a:off x="9990125" y="3642962"/>
              <a:ext cx="25602" cy="175469"/>
            </a:xfrm>
            <a:custGeom>
              <a:avLst/>
              <a:gdLst>
                <a:gd name="connsiteX0" fmla="*/ 25603 w 25602"/>
                <a:gd name="connsiteY0" fmla="*/ 175470 h 175469"/>
                <a:gd name="connsiteX1" fmla="*/ 0 w 25602"/>
                <a:gd name="connsiteY1" fmla="*/ 175470 h 175469"/>
                <a:gd name="connsiteX2" fmla="*/ 0 w 25602"/>
                <a:gd name="connsiteY2" fmla="*/ 0 h 175469"/>
                <a:gd name="connsiteX3" fmla="*/ 25603 w 25602"/>
                <a:gd name="connsiteY3" fmla="*/ 0 h 175469"/>
              </a:gdLst>
              <a:ahLst/>
              <a:cxnLst>
                <a:cxn ang="0">
                  <a:pos x="connsiteX0" y="connsiteY0"/>
                </a:cxn>
                <a:cxn ang="0">
                  <a:pos x="connsiteX1" y="connsiteY1"/>
                </a:cxn>
                <a:cxn ang="0">
                  <a:pos x="connsiteX2" y="connsiteY2"/>
                </a:cxn>
                <a:cxn ang="0">
                  <a:pos x="connsiteX3" y="connsiteY3"/>
                </a:cxn>
              </a:cxnLst>
              <a:rect l="l" t="t" r="r" b="b"/>
              <a:pathLst>
                <a:path w="25602" h="175469">
                  <a:moveTo>
                    <a:pt x="25603" y="175470"/>
                  </a:moveTo>
                  <a:lnTo>
                    <a:pt x="0" y="175470"/>
                  </a:lnTo>
                  <a:lnTo>
                    <a:pt x="0" y="0"/>
                  </a:lnTo>
                  <a:lnTo>
                    <a:pt x="25603" y="0"/>
                  </a:lnTo>
                  <a:close/>
                </a:path>
              </a:pathLst>
            </a:custGeom>
            <a:solidFill>
              <a:srgbClr val="231F20"/>
            </a:solidFill>
            <a:ln w="6096" cap="flat">
              <a:noFill/>
              <a:prstDash val="solid"/>
              <a:miter/>
            </a:ln>
          </p:spPr>
          <p:txBody>
            <a:bodyPr rtlCol="0" anchor="ctr"/>
            <a:lstStyle/>
            <a:p>
              <a:endParaRPr lang="en-FI"/>
            </a:p>
          </p:txBody>
        </p:sp>
        <p:sp>
          <p:nvSpPr>
            <p:cNvPr id="94" name="Freeform 374">
              <a:extLst>
                <a:ext uri="{FF2B5EF4-FFF2-40B4-BE49-F238E27FC236}">
                  <a16:creationId xmlns:a16="http://schemas.microsoft.com/office/drawing/2014/main" id="{8E1FB5D2-FD20-42DC-A2CB-3BE4107584F4}"/>
                </a:ext>
              </a:extLst>
            </p:cNvPr>
            <p:cNvSpPr/>
            <p:nvPr/>
          </p:nvSpPr>
          <p:spPr>
            <a:xfrm>
              <a:off x="10047305" y="3698605"/>
              <a:ext cx="120456" cy="122900"/>
            </a:xfrm>
            <a:custGeom>
              <a:avLst/>
              <a:gdLst>
                <a:gd name="connsiteX0" fmla="*/ 120456 w 120456"/>
                <a:gd name="connsiteY0" fmla="*/ 119826 h 122900"/>
                <a:gd name="connsiteX1" fmla="*/ 94975 w 120456"/>
                <a:gd name="connsiteY1" fmla="*/ 119826 h 122900"/>
                <a:gd name="connsiteX2" fmla="*/ 94975 w 120456"/>
                <a:gd name="connsiteY2" fmla="*/ 105818 h 122900"/>
                <a:gd name="connsiteX3" fmla="*/ 58399 w 120456"/>
                <a:gd name="connsiteY3" fmla="*/ 122872 h 122900"/>
                <a:gd name="connsiteX4" fmla="*/ 0 w 120456"/>
                <a:gd name="connsiteY4" fmla="*/ 61418 h 122900"/>
                <a:gd name="connsiteX5" fmla="*/ 58399 w 120456"/>
                <a:gd name="connsiteY5" fmla="*/ 25 h 122900"/>
                <a:gd name="connsiteX6" fmla="*/ 94975 w 120456"/>
                <a:gd name="connsiteY6" fmla="*/ 17200 h 122900"/>
                <a:gd name="connsiteX7" fmla="*/ 94975 w 120456"/>
                <a:gd name="connsiteY7" fmla="*/ 3070 h 122900"/>
                <a:gd name="connsiteX8" fmla="*/ 120456 w 120456"/>
                <a:gd name="connsiteY8" fmla="*/ 3070 h 122900"/>
                <a:gd name="connsiteX9" fmla="*/ 26090 w 120456"/>
                <a:gd name="connsiteY9" fmla="*/ 61418 h 122900"/>
                <a:gd name="connsiteX10" fmla="*/ 61325 w 120456"/>
                <a:gd name="connsiteY10" fmla="*/ 98875 h 122900"/>
                <a:gd name="connsiteX11" fmla="*/ 96560 w 120456"/>
                <a:gd name="connsiteY11" fmla="*/ 61418 h 122900"/>
                <a:gd name="connsiteX12" fmla="*/ 61325 w 120456"/>
                <a:gd name="connsiteY12" fmla="*/ 24022 h 122900"/>
                <a:gd name="connsiteX13" fmla="*/ 26090 w 120456"/>
                <a:gd name="connsiteY13" fmla="*/ 61418 h 1229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20456" h="122900">
                  <a:moveTo>
                    <a:pt x="120456" y="119826"/>
                  </a:moveTo>
                  <a:lnTo>
                    <a:pt x="94975" y="119826"/>
                  </a:lnTo>
                  <a:lnTo>
                    <a:pt x="94975" y="105818"/>
                  </a:lnTo>
                  <a:cubicBezTo>
                    <a:pt x="86258" y="117043"/>
                    <a:pt x="72603" y="123383"/>
                    <a:pt x="58399" y="122872"/>
                  </a:cubicBezTo>
                  <a:cubicBezTo>
                    <a:pt x="25725" y="122872"/>
                    <a:pt x="0" y="97169"/>
                    <a:pt x="0" y="61418"/>
                  </a:cubicBezTo>
                  <a:cubicBezTo>
                    <a:pt x="0" y="25666"/>
                    <a:pt x="25725" y="25"/>
                    <a:pt x="58399" y="25"/>
                  </a:cubicBezTo>
                  <a:cubicBezTo>
                    <a:pt x="72664" y="-450"/>
                    <a:pt x="86258" y="5939"/>
                    <a:pt x="94975" y="17200"/>
                  </a:cubicBezTo>
                  <a:lnTo>
                    <a:pt x="94975" y="3070"/>
                  </a:lnTo>
                  <a:lnTo>
                    <a:pt x="120456" y="3070"/>
                  </a:lnTo>
                  <a:close/>
                  <a:moveTo>
                    <a:pt x="26090" y="61418"/>
                  </a:moveTo>
                  <a:cubicBezTo>
                    <a:pt x="26090" y="81882"/>
                    <a:pt x="39380" y="98875"/>
                    <a:pt x="61325" y="98875"/>
                  </a:cubicBezTo>
                  <a:cubicBezTo>
                    <a:pt x="83271" y="98875"/>
                    <a:pt x="96560" y="82796"/>
                    <a:pt x="96560" y="61418"/>
                  </a:cubicBezTo>
                  <a:cubicBezTo>
                    <a:pt x="96560" y="40040"/>
                    <a:pt x="82417" y="24022"/>
                    <a:pt x="61325" y="24022"/>
                  </a:cubicBezTo>
                  <a:cubicBezTo>
                    <a:pt x="40233" y="24022"/>
                    <a:pt x="26090" y="40953"/>
                    <a:pt x="26090" y="61418"/>
                  </a:cubicBezTo>
                  <a:close/>
                </a:path>
              </a:pathLst>
            </a:custGeom>
            <a:solidFill>
              <a:srgbClr val="231F20"/>
            </a:solidFill>
            <a:ln w="6096" cap="flat">
              <a:noFill/>
              <a:prstDash val="solid"/>
              <a:miter/>
            </a:ln>
          </p:spPr>
          <p:txBody>
            <a:bodyPr rtlCol="0" anchor="ctr"/>
            <a:lstStyle/>
            <a:p>
              <a:endParaRPr lang="en-FI"/>
            </a:p>
          </p:txBody>
        </p:sp>
        <p:sp>
          <p:nvSpPr>
            <p:cNvPr id="95" name="Freeform 375">
              <a:extLst>
                <a:ext uri="{FF2B5EF4-FFF2-40B4-BE49-F238E27FC236}">
                  <a16:creationId xmlns:a16="http://schemas.microsoft.com/office/drawing/2014/main" id="{781ACD30-9BB2-4519-AA7B-D03A97E447E4}"/>
                </a:ext>
              </a:extLst>
            </p:cNvPr>
            <p:cNvSpPr/>
            <p:nvPr/>
          </p:nvSpPr>
          <p:spPr>
            <a:xfrm>
              <a:off x="10207752" y="3698568"/>
              <a:ext cx="78760" cy="119863"/>
            </a:xfrm>
            <a:custGeom>
              <a:avLst/>
              <a:gdLst>
                <a:gd name="connsiteX0" fmla="*/ 78761 w 78760"/>
                <a:gd name="connsiteY0" fmla="*/ 3350 h 119863"/>
                <a:gd name="connsiteX1" fmla="*/ 72665 w 78760"/>
                <a:gd name="connsiteY1" fmla="*/ 28566 h 119863"/>
                <a:gd name="connsiteX2" fmla="*/ 53279 w 78760"/>
                <a:gd name="connsiteY2" fmla="*/ 24302 h 119863"/>
                <a:gd name="connsiteX3" fmla="*/ 25482 w 78760"/>
                <a:gd name="connsiteY3" fmla="*/ 55608 h 119863"/>
                <a:gd name="connsiteX4" fmla="*/ 25482 w 78760"/>
                <a:gd name="connsiteY4" fmla="*/ 119863 h 119863"/>
                <a:gd name="connsiteX5" fmla="*/ 0 w 78760"/>
                <a:gd name="connsiteY5" fmla="*/ 119863 h 119863"/>
                <a:gd name="connsiteX6" fmla="*/ 0 w 78760"/>
                <a:gd name="connsiteY6" fmla="*/ 3107 h 119863"/>
                <a:gd name="connsiteX7" fmla="*/ 25238 w 78760"/>
                <a:gd name="connsiteY7" fmla="*/ 3107 h 119863"/>
                <a:gd name="connsiteX8" fmla="*/ 25238 w 78760"/>
                <a:gd name="connsiteY8" fmla="*/ 16262 h 119863"/>
                <a:gd name="connsiteX9" fmla="*/ 59131 w 78760"/>
                <a:gd name="connsiteY9" fmla="*/ 62 h 119863"/>
                <a:gd name="connsiteX10" fmla="*/ 78761 w 78760"/>
                <a:gd name="connsiteY10" fmla="*/ 3350 h 1198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8760" h="119863">
                  <a:moveTo>
                    <a:pt x="78761" y="3350"/>
                  </a:moveTo>
                  <a:lnTo>
                    <a:pt x="72665" y="28566"/>
                  </a:lnTo>
                  <a:cubicBezTo>
                    <a:pt x="66569" y="25733"/>
                    <a:pt x="59984" y="24278"/>
                    <a:pt x="53279" y="24302"/>
                  </a:cubicBezTo>
                  <a:cubicBezTo>
                    <a:pt x="37063" y="24302"/>
                    <a:pt x="25482" y="35752"/>
                    <a:pt x="25482" y="55608"/>
                  </a:cubicBezTo>
                  <a:lnTo>
                    <a:pt x="25482" y="119863"/>
                  </a:lnTo>
                  <a:lnTo>
                    <a:pt x="0" y="119863"/>
                  </a:lnTo>
                  <a:lnTo>
                    <a:pt x="0" y="3107"/>
                  </a:lnTo>
                  <a:lnTo>
                    <a:pt x="25238" y="3107"/>
                  </a:lnTo>
                  <a:lnTo>
                    <a:pt x="25238" y="16262"/>
                  </a:lnTo>
                  <a:cubicBezTo>
                    <a:pt x="33041" y="5427"/>
                    <a:pt x="45781" y="-688"/>
                    <a:pt x="59131" y="62"/>
                  </a:cubicBezTo>
                  <a:cubicBezTo>
                    <a:pt x="65837" y="-139"/>
                    <a:pt x="72482" y="975"/>
                    <a:pt x="78761" y="3350"/>
                  </a:cubicBezTo>
                  <a:close/>
                </a:path>
              </a:pathLst>
            </a:custGeom>
            <a:solidFill>
              <a:srgbClr val="231F20"/>
            </a:solidFill>
            <a:ln w="6096" cap="flat">
              <a:noFill/>
              <a:prstDash val="solid"/>
              <a:miter/>
            </a:ln>
          </p:spPr>
          <p:txBody>
            <a:bodyPr rtlCol="0" anchor="ctr"/>
            <a:lstStyle/>
            <a:p>
              <a:endParaRPr lang="en-FI"/>
            </a:p>
          </p:txBody>
        </p:sp>
        <p:sp>
          <p:nvSpPr>
            <p:cNvPr id="96" name="Freeform 376">
              <a:extLst>
                <a:ext uri="{FF2B5EF4-FFF2-40B4-BE49-F238E27FC236}">
                  <a16:creationId xmlns:a16="http://schemas.microsoft.com/office/drawing/2014/main" id="{CECD6D11-2140-44EB-965D-CF5E86387738}"/>
                </a:ext>
              </a:extLst>
            </p:cNvPr>
            <p:cNvSpPr/>
            <p:nvPr/>
          </p:nvSpPr>
          <p:spPr>
            <a:xfrm>
              <a:off x="9417832" y="3185498"/>
              <a:ext cx="176662" cy="176505"/>
            </a:xfrm>
            <a:custGeom>
              <a:avLst/>
              <a:gdLst>
                <a:gd name="connsiteX0" fmla="*/ 0 w 176662"/>
                <a:gd name="connsiteY0" fmla="*/ 0 h 176505"/>
                <a:gd name="connsiteX1" fmla="*/ 176662 w 176662"/>
                <a:gd name="connsiteY1" fmla="*/ 0 h 176505"/>
                <a:gd name="connsiteX2" fmla="*/ 176662 w 176662"/>
                <a:gd name="connsiteY2" fmla="*/ 176505 h 176505"/>
                <a:gd name="connsiteX3" fmla="*/ 0 w 176662"/>
                <a:gd name="connsiteY3" fmla="*/ 176505 h 176505"/>
              </a:gdLst>
              <a:ahLst/>
              <a:cxnLst>
                <a:cxn ang="0">
                  <a:pos x="connsiteX0" y="connsiteY0"/>
                </a:cxn>
                <a:cxn ang="0">
                  <a:pos x="connsiteX1" y="connsiteY1"/>
                </a:cxn>
                <a:cxn ang="0">
                  <a:pos x="connsiteX2" y="connsiteY2"/>
                </a:cxn>
                <a:cxn ang="0">
                  <a:pos x="connsiteX3" y="connsiteY3"/>
                </a:cxn>
              </a:cxnLst>
              <a:rect l="l" t="t" r="r" b="b"/>
              <a:pathLst>
                <a:path w="176662" h="176505">
                  <a:moveTo>
                    <a:pt x="0" y="0"/>
                  </a:moveTo>
                  <a:lnTo>
                    <a:pt x="176662" y="0"/>
                  </a:lnTo>
                  <a:lnTo>
                    <a:pt x="176662" y="176505"/>
                  </a:lnTo>
                  <a:lnTo>
                    <a:pt x="0" y="176505"/>
                  </a:lnTo>
                  <a:close/>
                </a:path>
              </a:pathLst>
            </a:custGeom>
            <a:solidFill>
              <a:srgbClr val="56B047"/>
            </a:solidFill>
            <a:ln w="6096" cap="flat">
              <a:noFill/>
              <a:prstDash val="solid"/>
              <a:miter/>
            </a:ln>
          </p:spPr>
          <p:txBody>
            <a:bodyPr rtlCol="0" anchor="ctr"/>
            <a:lstStyle/>
            <a:p>
              <a:endParaRPr lang="en-FI"/>
            </a:p>
          </p:txBody>
        </p:sp>
        <p:sp>
          <p:nvSpPr>
            <p:cNvPr id="97" name="Freeform 377">
              <a:extLst>
                <a:ext uri="{FF2B5EF4-FFF2-40B4-BE49-F238E27FC236}">
                  <a16:creationId xmlns:a16="http://schemas.microsoft.com/office/drawing/2014/main" id="{FDA0D5D6-B8F5-47C0-8BA4-817987B9EAF5}"/>
                </a:ext>
              </a:extLst>
            </p:cNvPr>
            <p:cNvSpPr/>
            <p:nvPr/>
          </p:nvSpPr>
          <p:spPr>
            <a:xfrm>
              <a:off x="9678497" y="3181539"/>
              <a:ext cx="133989" cy="170779"/>
            </a:xfrm>
            <a:custGeom>
              <a:avLst/>
              <a:gdLst>
                <a:gd name="connsiteX0" fmla="*/ 65958 w 133989"/>
                <a:gd name="connsiteY0" fmla="*/ 0 h 170779"/>
                <a:gd name="connsiteX1" fmla="*/ 129905 w 133989"/>
                <a:gd name="connsiteY1" fmla="*/ 46410 h 170779"/>
                <a:gd name="connsiteX2" fmla="*/ 103510 w 133989"/>
                <a:gd name="connsiteY2" fmla="*/ 82954 h 170779"/>
                <a:gd name="connsiteX3" fmla="*/ 133990 w 133989"/>
                <a:gd name="connsiteY3" fmla="*/ 122055 h 170779"/>
                <a:gd name="connsiteX4" fmla="*/ 70104 w 133989"/>
                <a:gd name="connsiteY4" fmla="*/ 170780 h 170779"/>
                <a:gd name="connsiteX5" fmla="*/ 0 w 133989"/>
                <a:gd name="connsiteY5" fmla="*/ 170780 h 170779"/>
                <a:gd name="connsiteX6" fmla="*/ 0 w 133989"/>
                <a:gd name="connsiteY6" fmla="*/ 243 h 170779"/>
                <a:gd name="connsiteX7" fmla="*/ 27310 w 133989"/>
                <a:gd name="connsiteY7" fmla="*/ 25824 h 170779"/>
                <a:gd name="connsiteX8" fmla="*/ 27310 w 133989"/>
                <a:gd name="connsiteY8" fmla="*/ 71747 h 170779"/>
                <a:gd name="connsiteX9" fmla="*/ 65105 w 133989"/>
                <a:gd name="connsiteY9" fmla="*/ 71747 h 170779"/>
                <a:gd name="connsiteX10" fmla="*/ 100949 w 133989"/>
                <a:gd name="connsiteY10" fmla="*/ 48481 h 170779"/>
                <a:gd name="connsiteX11" fmla="*/ 64861 w 133989"/>
                <a:gd name="connsiteY11" fmla="*/ 25824 h 170779"/>
                <a:gd name="connsiteX12" fmla="*/ 27310 w 133989"/>
                <a:gd name="connsiteY12" fmla="*/ 97449 h 170779"/>
                <a:gd name="connsiteX13" fmla="*/ 27310 w 133989"/>
                <a:gd name="connsiteY13" fmla="*/ 144712 h 170779"/>
                <a:gd name="connsiteX14" fmla="*/ 68640 w 133989"/>
                <a:gd name="connsiteY14" fmla="*/ 144712 h 170779"/>
                <a:gd name="connsiteX15" fmla="*/ 104851 w 133989"/>
                <a:gd name="connsiteY15" fmla="*/ 120837 h 170779"/>
                <a:gd name="connsiteX16" fmla="*/ 68640 w 133989"/>
                <a:gd name="connsiteY16" fmla="*/ 97449 h 1707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3989" h="170779">
                  <a:moveTo>
                    <a:pt x="65958" y="0"/>
                  </a:moveTo>
                  <a:cubicBezTo>
                    <a:pt x="102534" y="0"/>
                    <a:pt x="129905" y="12547"/>
                    <a:pt x="129905" y="46410"/>
                  </a:cubicBezTo>
                  <a:cubicBezTo>
                    <a:pt x="130333" y="63129"/>
                    <a:pt x="119542" y="78069"/>
                    <a:pt x="103510" y="82954"/>
                  </a:cubicBezTo>
                  <a:cubicBezTo>
                    <a:pt x="121249" y="87735"/>
                    <a:pt x="133685" y="103686"/>
                    <a:pt x="133990" y="122055"/>
                  </a:cubicBezTo>
                  <a:cubicBezTo>
                    <a:pt x="133990" y="156041"/>
                    <a:pt x="108997" y="170780"/>
                    <a:pt x="70104" y="170780"/>
                  </a:cubicBezTo>
                  <a:lnTo>
                    <a:pt x="0" y="170780"/>
                  </a:lnTo>
                  <a:lnTo>
                    <a:pt x="0" y="243"/>
                  </a:lnTo>
                  <a:close/>
                  <a:moveTo>
                    <a:pt x="27310" y="25824"/>
                  </a:moveTo>
                  <a:lnTo>
                    <a:pt x="27310" y="71747"/>
                  </a:lnTo>
                  <a:lnTo>
                    <a:pt x="65105" y="71747"/>
                  </a:lnTo>
                  <a:cubicBezTo>
                    <a:pt x="84246" y="71747"/>
                    <a:pt x="100949" y="68823"/>
                    <a:pt x="100949" y="48481"/>
                  </a:cubicBezTo>
                  <a:cubicBezTo>
                    <a:pt x="100949" y="28138"/>
                    <a:pt x="84002" y="25824"/>
                    <a:pt x="64861" y="25824"/>
                  </a:cubicBezTo>
                  <a:close/>
                  <a:moveTo>
                    <a:pt x="27310" y="97449"/>
                  </a:moveTo>
                  <a:lnTo>
                    <a:pt x="27310" y="144712"/>
                  </a:lnTo>
                  <a:lnTo>
                    <a:pt x="68640" y="144712"/>
                  </a:lnTo>
                  <a:cubicBezTo>
                    <a:pt x="90342" y="144712"/>
                    <a:pt x="104851" y="140571"/>
                    <a:pt x="104851" y="120837"/>
                  </a:cubicBezTo>
                  <a:cubicBezTo>
                    <a:pt x="104851" y="101104"/>
                    <a:pt x="90342" y="97449"/>
                    <a:pt x="68640" y="97449"/>
                  </a:cubicBezTo>
                  <a:close/>
                </a:path>
              </a:pathLst>
            </a:custGeom>
            <a:solidFill>
              <a:srgbClr val="231F20"/>
            </a:solidFill>
            <a:ln w="6096" cap="flat">
              <a:noFill/>
              <a:prstDash val="solid"/>
              <a:miter/>
            </a:ln>
          </p:spPr>
          <p:txBody>
            <a:bodyPr rtlCol="0" anchor="ctr"/>
            <a:lstStyle/>
            <a:p>
              <a:endParaRPr lang="en-FI"/>
            </a:p>
          </p:txBody>
        </p:sp>
        <p:sp>
          <p:nvSpPr>
            <p:cNvPr id="98" name="Freeform 378">
              <a:extLst>
                <a:ext uri="{FF2B5EF4-FFF2-40B4-BE49-F238E27FC236}">
                  <a16:creationId xmlns:a16="http://schemas.microsoft.com/office/drawing/2014/main" id="{8E946313-D12E-443A-A2C1-AEDE28D8C7B1}"/>
                </a:ext>
              </a:extLst>
            </p:cNvPr>
            <p:cNvSpPr/>
            <p:nvPr/>
          </p:nvSpPr>
          <p:spPr>
            <a:xfrm>
              <a:off x="9840760" y="3176783"/>
              <a:ext cx="36101" cy="175292"/>
            </a:xfrm>
            <a:custGeom>
              <a:avLst/>
              <a:gdLst>
                <a:gd name="connsiteX0" fmla="*/ 36100 w 36101"/>
                <a:gd name="connsiteY0" fmla="*/ 18277 h 175292"/>
                <a:gd name="connsiteX1" fmla="*/ 18666 w 36101"/>
                <a:gd name="connsiteY1" fmla="*/ 36074 h 175292"/>
                <a:gd name="connsiteX2" fmla="*/ 17812 w 36101"/>
                <a:gd name="connsiteY2" fmla="*/ 36061 h 175292"/>
                <a:gd name="connsiteX3" fmla="*/ 13 w 36101"/>
                <a:gd name="connsiteY3" fmla="*/ 19014 h 175292"/>
                <a:gd name="connsiteX4" fmla="*/ 13 w 36101"/>
                <a:gd name="connsiteY4" fmla="*/ 18277 h 175292"/>
                <a:gd name="connsiteX5" fmla="*/ 17081 w 36101"/>
                <a:gd name="connsiteY5" fmla="*/ 17 h 175292"/>
                <a:gd name="connsiteX6" fmla="*/ 17812 w 36101"/>
                <a:gd name="connsiteY6" fmla="*/ 5 h 175292"/>
                <a:gd name="connsiteX7" fmla="*/ 36100 w 36101"/>
                <a:gd name="connsiteY7" fmla="*/ 17412 h 175292"/>
                <a:gd name="connsiteX8" fmla="*/ 36100 w 36101"/>
                <a:gd name="connsiteY8" fmla="*/ 18277 h 175292"/>
                <a:gd name="connsiteX9" fmla="*/ 30980 w 36101"/>
                <a:gd name="connsiteY9" fmla="*/ 175292 h 175292"/>
                <a:gd name="connsiteX10" fmla="*/ 5377 w 36101"/>
                <a:gd name="connsiteY10" fmla="*/ 175292 h 175292"/>
                <a:gd name="connsiteX11" fmla="*/ 5377 w 36101"/>
                <a:gd name="connsiteY11" fmla="*/ 58597 h 175292"/>
                <a:gd name="connsiteX12" fmla="*/ 30980 w 36101"/>
                <a:gd name="connsiteY12" fmla="*/ 58597 h 1752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6101" h="175292">
                  <a:moveTo>
                    <a:pt x="36100" y="18277"/>
                  </a:moveTo>
                  <a:cubicBezTo>
                    <a:pt x="36222" y="27997"/>
                    <a:pt x="28419" y="35964"/>
                    <a:pt x="18666" y="36074"/>
                  </a:cubicBezTo>
                  <a:cubicBezTo>
                    <a:pt x="18362" y="36080"/>
                    <a:pt x="18118" y="36074"/>
                    <a:pt x="17812" y="36061"/>
                  </a:cubicBezTo>
                  <a:cubicBezTo>
                    <a:pt x="8181" y="36268"/>
                    <a:pt x="195" y="28631"/>
                    <a:pt x="13" y="19014"/>
                  </a:cubicBezTo>
                  <a:cubicBezTo>
                    <a:pt x="13" y="18770"/>
                    <a:pt x="13" y="18521"/>
                    <a:pt x="13" y="18277"/>
                  </a:cubicBezTo>
                  <a:cubicBezTo>
                    <a:pt x="-354" y="8526"/>
                    <a:pt x="7327" y="352"/>
                    <a:pt x="17081" y="17"/>
                  </a:cubicBezTo>
                  <a:cubicBezTo>
                    <a:pt x="17325" y="5"/>
                    <a:pt x="17569" y="5"/>
                    <a:pt x="17812" y="5"/>
                  </a:cubicBezTo>
                  <a:cubicBezTo>
                    <a:pt x="27688" y="-232"/>
                    <a:pt x="35857" y="7563"/>
                    <a:pt x="36100" y="17412"/>
                  </a:cubicBezTo>
                  <a:cubicBezTo>
                    <a:pt x="36100" y="17704"/>
                    <a:pt x="36100" y="17991"/>
                    <a:pt x="36100" y="18277"/>
                  </a:cubicBezTo>
                  <a:close/>
                  <a:moveTo>
                    <a:pt x="30980" y="175292"/>
                  </a:moveTo>
                  <a:lnTo>
                    <a:pt x="5377" y="175292"/>
                  </a:lnTo>
                  <a:lnTo>
                    <a:pt x="5377" y="58597"/>
                  </a:lnTo>
                  <a:lnTo>
                    <a:pt x="30980" y="58597"/>
                  </a:lnTo>
                  <a:close/>
                </a:path>
              </a:pathLst>
            </a:custGeom>
            <a:solidFill>
              <a:srgbClr val="231F20"/>
            </a:solidFill>
            <a:ln w="6096" cap="flat">
              <a:noFill/>
              <a:prstDash val="solid"/>
              <a:miter/>
            </a:ln>
          </p:spPr>
          <p:txBody>
            <a:bodyPr rtlCol="0" anchor="ctr"/>
            <a:lstStyle/>
            <a:p>
              <a:endParaRPr lang="en-FI"/>
            </a:p>
          </p:txBody>
        </p:sp>
        <p:sp>
          <p:nvSpPr>
            <p:cNvPr id="99" name="Freeform 379">
              <a:extLst>
                <a:ext uri="{FF2B5EF4-FFF2-40B4-BE49-F238E27FC236}">
                  <a16:creationId xmlns:a16="http://schemas.microsoft.com/office/drawing/2014/main" id="{9ED0D228-F403-46B7-AD00-C088D534CF3D}"/>
                </a:ext>
              </a:extLst>
            </p:cNvPr>
            <p:cNvSpPr/>
            <p:nvPr/>
          </p:nvSpPr>
          <p:spPr>
            <a:xfrm>
              <a:off x="9903361" y="3232303"/>
              <a:ext cx="125672" cy="125617"/>
            </a:xfrm>
            <a:custGeom>
              <a:avLst/>
              <a:gdLst>
                <a:gd name="connsiteX0" fmla="*/ 125656 w 125672"/>
                <a:gd name="connsiteY0" fmla="*/ 61425 h 125617"/>
                <a:gd name="connsiteX1" fmla="*/ 64208 w 125672"/>
                <a:gd name="connsiteY1" fmla="*/ 125601 h 125617"/>
                <a:gd name="connsiteX2" fmla="*/ 17 w 125672"/>
                <a:gd name="connsiteY2" fmla="*/ 64226 h 125617"/>
                <a:gd name="connsiteX3" fmla="*/ 61404 w 125672"/>
                <a:gd name="connsiteY3" fmla="*/ 50 h 125617"/>
                <a:gd name="connsiteX4" fmla="*/ 62745 w 125672"/>
                <a:gd name="connsiteY4" fmla="*/ 32 h 125617"/>
                <a:gd name="connsiteX5" fmla="*/ 125656 w 125672"/>
                <a:gd name="connsiteY5" fmla="*/ 58952 h 125617"/>
                <a:gd name="connsiteX6" fmla="*/ 125656 w 125672"/>
                <a:gd name="connsiteY6" fmla="*/ 61425 h 125617"/>
                <a:gd name="connsiteX7" fmla="*/ 26169 w 125672"/>
                <a:gd name="connsiteY7" fmla="*/ 61425 h 125617"/>
                <a:gd name="connsiteX8" fmla="*/ 63598 w 125672"/>
                <a:gd name="connsiteY8" fmla="*/ 97104 h 125617"/>
                <a:gd name="connsiteX9" fmla="*/ 99321 w 125672"/>
                <a:gd name="connsiteY9" fmla="*/ 59720 h 125617"/>
                <a:gd name="connsiteX10" fmla="*/ 62745 w 125672"/>
                <a:gd name="connsiteY10" fmla="*/ 24029 h 125617"/>
                <a:gd name="connsiteX11" fmla="*/ 26169 w 125672"/>
                <a:gd name="connsiteY11" fmla="*/ 58940 h 125617"/>
                <a:gd name="connsiteX12" fmla="*/ 26169 w 125672"/>
                <a:gd name="connsiteY12" fmla="*/ 61425 h 1256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5672" h="125617">
                  <a:moveTo>
                    <a:pt x="125656" y="61425"/>
                  </a:moveTo>
                  <a:cubicBezTo>
                    <a:pt x="126448" y="96098"/>
                    <a:pt x="98955" y="124828"/>
                    <a:pt x="64208" y="125601"/>
                  </a:cubicBezTo>
                  <a:cubicBezTo>
                    <a:pt x="29522" y="126375"/>
                    <a:pt x="748" y="98900"/>
                    <a:pt x="17" y="64226"/>
                  </a:cubicBezTo>
                  <a:cubicBezTo>
                    <a:pt x="-776" y="29553"/>
                    <a:pt x="26717" y="824"/>
                    <a:pt x="61404" y="50"/>
                  </a:cubicBezTo>
                  <a:cubicBezTo>
                    <a:pt x="61891" y="38"/>
                    <a:pt x="62318" y="32"/>
                    <a:pt x="62745" y="32"/>
                  </a:cubicBezTo>
                  <a:cubicBezTo>
                    <a:pt x="96395" y="-1046"/>
                    <a:pt x="124558" y="25332"/>
                    <a:pt x="125656" y="58952"/>
                  </a:cubicBezTo>
                  <a:cubicBezTo>
                    <a:pt x="125656" y="59780"/>
                    <a:pt x="125656" y="60603"/>
                    <a:pt x="125656" y="61425"/>
                  </a:cubicBezTo>
                  <a:close/>
                  <a:moveTo>
                    <a:pt x="26169" y="61425"/>
                  </a:moveTo>
                  <a:cubicBezTo>
                    <a:pt x="26656" y="81603"/>
                    <a:pt x="43420" y="97579"/>
                    <a:pt x="63598" y="97104"/>
                  </a:cubicBezTo>
                  <a:cubicBezTo>
                    <a:pt x="83776" y="96634"/>
                    <a:pt x="99748" y="79898"/>
                    <a:pt x="99321" y="59720"/>
                  </a:cubicBezTo>
                  <a:cubicBezTo>
                    <a:pt x="98833" y="39876"/>
                    <a:pt x="82618" y="24035"/>
                    <a:pt x="62745" y="24029"/>
                  </a:cubicBezTo>
                  <a:cubicBezTo>
                    <a:pt x="42994" y="23572"/>
                    <a:pt x="26596" y="39200"/>
                    <a:pt x="26169" y="58940"/>
                  </a:cubicBezTo>
                  <a:cubicBezTo>
                    <a:pt x="26108" y="59768"/>
                    <a:pt x="26108" y="60596"/>
                    <a:pt x="26169" y="61425"/>
                  </a:cubicBezTo>
                  <a:close/>
                </a:path>
              </a:pathLst>
            </a:custGeom>
            <a:solidFill>
              <a:srgbClr val="231F20"/>
            </a:solidFill>
            <a:ln w="6096" cap="flat">
              <a:noFill/>
              <a:prstDash val="solid"/>
              <a:miter/>
            </a:ln>
          </p:spPr>
          <p:txBody>
            <a:bodyPr rtlCol="0" anchor="ctr"/>
            <a:lstStyle/>
            <a:p>
              <a:endParaRPr lang="en-FI"/>
            </a:p>
          </p:txBody>
        </p:sp>
        <p:sp>
          <p:nvSpPr>
            <p:cNvPr id="100" name="Freeform 380">
              <a:extLst>
                <a:ext uri="{FF2B5EF4-FFF2-40B4-BE49-F238E27FC236}">
                  <a16:creationId xmlns:a16="http://schemas.microsoft.com/office/drawing/2014/main" id="{7D6277B4-F26C-4760-9155-0DC67D1CCB2C}"/>
                </a:ext>
              </a:extLst>
            </p:cNvPr>
            <p:cNvSpPr/>
            <p:nvPr/>
          </p:nvSpPr>
          <p:spPr>
            <a:xfrm>
              <a:off x="10052181" y="3232576"/>
              <a:ext cx="113385" cy="122841"/>
            </a:xfrm>
            <a:custGeom>
              <a:avLst/>
              <a:gdLst>
                <a:gd name="connsiteX0" fmla="*/ 113385 w 113385"/>
                <a:gd name="connsiteY0" fmla="*/ 61030 h 122841"/>
                <a:gd name="connsiteX1" fmla="*/ 112898 w 113385"/>
                <a:gd name="connsiteY1" fmla="*/ 70531 h 122841"/>
                <a:gd name="connsiteX2" fmla="*/ 26578 w 113385"/>
                <a:gd name="connsiteY2" fmla="*/ 70531 h 122841"/>
                <a:gd name="connsiteX3" fmla="*/ 61326 w 113385"/>
                <a:gd name="connsiteY3" fmla="*/ 100253 h 122841"/>
                <a:gd name="connsiteX4" fmla="*/ 95097 w 113385"/>
                <a:gd name="connsiteY4" fmla="*/ 88072 h 122841"/>
                <a:gd name="connsiteX5" fmla="*/ 107778 w 113385"/>
                <a:gd name="connsiteY5" fmla="*/ 106343 h 122841"/>
                <a:gd name="connsiteX6" fmla="*/ 59741 w 113385"/>
                <a:gd name="connsiteY6" fmla="*/ 122788 h 122841"/>
                <a:gd name="connsiteX7" fmla="*/ 0 w 113385"/>
                <a:gd name="connsiteY7" fmla="*/ 61395 h 122841"/>
                <a:gd name="connsiteX8" fmla="*/ 58156 w 113385"/>
                <a:gd name="connsiteY8" fmla="*/ 2 h 122841"/>
                <a:gd name="connsiteX9" fmla="*/ 113385 w 113385"/>
                <a:gd name="connsiteY9" fmla="*/ 61030 h 122841"/>
                <a:gd name="connsiteX10" fmla="*/ 26701 w 113385"/>
                <a:gd name="connsiteY10" fmla="*/ 51163 h 122841"/>
                <a:gd name="connsiteX11" fmla="*/ 87295 w 113385"/>
                <a:gd name="connsiteY11" fmla="*/ 51163 h 122841"/>
                <a:gd name="connsiteX12" fmla="*/ 57668 w 113385"/>
                <a:gd name="connsiteY12" fmla="*/ 22415 h 122841"/>
                <a:gd name="connsiteX13" fmla="*/ 26701 w 113385"/>
                <a:gd name="connsiteY13" fmla="*/ 51163 h 122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3385" h="122841">
                  <a:moveTo>
                    <a:pt x="113385" y="61030"/>
                  </a:moveTo>
                  <a:cubicBezTo>
                    <a:pt x="113385" y="64318"/>
                    <a:pt x="113385" y="67607"/>
                    <a:pt x="112898" y="70531"/>
                  </a:cubicBezTo>
                  <a:lnTo>
                    <a:pt x="26578" y="70531"/>
                  </a:lnTo>
                  <a:cubicBezTo>
                    <a:pt x="28286" y="88157"/>
                    <a:pt x="43648" y="101282"/>
                    <a:pt x="61326" y="100253"/>
                  </a:cubicBezTo>
                  <a:cubicBezTo>
                    <a:pt x="73640" y="100015"/>
                    <a:pt x="85466" y="95734"/>
                    <a:pt x="95097" y="88072"/>
                  </a:cubicBezTo>
                  <a:lnTo>
                    <a:pt x="107778" y="106343"/>
                  </a:lnTo>
                  <a:cubicBezTo>
                    <a:pt x="94366" y="117611"/>
                    <a:pt x="77237" y="123470"/>
                    <a:pt x="59741" y="122788"/>
                  </a:cubicBezTo>
                  <a:cubicBezTo>
                    <a:pt x="24750" y="122788"/>
                    <a:pt x="0" y="98425"/>
                    <a:pt x="0" y="61395"/>
                  </a:cubicBezTo>
                  <a:cubicBezTo>
                    <a:pt x="0" y="24364"/>
                    <a:pt x="23775" y="2"/>
                    <a:pt x="58156" y="2"/>
                  </a:cubicBezTo>
                  <a:cubicBezTo>
                    <a:pt x="90831" y="-242"/>
                    <a:pt x="113264" y="24608"/>
                    <a:pt x="113385" y="61030"/>
                  </a:cubicBezTo>
                  <a:close/>
                  <a:moveTo>
                    <a:pt x="26701" y="51163"/>
                  </a:moveTo>
                  <a:lnTo>
                    <a:pt x="87295" y="51163"/>
                  </a:lnTo>
                  <a:cubicBezTo>
                    <a:pt x="84490" y="32891"/>
                    <a:pt x="73883" y="22415"/>
                    <a:pt x="57668" y="22415"/>
                  </a:cubicBezTo>
                  <a:cubicBezTo>
                    <a:pt x="39502" y="22415"/>
                    <a:pt x="29383" y="34109"/>
                    <a:pt x="26701" y="51163"/>
                  </a:cubicBezTo>
                  <a:close/>
                </a:path>
              </a:pathLst>
            </a:custGeom>
            <a:solidFill>
              <a:srgbClr val="231F20"/>
            </a:solidFill>
            <a:ln w="6096" cap="flat">
              <a:noFill/>
              <a:prstDash val="solid"/>
              <a:miter/>
            </a:ln>
          </p:spPr>
          <p:txBody>
            <a:bodyPr rtlCol="0" anchor="ctr"/>
            <a:lstStyle/>
            <a:p>
              <a:endParaRPr lang="en-FI"/>
            </a:p>
          </p:txBody>
        </p:sp>
        <p:sp>
          <p:nvSpPr>
            <p:cNvPr id="101" name="Freeform 381">
              <a:extLst>
                <a:ext uri="{FF2B5EF4-FFF2-40B4-BE49-F238E27FC236}">
                  <a16:creationId xmlns:a16="http://schemas.microsoft.com/office/drawing/2014/main" id="{1B452E68-B931-4025-B27B-B0FC0FFE8B04}"/>
                </a:ext>
              </a:extLst>
            </p:cNvPr>
            <p:cNvSpPr/>
            <p:nvPr/>
          </p:nvSpPr>
          <p:spPr>
            <a:xfrm>
              <a:off x="10196900" y="3232252"/>
              <a:ext cx="108899" cy="119945"/>
            </a:xfrm>
            <a:custGeom>
              <a:avLst/>
              <a:gdLst>
                <a:gd name="connsiteX0" fmla="*/ 108874 w 108899"/>
                <a:gd name="connsiteY0" fmla="*/ 46493 h 119945"/>
                <a:gd name="connsiteX1" fmla="*/ 108874 w 108899"/>
                <a:gd name="connsiteY1" fmla="*/ 119580 h 119945"/>
                <a:gd name="connsiteX2" fmla="*/ 83272 w 108899"/>
                <a:gd name="connsiteY2" fmla="*/ 119580 h 119945"/>
                <a:gd name="connsiteX3" fmla="*/ 83272 w 108899"/>
                <a:gd name="connsiteY3" fmla="*/ 54898 h 119945"/>
                <a:gd name="connsiteX4" fmla="*/ 56084 w 108899"/>
                <a:gd name="connsiteY4" fmla="*/ 24445 h 119945"/>
                <a:gd name="connsiteX5" fmla="*/ 25604 w 108899"/>
                <a:gd name="connsiteY5" fmla="*/ 51743 h 119945"/>
                <a:gd name="connsiteX6" fmla="*/ 25604 w 108899"/>
                <a:gd name="connsiteY6" fmla="*/ 55263 h 119945"/>
                <a:gd name="connsiteX7" fmla="*/ 25604 w 108899"/>
                <a:gd name="connsiteY7" fmla="*/ 119945 h 119945"/>
                <a:gd name="connsiteX8" fmla="*/ 0 w 108899"/>
                <a:gd name="connsiteY8" fmla="*/ 119945 h 119945"/>
                <a:gd name="connsiteX9" fmla="*/ 0 w 108899"/>
                <a:gd name="connsiteY9" fmla="*/ 3128 h 119945"/>
                <a:gd name="connsiteX10" fmla="*/ 25360 w 108899"/>
                <a:gd name="connsiteY10" fmla="*/ 3128 h 119945"/>
                <a:gd name="connsiteX11" fmla="*/ 25360 w 108899"/>
                <a:gd name="connsiteY11" fmla="*/ 17380 h 119945"/>
                <a:gd name="connsiteX12" fmla="*/ 61204 w 108899"/>
                <a:gd name="connsiteY12" fmla="*/ 83 h 119945"/>
                <a:gd name="connsiteX13" fmla="*/ 108813 w 108899"/>
                <a:gd name="connsiteY13" fmla="*/ 42242 h 119945"/>
                <a:gd name="connsiteX14" fmla="*/ 108874 w 108899"/>
                <a:gd name="connsiteY14" fmla="*/ 46493 h 1199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8899" h="119945">
                  <a:moveTo>
                    <a:pt x="108874" y="46493"/>
                  </a:moveTo>
                  <a:lnTo>
                    <a:pt x="108874" y="119580"/>
                  </a:lnTo>
                  <a:lnTo>
                    <a:pt x="83272" y="119580"/>
                  </a:lnTo>
                  <a:lnTo>
                    <a:pt x="83272" y="54898"/>
                  </a:lnTo>
                  <a:cubicBezTo>
                    <a:pt x="83272" y="35286"/>
                    <a:pt x="73152" y="24445"/>
                    <a:pt x="56084" y="24445"/>
                  </a:cubicBezTo>
                  <a:cubicBezTo>
                    <a:pt x="40112" y="23568"/>
                    <a:pt x="26457" y="35792"/>
                    <a:pt x="25604" y="51743"/>
                  </a:cubicBezTo>
                  <a:cubicBezTo>
                    <a:pt x="25543" y="52918"/>
                    <a:pt x="25543" y="54094"/>
                    <a:pt x="25604" y="55263"/>
                  </a:cubicBezTo>
                  <a:lnTo>
                    <a:pt x="25604" y="119945"/>
                  </a:lnTo>
                  <a:lnTo>
                    <a:pt x="0" y="119945"/>
                  </a:lnTo>
                  <a:lnTo>
                    <a:pt x="0" y="3128"/>
                  </a:lnTo>
                  <a:lnTo>
                    <a:pt x="25360" y="3128"/>
                  </a:lnTo>
                  <a:lnTo>
                    <a:pt x="25360" y="17380"/>
                  </a:lnTo>
                  <a:cubicBezTo>
                    <a:pt x="33589" y="5887"/>
                    <a:pt x="47061" y="-636"/>
                    <a:pt x="61204" y="83"/>
                  </a:cubicBezTo>
                  <a:cubicBezTo>
                    <a:pt x="86014" y="-1409"/>
                    <a:pt x="107350" y="17465"/>
                    <a:pt x="108813" y="42242"/>
                  </a:cubicBezTo>
                  <a:cubicBezTo>
                    <a:pt x="108874" y="43661"/>
                    <a:pt x="108935" y="45074"/>
                    <a:pt x="108874" y="46493"/>
                  </a:cubicBezTo>
                  <a:close/>
                </a:path>
              </a:pathLst>
            </a:custGeom>
            <a:solidFill>
              <a:srgbClr val="231F20"/>
            </a:solidFill>
            <a:ln w="6096" cap="flat">
              <a:noFill/>
              <a:prstDash val="solid"/>
              <a:miter/>
            </a:ln>
          </p:spPr>
          <p:txBody>
            <a:bodyPr rtlCol="0" anchor="ctr"/>
            <a:lstStyle/>
            <a:p>
              <a:endParaRPr lang="en-FI"/>
            </a:p>
          </p:txBody>
        </p:sp>
        <p:sp>
          <p:nvSpPr>
            <p:cNvPr id="102" name="Freeform 382">
              <a:extLst>
                <a:ext uri="{FF2B5EF4-FFF2-40B4-BE49-F238E27FC236}">
                  <a16:creationId xmlns:a16="http://schemas.microsoft.com/office/drawing/2014/main" id="{3F466FCF-EF35-44BF-A945-CBB0D0D32175}"/>
                </a:ext>
              </a:extLst>
            </p:cNvPr>
            <p:cNvSpPr/>
            <p:nvPr/>
          </p:nvSpPr>
          <p:spPr>
            <a:xfrm>
              <a:off x="10336134" y="3232576"/>
              <a:ext cx="113385" cy="122841"/>
            </a:xfrm>
            <a:custGeom>
              <a:avLst/>
              <a:gdLst>
                <a:gd name="connsiteX0" fmla="*/ 113385 w 113385"/>
                <a:gd name="connsiteY0" fmla="*/ 61030 h 122841"/>
                <a:gd name="connsiteX1" fmla="*/ 112897 w 113385"/>
                <a:gd name="connsiteY1" fmla="*/ 70531 h 122841"/>
                <a:gd name="connsiteX2" fmla="*/ 26578 w 113385"/>
                <a:gd name="connsiteY2" fmla="*/ 70531 h 122841"/>
                <a:gd name="connsiteX3" fmla="*/ 61325 w 113385"/>
                <a:gd name="connsiteY3" fmla="*/ 100253 h 122841"/>
                <a:gd name="connsiteX4" fmla="*/ 95097 w 113385"/>
                <a:gd name="connsiteY4" fmla="*/ 88072 h 122841"/>
                <a:gd name="connsiteX5" fmla="*/ 107777 w 113385"/>
                <a:gd name="connsiteY5" fmla="*/ 106343 h 122841"/>
                <a:gd name="connsiteX6" fmla="*/ 59740 w 113385"/>
                <a:gd name="connsiteY6" fmla="*/ 122788 h 122841"/>
                <a:gd name="connsiteX7" fmla="*/ 0 w 113385"/>
                <a:gd name="connsiteY7" fmla="*/ 61395 h 122841"/>
                <a:gd name="connsiteX8" fmla="*/ 58155 w 113385"/>
                <a:gd name="connsiteY8" fmla="*/ 2 h 122841"/>
                <a:gd name="connsiteX9" fmla="*/ 113385 w 113385"/>
                <a:gd name="connsiteY9" fmla="*/ 61030 h 122841"/>
                <a:gd name="connsiteX10" fmla="*/ 26700 w 113385"/>
                <a:gd name="connsiteY10" fmla="*/ 51163 h 122841"/>
                <a:gd name="connsiteX11" fmla="*/ 87294 w 113385"/>
                <a:gd name="connsiteY11" fmla="*/ 51163 h 122841"/>
                <a:gd name="connsiteX12" fmla="*/ 57668 w 113385"/>
                <a:gd name="connsiteY12" fmla="*/ 22415 h 122841"/>
                <a:gd name="connsiteX13" fmla="*/ 26700 w 113385"/>
                <a:gd name="connsiteY13" fmla="*/ 51163 h 122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3385" h="122841">
                  <a:moveTo>
                    <a:pt x="113385" y="61030"/>
                  </a:moveTo>
                  <a:cubicBezTo>
                    <a:pt x="113385" y="64318"/>
                    <a:pt x="113385" y="67607"/>
                    <a:pt x="112897" y="70531"/>
                  </a:cubicBezTo>
                  <a:lnTo>
                    <a:pt x="26578" y="70531"/>
                  </a:lnTo>
                  <a:cubicBezTo>
                    <a:pt x="28285" y="88157"/>
                    <a:pt x="43647" y="101282"/>
                    <a:pt x="61325" y="100253"/>
                  </a:cubicBezTo>
                  <a:cubicBezTo>
                    <a:pt x="73639" y="100015"/>
                    <a:pt x="85465" y="95734"/>
                    <a:pt x="95097" y="88072"/>
                  </a:cubicBezTo>
                  <a:lnTo>
                    <a:pt x="107777" y="106343"/>
                  </a:lnTo>
                  <a:cubicBezTo>
                    <a:pt x="94366" y="117611"/>
                    <a:pt x="77236" y="123470"/>
                    <a:pt x="59740" y="122788"/>
                  </a:cubicBezTo>
                  <a:cubicBezTo>
                    <a:pt x="24749" y="122788"/>
                    <a:pt x="0" y="98425"/>
                    <a:pt x="0" y="61395"/>
                  </a:cubicBezTo>
                  <a:cubicBezTo>
                    <a:pt x="0" y="24364"/>
                    <a:pt x="23774" y="2"/>
                    <a:pt x="58155" y="2"/>
                  </a:cubicBezTo>
                  <a:cubicBezTo>
                    <a:pt x="90830" y="-242"/>
                    <a:pt x="113263" y="24608"/>
                    <a:pt x="113385" y="61030"/>
                  </a:cubicBezTo>
                  <a:close/>
                  <a:moveTo>
                    <a:pt x="26700" y="51163"/>
                  </a:moveTo>
                  <a:lnTo>
                    <a:pt x="87294" y="51163"/>
                  </a:lnTo>
                  <a:cubicBezTo>
                    <a:pt x="84490" y="32891"/>
                    <a:pt x="73883" y="22415"/>
                    <a:pt x="57668" y="22415"/>
                  </a:cubicBezTo>
                  <a:cubicBezTo>
                    <a:pt x="39258" y="22415"/>
                    <a:pt x="29382" y="34109"/>
                    <a:pt x="26700" y="51163"/>
                  </a:cubicBezTo>
                  <a:close/>
                </a:path>
              </a:pathLst>
            </a:custGeom>
            <a:solidFill>
              <a:srgbClr val="231F20"/>
            </a:solidFill>
            <a:ln w="6096" cap="flat">
              <a:noFill/>
              <a:prstDash val="solid"/>
              <a:miter/>
            </a:ln>
          </p:spPr>
          <p:txBody>
            <a:bodyPr rtlCol="0" anchor="ctr"/>
            <a:lstStyle/>
            <a:p>
              <a:endParaRPr lang="en-FI"/>
            </a:p>
          </p:txBody>
        </p:sp>
        <p:sp>
          <p:nvSpPr>
            <p:cNvPr id="103" name="Freeform 383">
              <a:extLst>
                <a:ext uri="{FF2B5EF4-FFF2-40B4-BE49-F238E27FC236}">
                  <a16:creationId xmlns:a16="http://schemas.microsoft.com/office/drawing/2014/main" id="{235BF16A-FB7D-4C8F-9118-3EE1AD245785}"/>
                </a:ext>
              </a:extLst>
            </p:cNvPr>
            <p:cNvSpPr/>
            <p:nvPr/>
          </p:nvSpPr>
          <p:spPr>
            <a:xfrm>
              <a:off x="10481096" y="3232273"/>
              <a:ext cx="78760" cy="119802"/>
            </a:xfrm>
            <a:custGeom>
              <a:avLst/>
              <a:gdLst>
                <a:gd name="connsiteX0" fmla="*/ 78761 w 78760"/>
                <a:gd name="connsiteY0" fmla="*/ 3350 h 119802"/>
                <a:gd name="connsiteX1" fmla="*/ 72665 w 78760"/>
                <a:gd name="connsiteY1" fmla="*/ 28566 h 119802"/>
                <a:gd name="connsiteX2" fmla="*/ 53279 w 78760"/>
                <a:gd name="connsiteY2" fmla="*/ 24302 h 119802"/>
                <a:gd name="connsiteX3" fmla="*/ 25482 w 78760"/>
                <a:gd name="connsiteY3" fmla="*/ 55608 h 119802"/>
                <a:gd name="connsiteX4" fmla="*/ 25482 w 78760"/>
                <a:gd name="connsiteY4" fmla="*/ 119802 h 119802"/>
                <a:gd name="connsiteX5" fmla="*/ 0 w 78760"/>
                <a:gd name="connsiteY5" fmla="*/ 119802 h 119802"/>
                <a:gd name="connsiteX6" fmla="*/ 0 w 78760"/>
                <a:gd name="connsiteY6" fmla="*/ 3107 h 119802"/>
                <a:gd name="connsiteX7" fmla="*/ 25238 w 78760"/>
                <a:gd name="connsiteY7" fmla="*/ 3107 h 119802"/>
                <a:gd name="connsiteX8" fmla="*/ 25238 w 78760"/>
                <a:gd name="connsiteY8" fmla="*/ 16262 h 119802"/>
                <a:gd name="connsiteX9" fmla="*/ 59132 w 78760"/>
                <a:gd name="connsiteY9" fmla="*/ 62 h 119802"/>
                <a:gd name="connsiteX10" fmla="*/ 78761 w 78760"/>
                <a:gd name="connsiteY10" fmla="*/ 3350 h 1198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8760" h="119802">
                  <a:moveTo>
                    <a:pt x="78761" y="3350"/>
                  </a:moveTo>
                  <a:lnTo>
                    <a:pt x="72665" y="28566"/>
                  </a:lnTo>
                  <a:cubicBezTo>
                    <a:pt x="66569" y="25733"/>
                    <a:pt x="59985" y="24278"/>
                    <a:pt x="53279" y="24302"/>
                  </a:cubicBezTo>
                  <a:cubicBezTo>
                    <a:pt x="37064" y="24302"/>
                    <a:pt x="25482" y="35752"/>
                    <a:pt x="25482" y="55608"/>
                  </a:cubicBezTo>
                  <a:lnTo>
                    <a:pt x="25482" y="119802"/>
                  </a:lnTo>
                  <a:lnTo>
                    <a:pt x="0" y="119802"/>
                  </a:lnTo>
                  <a:lnTo>
                    <a:pt x="0" y="3107"/>
                  </a:lnTo>
                  <a:lnTo>
                    <a:pt x="25238" y="3107"/>
                  </a:lnTo>
                  <a:lnTo>
                    <a:pt x="25238" y="16262"/>
                  </a:lnTo>
                  <a:cubicBezTo>
                    <a:pt x="33041" y="5427"/>
                    <a:pt x="45781" y="-688"/>
                    <a:pt x="59132" y="62"/>
                  </a:cubicBezTo>
                  <a:cubicBezTo>
                    <a:pt x="65837" y="-139"/>
                    <a:pt x="72482" y="975"/>
                    <a:pt x="78761" y="3350"/>
                  </a:cubicBezTo>
                  <a:close/>
                </a:path>
              </a:pathLst>
            </a:custGeom>
            <a:solidFill>
              <a:srgbClr val="231F20"/>
            </a:solidFill>
            <a:ln w="6096" cap="flat">
              <a:noFill/>
              <a:prstDash val="solid"/>
              <a:miter/>
            </a:ln>
          </p:spPr>
          <p:txBody>
            <a:bodyPr rtlCol="0" anchor="ctr"/>
            <a:lstStyle/>
            <a:p>
              <a:endParaRPr lang="en-FI"/>
            </a:p>
          </p:txBody>
        </p:sp>
        <p:sp>
          <p:nvSpPr>
            <p:cNvPr id="104" name="Freeform 384">
              <a:extLst>
                <a:ext uri="{FF2B5EF4-FFF2-40B4-BE49-F238E27FC236}">
                  <a16:creationId xmlns:a16="http://schemas.microsoft.com/office/drawing/2014/main" id="{7B5876E7-8A94-4FDB-9568-4B4A06D6E7D8}"/>
                </a:ext>
              </a:extLst>
            </p:cNvPr>
            <p:cNvSpPr/>
            <p:nvPr/>
          </p:nvSpPr>
          <p:spPr>
            <a:xfrm>
              <a:off x="10572658" y="3232211"/>
              <a:ext cx="118506" cy="170856"/>
            </a:xfrm>
            <a:custGeom>
              <a:avLst/>
              <a:gdLst>
                <a:gd name="connsiteX0" fmla="*/ 92903 w 118506"/>
                <a:gd name="connsiteY0" fmla="*/ 17116 h 170856"/>
                <a:gd name="connsiteX1" fmla="*/ 92903 w 118506"/>
                <a:gd name="connsiteY1" fmla="*/ 3108 h 170856"/>
                <a:gd name="connsiteX2" fmla="*/ 118507 w 118506"/>
                <a:gd name="connsiteY2" fmla="*/ 3108 h 170856"/>
                <a:gd name="connsiteX3" fmla="*/ 118507 w 118506"/>
                <a:gd name="connsiteY3" fmla="*/ 111642 h 170856"/>
                <a:gd name="connsiteX4" fmla="*/ 55840 w 118506"/>
                <a:gd name="connsiteY4" fmla="*/ 170842 h 170856"/>
                <a:gd name="connsiteX5" fmla="*/ 7072 w 118506"/>
                <a:gd name="connsiteY5" fmla="*/ 157321 h 170856"/>
                <a:gd name="connsiteX6" fmla="*/ 16338 w 118506"/>
                <a:gd name="connsiteY6" fmla="*/ 135761 h 170856"/>
                <a:gd name="connsiteX7" fmla="*/ 55962 w 118506"/>
                <a:gd name="connsiteY7" fmla="*/ 147576 h 170856"/>
                <a:gd name="connsiteX8" fmla="*/ 93025 w 118506"/>
                <a:gd name="connsiteY8" fmla="*/ 112738 h 170856"/>
                <a:gd name="connsiteX9" fmla="*/ 93025 w 118506"/>
                <a:gd name="connsiteY9" fmla="*/ 103359 h 170856"/>
                <a:gd name="connsiteX10" fmla="*/ 54133 w 118506"/>
                <a:gd name="connsiteY10" fmla="*/ 120413 h 170856"/>
                <a:gd name="connsiteX11" fmla="*/ 0 w 118506"/>
                <a:gd name="connsiteY11" fmla="*/ 60238 h 170856"/>
                <a:gd name="connsiteX12" fmla="*/ 54133 w 118506"/>
                <a:gd name="connsiteY12" fmla="*/ 63 h 170856"/>
                <a:gd name="connsiteX13" fmla="*/ 92903 w 118506"/>
                <a:gd name="connsiteY13" fmla="*/ 17116 h 170856"/>
                <a:gd name="connsiteX14" fmla="*/ 25847 w 118506"/>
                <a:gd name="connsiteY14" fmla="*/ 60238 h 170856"/>
                <a:gd name="connsiteX15" fmla="*/ 60351 w 118506"/>
                <a:gd name="connsiteY15" fmla="*/ 96416 h 170856"/>
                <a:gd name="connsiteX16" fmla="*/ 94488 w 118506"/>
                <a:gd name="connsiteY16" fmla="*/ 58136 h 170856"/>
                <a:gd name="connsiteX17" fmla="*/ 60351 w 118506"/>
                <a:gd name="connsiteY17" fmla="*/ 24059 h 170856"/>
                <a:gd name="connsiteX18" fmla="*/ 26091 w 118506"/>
                <a:gd name="connsiteY18" fmla="*/ 60299 h 1708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18506" h="170856">
                  <a:moveTo>
                    <a:pt x="92903" y="17116"/>
                  </a:moveTo>
                  <a:lnTo>
                    <a:pt x="92903" y="3108"/>
                  </a:lnTo>
                  <a:lnTo>
                    <a:pt x="118507" y="3108"/>
                  </a:lnTo>
                  <a:lnTo>
                    <a:pt x="118507" y="111642"/>
                  </a:lnTo>
                  <a:cubicBezTo>
                    <a:pt x="118507" y="148186"/>
                    <a:pt x="94854" y="170842"/>
                    <a:pt x="55840" y="170842"/>
                  </a:cubicBezTo>
                  <a:cubicBezTo>
                    <a:pt x="38587" y="171147"/>
                    <a:pt x="21702" y="166451"/>
                    <a:pt x="7072" y="157321"/>
                  </a:cubicBezTo>
                  <a:lnTo>
                    <a:pt x="16338" y="135761"/>
                  </a:lnTo>
                  <a:cubicBezTo>
                    <a:pt x="28225" y="143258"/>
                    <a:pt x="41941" y="147345"/>
                    <a:pt x="55962" y="147576"/>
                  </a:cubicBezTo>
                  <a:cubicBezTo>
                    <a:pt x="79857" y="147576"/>
                    <a:pt x="93025" y="134421"/>
                    <a:pt x="93025" y="112738"/>
                  </a:cubicBezTo>
                  <a:lnTo>
                    <a:pt x="93025" y="103359"/>
                  </a:lnTo>
                  <a:cubicBezTo>
                    <a:pt x="83516" y="114931"/>
                    <a:pt x="69067" y="121271"/>
                    <a:pt x="54133" y="120413"/>
                  </a:cubicBezTo>
                  <a:cubicBezTo>
                    <a:pt x="27432" y="120413"/>
                    <a:pt x="0" y="97999"/>
                    <a:pt x="0" y="60238"/>
                  </a:cubicBezTo>
                  <a:cubicBezTo>
                    <a:pt x="0" y="22476"/>
                    <a:pt x="27432" y="63"/>
                    <a:pt x="54133" y="63"/>
                  </a:cubicBezTo>
                  <a:cubicBezTo>
                    <a:pt x="69007" y="-705"/>
                    <a:pt x="83394" y="5623"/>
                    <a:pt x="92903" y="17116"/>
                  </a:cubicBezTo>
                  <a:close/>
                  <a:moveTo>
                    <a:pt x="25847" y="60238"/>
                  </a:moveTo>
                  <a:cubicBezTo>
                    <a:pt x="25847" y="79849"/>
                    <a:pt x="38770" y="96416"/>
                    <a:pt x="60351" y="96416"/>
                  </a:cubicBezTo>
                  <a:cubicBezTo>
                    <a:pt x="80346" y="95258"/>
                    <a:pt x="95647" y="78119"/>
                    <a:pt x="94488" y="58136"/>
                  </a:cubicBezTo>
                  <a:cubicBezTo>
                    <a:pt x="93391" y="39779"/>
                    <a:pt x="78700" y="25125"/>
                    <a:pt x="60351" y="24059"/>
                  </a:cubicBezTo>
                  <a:cubicBezTo>
                    <a:pt x="39015" y="24120"/>
                    <a:pt x="26091" y="40565"/>
                    <a:pt x="26091" y="60299"/>
                  </a:cubicBezTo>
                  <a:close/>
                </a:path>
              </a:pathLst>
            </a:custGeom>
            <a:solidFill>
              <a:srgbClr val="231F20"/>
            </a:solidFill>
            <a:ln w="6096" cap="flat">
              <a:noFill/>
              <a:prstDash val="solid"/>
              <a:miter/>
            </a:ln>
          </p:spPr>
          <p:txBody>
            <a:bodyPr rtlCol="0" anchor="ctr"/>
            <a:lstStyle/>
            <a:p>
              <a:endParaRPr lang="en-FI"/>
            </a:p>
          </p:txBody>
        </p:sp>
        <p:sp>
          <p:nvSpPr>
            <p:cNvPr id="105" name="Freeform 385">
              <a:extLst>
                <a:ext uri="{FF2B5EF4-FFF2-40B4-BE49-F238E27FC236}">
                  <a16:creationId xmlns:a16="http://schemas.microsoft.com/office/drawing/2014/main" id="{A9A4EBE9-1805-49BB-BC61-3CED139100ED}"/>
                </a:ext>
              </a:extLst>
            </p:cNvPr>
            <p:cNvSpPr/>
            <p:nvPr/>
          </p:nvSpPr>
          <p:spPr>
            <a:xfrm>
              <a:off x="10712866" y="3235441"/>
              <a:ext cx="130454" cy="166151"/>
            </a:xfrm>
            <a:custGeom>
              <a:avLst/>
              <a:gdLst>
                <a:gd name="connsiteX0" fmla="*/ 38527 w 130454"/>
                <a:gd name="connsiteY0" fmla="*/ 166151 h 166151"/>
                <a:gd name="connsiteX1" fmla="*/ 9998 w 130454"/>
                <a:gd name="connsiteY1" fmla="*/ 166151 h 166151"/>
                <a:gd name="connsiteX2" fmla="*/ 51816 w 130454"/>
                <a:gd name="connsiteY2" fmla="*/ 92699 h 166151"/>
                <a:gd name="connsiteX3" fmla="*/ 0 w 130454"/>
                <a:gd name="connsiteY3" fmla="*/ 0 h 166151"/>
                <a:gd name="connsiteX4" fmla="*/ 28652 w 130454"/>
                <a:gd name="connsiteY4" fmla="*/ 0 h 166151"/>
                <a:gd name="connsiteX5" fmla="*/ 66202 w 130454"/>
                <a:gd name="connsiteY5" fmla="*/ 66996 h 166151"/>
                <a:gd name="connsiteX6" fmla="*/ 102413 w 130454"/>
                <a:gd name="connsiteY6" fmla="*/ 0 h 166151"/>
                <a:gd name="connsiteX7" fmla="*/ 130455 w 130454"/>
                <a:gd name="connsiteY7" fmla="*/ 0 h 1661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0454" h="166151">
                  <a:moveTo>
                    <a:pt x="38527" y="166151"/>
                  </a:moveTo>
                  <a:lnTo>
                    <a:pt x="9998" y="166151"/>
                  </a:lnTo>
                  <a:lnTo>
                    <a:pt x="51816" y="92699"/>
                  </a:lnTo>
                  <a:lnTo>
                    <a:pt x="0" y="0"/>
                  </a:lnTo>
                  <a:lnTo>
                    <a:pt x="28652" y="0"/>
                  </a:lnTo>
                  <a:lnTo>
                    <a:pt x="66202" y="66996"/>
                  </a:lnTo>
                  <a:lnTo>
                    <a:pt x="102413" y="0"/>
                  </a:lnTo>
                  <a:lnTo>
                    <a:pt x="130455" y="0"/>
                  </a:lnTo>
                  <a:close/>
                </a:path>
              </a:pathLst>
            </a:custGeom>
            <a:solidFill>
              <a:srgbClr val="231F20"/>
            </a:solidFill>
            <a:ln w="6096" cap="flat">
              <a:noFill/>
              <a:prstDash val="solid"/>
              <a:miter/>
            </a:ln>
          </p:spPr>
          <p:txBody>
            <a:bodyPr rtlCol="0" anchor="ctr"/>
            <a:lstStyle/>
            <a:p>
              <a:endParaRPr lang="en-FI"/>
            </a:p>
          </p:txBody>
        </p:sp>
        <p:sp>
          <p:nvSpPr>
            <p:cNvPr id="106" name="Freeform 386">
              <a:extLst>
                <a:ext uri="{FF2B5EF4-FFF2-40B4-BE49-F238E27FC236}">
                  <a16:creationId xmlns:a16="http://schemas.microsoft.com/office/drawing/2014/main" id="{F98DFF31-E023-4B4A-94C4-A9C753E55C89}"/>
                </a:ext>
              </a:extLst>
            </p:cNvPr>
            <p:cNvSpPr/>
            <p:nvPr/>
          </p:nvSpPr>
          <p:spPr>
            <a:xfrm>
              <a:off x="9417832" y="2748742"/>
              <a:ext cx="176662" cy="176505"/>
            </a:xfrm>
            <a:custGeom>
              <a:avLst/>
              <a:gdLst>
                <a:gd name="connsiteX0" fmla="*/ 0 w 176662"/>
                <a:gd name="connsiteY0" fmla="*/ 0 h 176505"/>
                <a:gd name="connsiteX1" fmla="*/ 176662 w 176662"/>
                <a:gd name="connsiteY1" fmla="*/ 0 h 176505"/>
                <a:gd name="connsiteX2" fmla="*/ 176662 w 176662"/>
                <a:gd name="connsiteY2" fmla="*/ 176505 h 176505"/>
                <a:gd name="connsiteX3" fmla="*/ 0 w 176662"/>
                <a:gd name="connsiteY3" fmla="*/ 176505 h 176505"/>
              </a:gdLst>
              <a:ahLst/>
              <a:cxnLst>
                <a:cxn ang="0">
                  <a:pos x="connsiteX0" y="connsiteY0"/>
                </a:cxn>
                <a:cxn ang="0">
                  <a:pos x="connsiteX1" y="connsiteY1"/>
                </a:cxn>
                <a:cxn ang="0">
                  <a:pos x="connsiteX2" y="connsiteY2"/>
                </a:cxn>
                <a:cxn ang="0">
                  <a:pos x="connsiteX3" y="connsiteY3"/>
                </a:cxn>
              </a:cxnLst>
              <a:rect l="l" t="t" r="r" b="b"/>
              <a:pathLst>
                <a:path w="176662" h="176505">
                  <a:moveTo>
                    <a:pt x="0" y="0"/>
                  </a:moveTo>
                  <a:lnTo>
                    <a:pt x="176662" y="0"/>
                  </a:lnTo>
                  <a:lnTo>
                    <a:pt x="176662" y="176505"/>
                  </a:lnTo>
                  <a:lnTo>
                    <a:pt x="0" y="176505"/>
                  </a:lnTo>
                  <a:close/>
                </a:path>
              </a:pathLst>
            </a:custGeom>
            <a:solidFill>
              <a:srgbClr val="FFF3B8"/>
            </a:solidFill>
            <a:ln w="6096" cap="flat">
              <a:noFill/>
              <a:prstDash val="solid"/>
              <a:miter/>
            </a:ln>
          </p:spPr>
          <p:txBody>
            <a:bodyPr rtlCol="0" anchor="ctr"/>
            <a:lstStyle/>
            <a:p>
              <a:endParaRPr lang="en-FI"/>
            </a:p>
          </p:txBody>
        </p:sp>
        <p:sp>
          <p:nvSpPr>
            <p:cNvPr id="107" name="Freeform 387">
              <a:extLst>
                <a:ext uri="{FF2B5EF4-FFF2-40B4-BE49-F238E27FC236}">
                  <a16:creationId xmlns:a16="http://schemas.microsoft.com/office/drawing/2014/main" id="{DD684160-7654-4A8F-918D-8E67405D1AB3}"/>
                </a:ext>
              </a:extLst>
            </p:cNvPr>
            <p:cNvSpPr/>
            <p:nvPr/>
          </p:nvSpPr>
          <p:spPr>
            <a:xfrm>
              <a:off x="9678375" y="2742652"/>
              <a:ext cx="147828" cy="170597"/>
            </a:xfrm>
            <a:custGeom>
              <a:avLst/>
              <a:gdLst>
                <a:gd name="connsiteX0" fmla="*/ 147706 w 147828"/>
                <a:gd name="connsiteY0" fmla="*/ 170597 h 170597"/>
                <a:gd name="connsiteX1" fmla="*/ 122774 w 147828"/>
                <a:gd name="connsiteY1" fmla="*/ 170597 h 170597"/>
                <a:gd name="connsiteX2" fmla="*/ 27554 w 147828"/>
                <a:gd name="connsiteY2" fmla="*/ 47141 h 170597"/>
                <a:gd name="connsiteX3" fmla="*/ 27554 w 147828"/>
                <a:gd name="connsiteY3" fmla="*/ 170597 h 170597"/>
                <a:gd name="connsiteX4" fmla="*/ 0 w 147828"/>
                <a:gd name="connsiteY4" fmla="*/ 170597 h 170597"/>
                <a:gd name="connsiteX5" fmla="*/ 0 w 147828"/>
                <a:gd name="connsiteY5" fmla="*/ 61 h 170597"/>
                <a:gd name="connsiteX6" fmla="*/ 24871 w 147828"/>
                <a:gd name="connsiteY6" fmla="*/ 61 h 170597"/>
                <a:gd name="connsiteX7" fmla="*/ 120274 w 147828"/>
                <a:gd name="connsiteY7" fmla="*/ 123517 h 170597"/>
                <a:gd name="connsiteX8" fmla="*/ 120274 w 147828"/>
                <a:gd name="connsiteY8" fmla="*/ 0 h 170597"/>
                <a:gd name="connsiteX9" fmla="*/ 147828 w 147828"/>
                <a:gd name="connsiteY9" fmla="*/ 0 h 170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7828" h="170597">
                  <a:moveTo>
                    <a:pt x="147706" y="170597"/>
                  </a:moveTo>
                  <a:lnTo>
                    <a:pt x="122774" y="170597"/>
                  </a:lnTo>
                  <a:lnTo>
                    <a:pt x="27554" y="47141"/>
                  </a:lnTo>
                  <a:lnTo>
                    <a:pt x="27554" y="170597"/>
                  </a:lnTo>
                  <a:lnTo>
                    <a:pt x="0" y="170597"/>
                  </a:lnTo>
                  <a:lnTo>
                    <a:pt x="0" y="61"/>
                  </a:lnTo>
                  <a:lnTo>
                    <a:pt x="24871" y="61"/>
                  </a:lnTo>
                  <a:lnTo>
                    <a:pt x="120274" y="123517"/>
                  </a:lnTo>
                  <a:lnTo>
                    <a:pt x="120274" y="0"/>
                  </a:lnTo>
                  <a:lnTo>
                    <a:pt x="147828" y="0"/>
                  </a:lnTo>
                  <a:close/>
                </a:path>
              </a:pathLst>
            </a:custGeom>
            <a:solidFill>
              <a:srgbClr val="231F20"/>
            </a:solidFill>
            <a:ln w="6096" cap="flat">
              <a:noFill/>
              <a:prstDash val="solid"/>
              <a:miter/>
            </a:ln>
          </p:spPr>
          <p:txBody>
            <a:bodyPr rtlCol="0" anchor="ctr"/>
            <a:lstStyle/>
            <a:p>
              <a:endParaRPr lang="en-FI"/>
            </a:p>
          </p:txBody>
        </p:sp>
        <p:sp>
          <p:nvSpPr>
            <p:cNvPr id="108" name="Freeform 388">
              <a:extLst>
                <a:ext uri="{FF2B5EF4-FFF2-40B4-BE49-F238E27FC236}">
                  <a16:creationId xmlns:a16="http://schemas.microsoft.com/office/drawing/2014/main" id="{51E4BCEE-4B0C-4EC6-A3F9-9495A86BFEF4}"/>
                </a:ext>
              </a:extLst>
            </p:cNvPr>
            <p:cNvSpPr/>
            <p:nvPr/>
          </p:nvSpPr>
          <p:spPr>
            <a:xfrm>
              <a:off x="9867961" y="2796493"/>
              <a:ext cx="108265" cy="119801"/>
            </a:xfrm>
            <a:custGeom>
              <a:avLst/>
              <a:gdLst>
                <a:gd name="connsiteX0" fmla="*/ 108265 w 108265"/>
                <a:gd name="connsiteY0" fmla="*/ 67240 h 119801"/>
                <a:gd name="connsiteX1" fmla="*/ 54133 w 108265"/>
                <a:gd name="connsiteY1" fmla="*/ 119802 h 119801"/>
                <a:gd name="connsiteX2" fmla="*/ 0 w 108265"/>
                <a:gd name="connsiteY2" fmla="*/ 67240 h 119801"/>
                <a:gd name="connsiteX3" fmla="*/ 0 w 108265"/>
                <a:gd name="connsiteY3" fmla="*/ 244 h 119801"/>
                <a:gd name="connsiteX4" fmla="*/ 25603 w 108265"/>
                <a:gd name="connsiteY4" fmla="*/ 244 h 119801"/>
                <a:gd name="connsiteX5" fmla="*/ 25603 w 108265"/>
                <a:gd name="connsiteY5" fmla="*/ 65169 h 119801"/>
                <a:gd name="connsiteX6" fmla="*/ 54133 w 108265"/>
                <a:gd name="connsiteY6" fmla="*/ 96049 h 119801"/>
                <a:gd name="connsiteX7" fmla="*/ 82661 w 108265"/>
                <a:gd name="connsiteY7" fmla="*/ 65169 h 119801"/>
                <a:gd name="connsiteX8" fmla="*/ 82661 w 108265"/>
                <a:gd name="connsiteY8" fmla="*/ 0 h 119801"/>
                <a:gd name="connsiteX9" fmla="*/ 108265 w 108265"/>
                <a:gd name="connsiteY9" fmla="*/ 0 h 1198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8265" h="119801">
                  <a:moveTo>
                    <a:pt x="108265" y="67240"/>
                  </a:moveTo>
                  <a:cubicBezTo>
                    <a:pt x="108265" y="104453"/>
                    <a:pt x="81442" y="119802"/>
                    <a:pt x="54133" y="119802"/>
                  </a:cubicBezTo>
                  <a:cubicBezTo>
                    <a:pt x="26823" y="119802"/>
                    <a:pt x="0" y="104453"/>
                    <a:pt x="0" y="67240"/>
                  </a:cubicBezTo>
                  <a:lnTo>
                    <a:pt x="0" y="244"/>
                  </a:lnTo>
                  <a:lnTo>
                    <a:pt x="25603" y="244"/>
                  </a:lnTo>
                  <a:lnTo>
                    <a:pt x="25603" y="65169"/>
                  </a:lnTo>
                  <a:cubicBezTo>
                    <a:pt x="25603" y="87765"/>
                    <a:pt x="38161" y="96049"/>
                    <a:pt x="54133" y="96049"/>
                  </a:cubicBezTo>
                  <a:cubicBezTo>
                    <a:pt x="70104" y="96049"/>
                    <a:pt x="82661" y="87765"/>
                    <a:pt x="82661" y="65169"/>
                  </a:cubicBezTo>
                  <a:lnTo>
                    <a:pt x="82661" y="0"/>
                  </a:lnTo>
                  <a:lnTo>
                    <a:pt x="108265" y="0"/>
                  </a:lnTo>
                  <a:close/>
                </a:path>
              </a:pathLst>
            </a:custGeom>
            <a:solidFill>
              <a:srgbClr val="231F20"/>
            </a:solidFill>
            <a:ln w="6096" cap="flat">
              <a:noFill/>
              <a:prstDash val="solid"/>
              <a:miter/>
            </a:ln>
          </p:spPr>
          <p:txBody>
            <a:bodyPr rtlCol="0" anchor="ctr"/>
            <a:lstStyle/>
            <a:p>
              <a:endParaRPr lang="en-FI"/>
            </a:p>
          </p:txBody>
        </p:sp>
        <p:sp>
          <p:nvSpPr>
            <p:cNvPr id="109" name="Freeform 389">
              <a:extLst>
                <a:ext uri="{FF2B5EF4-FFF2-40B4-BE49-F238E27FC236}">
                  <a16:creationId xmlns:a16="http://schemas.microsoft.com/office/drawing/2014/main" id="{5C8FD56A-8F88-4E71-BFE3-2136689E5E23}"/>
                </a:ext>
              </a:extLst>
            </p:cNvPr>
            <p:cNvSpPr/>
            <p:nvPr/>
          </p:nvSpPr>
          <p:spPr>
            <a:xfrm>
              <a:off x="10008444" y="2793354"/>
              <a:ext cx="103234" cy="122908"/>
            </a:xfrm>
            <a:custGeom>
              <a:avLst/>
              <a:gdLst>
                <a:gd name="connsiteX0" fmla="*/ 103234 w 103234"/>
                <a:gd name="connsiteY0" fmla="*/ 18730 h 122908"/>
                <a:gd name="connsiteX1" fmla="*/ 86897 w 103234"/>
                <a:gd name="connsiteY1" fmla="*/ 36150 h 122908"/>
                <a:gd name="connsiteX2" fmla="*/ 58855 w 103234"/>
                <a:gd name="connsiteY2" fmla="*/ 23968 h 122908"/>
                <a:gd name="connsiteX3" fmla="*/ 24352 w 103234"/>
                <a:gd name="connsiteY3" fmla="*/ 61365 h 122908"/>
                <a:gd name="connsiteX4" fmla="*/ 58855 w 103234"/>
                <a:gd name="connsiteY4" fmla="*/ 98822 h 122908"/>
                <a:gd name="connsiteX5" fmla="*/ 87507 w 103234"/>
                <a:gd name="connsiteY5" fmla="*/ 86640 h 122908"/>
                <a:gd name="connsiteX6" fmla="*/ 103234 w 103234"/>
                <a:gd name="connsiteY6" fmla="*/ 104242 h 122908"/>
                <a:gd name="connsiteX7" fmla="*/ 59587 w 103234"/>
                <a:gd name="connsiteY7" fmla="*/ 122879 h 122908"/>
                <a:gd name="connsiteX8" fmla="*/ 29 w 103234"/>
                <a:gd name="connsiteY8" fmla="*/ 59519 h 122908"/>
                <a:gd name="connsiteX9" fmla="*/ 59587 w 103234"/>
                <a:gd name="connsiteY9" fmla="*/ 33 h 122908"/>
                <a:gd name="connsiteX10" fmla="*/ 103234 w 103234"/>
                <a:gd name="connsiteY10" fmla="*/ 18730 h 1229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3234" h="122908">
                  <a:moveTo>
                    <a:pt x="103234" y="18730"/>
                  </a:moveTo>
                  <a:lnTo>
                    <a:pt x="86897" y="36150"/>
                  </a:lnTo>
                  <a:cubicBezTo>
                    <a:pt x="79582" y="28457"/>
                    <a:pt x="69462" y="24060"/>
                    <a:pt x="58855" y="23968"/>
                  </a:cubicBezTo>
                  <a:cubicBezTo>
                    <a:pt x="39226" y="23968"/>
                    <a:pt x="24352" y="39317"/>
                    <a:pt x="24352" y="61365"/>
                  </a:cubicBezTo>
                  <a:cubicBezTo>
                    <a:pt x="24352" y="83412"/>
                    <a:pt x="39226" y="98822"/>
                    <a:pt x="58855" y="98822"/>
                  </a:cubicBezTo>
                  <a:cubicBezTo>
                    <a:pt x="69584" y="98548"/>
                    <a:pt x="79826" y="94193"/>
                    <a:pt x="87507" y="86640"/>
                  </a:cubicBezTo>
                  <a:lnTo>
                    <a:pt x="103234" y="104242"/>
                  </a:lnTo>
                  <a:cubicBezTo>
                    <a:pt x="92140" y="116588"/>
                    <a:pt x="76168" y="123409"/>
                    <a:pt x="59587" y="122879"/>
                  </a:cubicBezTo>
                  <a:cubicBezTo>
                    <a:pt x="25632" y="121814"/>
                    <a:pt x="-1007" y="93444"/>
                    <a:pt x="29" y="59519"/>
                  </a:cubicBezTo>
                  <a:cubicBezTo>
                    <a:pt x="1065" y="27099"/>
                    <a:pt x="27156" y="1056"/>
                    <a:pt x="59587" y="33"/>
                  </a:cubicBezTo>
                  <a:cubicBezTo>
                    <a:pt x="76168" y="-534"/>
                    <a:pt x="92201" y="6318"/>
                    <a:pt x="103234" y="18730"/>
                  </a:cubicBezTo>
                  <a:close/>
                </a:path>
              </a:pathLst>
            </a:custGeom>
            <a:solidFill>
              <a:srgbClr val="231F20"/>
            </a:solidFill>
            <a:ln w="6096" cap="flat">
              <a:noFill/>
              <a:prstDash val="solid"/>
              <a:miter/>
            </a:ln>
          </p:spPr>
          <p:txBody>
            <a:bodyPr rtlCol="0" anchor="ctr"/>
            <a:lstStyle/>
            <a:p>
              <a:endParaRPr lang="en-FI"/>
            </a:p>
          </p:txBody>
        </p:sp>
        <p:sp>
          <p:nvSpPr>
            <p:cNvPr id="110" name="Freeform 390">
              <a:extLst>
                <a:ext uri="{FF2B5EF4-FFF2-40B4-BE49-F238E27FC236}">
                  <a16:creationId xmlns:a16="http://schemas.microsoft.com/office/drawing/2014/main" id="{8AF7E90B-EA5B-45F5-997F-C6A5FD77DF2E}"/>
                </a:ext>
              </a:extLst>
            </p:cNvPr>
            <p:cNvSpPr/>
            <p:nvPr/>
          </p:nvSpPr>
          <p:spPr>
            <a:xfrm>
              <a:off x="10140208" y="2737719"/>
              <a:ext cx="25602" cy="175530"/>
            </a:xfrm>
            <a:custGeom>
              <a:avLst/>
              <a:gdLst>
                <a:gd name="connsiteX0" fmla="*/ 25603 w 25602"/>
                <a:gd name="connsiteY0" fmla="*/ 175531 h 175530"/>
                <a:gd name="connsiteX1" fmla="*/ 0 w 25602"/>
                <a:gd name="connsiteY1" fmla="*/ 175531 h 175530"/>
                <a:gd name="connsiteX2" fmla="*/ 0 w 25602"/>
                <a:gd name="connsiteY2" fmla="*/ 0 h 175530"/>
                <a:gd name="connsiteX3" fmla="*/ 25603 w 25602"/>
                <a:gd name="connsiteY3" fmla="*/ 0 h 175530"/>
              </a:gdLst>
              <a:ahLst/>
              <a:cxnLst>
                <a:cxn ang="0">
                  <a:pos x="connsiteX0" y="connsiteY0"/>
                </a:cxn>
                <a:cxn ang="0">
                  <a:pos x="connsiteX1" y="connsiteY1"/>
                </a:cxn>
                <a:cxn ang="0">
                  <a:pos x="connsiteX2" y="connsiteY2"/>
                </a:cxn>
                <a:cxn ang="0">
                  <a:pos x="connsiteX3" y="connsiteY3"/>
                </a:cxn>
              </a:cxnLst>
              <a:rect l="l" t="t" r="r" b="b"/>
              <a:pathLst>
                <a:path w="25602" h="175530">
                  <a:moveTo>
                    <a:pt x="25603" y="175531"/>
                  </a:moveTo>
                  <a:lnTo>
                    <a:pt x="0" y="175531"/>
                  </a:lnTo>
                  <a:lnTo>
                    <a:pt x="0" y="0"/>
                  </a:lnTo>
                  <a:lnTo>
                    <a:pt x="25603" y="0"/>
                  </a:lnTo>
                  <a:close/>
                </a:path>
              </a:pathLst>
            </a:custGeom>
            <a:solidFill>
              <a:srgbClr val="231F20"/>
            </a:solidFill>
            <a:ln w="6096" cap="flat">
              <a:noFill/>
              <a:prstDash val="solid"/>
              <a:miter/>
            </a:ln>
          </p:spPr>
          <p:txBody>
            <a:bodyPr rtlCol="0" anchor="ctr"/>
            <a:lstStyle/>
            <a:p>
              <a:endParaRPr lang="en-FI"/>
            </a:p>
          </p:txBody>
        </p:sp>
        <p:sp>
          <p:nvSpPr>
            <p:cNvPr id="111" name="Freeform 391">
              <a:extLst>
                <a:ext uri="{FF2B5EF4-FFF2-40B4-BE49-F238E27FC236}">
                  <a16:creationId xmlns:a16="http://schemas.microsoft.com/office/drawing/2014/main" id="{FC7573BE-D9B9-4121-B3A9-0E490BB4660A}"/>
                </a:ext>
              </a:extLst>
            </p:cNvPr>
            <p:cNvSpPr/>
            <p:nvPr/>
          </p:nvSpPr>
          <p:spPr>
            <a:xfrm>
              <a:off x="10197389" y="2793689"/>
              <a:ext cx="113385" cy="122902"/>
            </a:xfrm>
            <a:custGeom>
              <a:avLst/>
              <a:gdLst>
                <a:gd name="connsiteX0" fmla="*/ 113385 w 113385"/>
                <a:gd name="connsiteY0" fmla="*/ 61029 h 122902"/>
                <a:gd name="connsiteX1" fmla="*/ 112897 w 113385"/>
                <a:gd name="connsiteY1" fmla="*/ 70531 h 122902"/>
                <a:gd name="connsiteX2" fmla="*/ 26578 w 113385"/>
                <a:gd name="connsiteY2" fmla="*/ 70531 h 122902"/>
                <a:gd name="connsiteX3" fmla="*/ 61325 w 113385"/>
                <a:gd name="connsiteY3" fmla="*/ 100314 h 122902"/>
                <a:gd name="connsiteX4" fmla="*/ 95097 w 113385"/>
                <a:gd name="connsiteY4" fmla="*/ 88132 h 122902"/>
                <a:gd name="connsiteX5" fmla="*/ 107777 w 113385"/>
                <a:gd name="connsiteY5" fmla="*/ 106404 h 122902"/>
                <a:gd name="connsiteX6" fmla="*/ 59740 w 113385"/>
                <a:gd name="connsiteY6" fmla="*/ 122849 h 122902"/>
                <a:gd name="connsiteX7" fmla="*/ 0 w 113385"/>
                <a:gd name="connsiteY7" fmla="*/ 61395 h 122902"/>
                <a:gd name="connsiteX8" fmla="*/ 58155 w 113385"/>
                <a:gd name="connsiteY8" fmla="*/ 2 h 122902"/>
                <a:gd name="connsiteX9" fmla="*/ 113385 w 113385"/>
                <a:gd name="connsiteY9" fmla="*/ 61029 h 122902"/>
                <a:gd name="connsiteX10" fmla="*/ 26701 w 113385"/>
                <a:gd name="connsiteY10" fmla="*/ 51163 h 122902"/>
                <a:gd name="connsiteX11" fmla="*/ 87294 w 113385"/>
                <a:gd name="connsiteY11" fmla="*/ 51163 h 122902"/>
                <a:gd name="connsiteX12" fmla="*/ 57668 w 113385"/>
                <a:gd name="connsiteY12" fmla="*/ 22415 h 122902"/>
                <a:gd name="connsiteX13" fmla="*/ 26701 w 113385"/>
                <a:gd name="connsiteY13" fmla="*/ 51163 h 1229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3385" h="122902">
                  <a:moveTo>
                    <a:pt x="113385" y="61029"/>
                  </a:moveTo>
                  <a:cubicBezTo>
                    <a:pt x="113385" y="64318"/>
                    <a:pt x="113385" y="67607"/>
                    <a:pt x="112897" y="70531"/>
                  </a:cubicBezTo>
                  <a:lnTo>
                    <a:pt x="26578" y="70531"/>
                  </a:lnTo>
                  <a:cubicBezTo>
                    <a:pt x="28225" y="88181"/>
                    <a:pt x="43586" y="101343"/>
                    <a:pt x="61325" y="100314"/>
                  </a:cubicBezTo>
                  <a:cubicBezTo>
                    <a:pt x="73639" y="100076"/>
                    <a:pt x="85465" y="95794"/>
                    <a:pt x="95097" y="88132"/>
                  </a:cubicBezTo>
                  <a:lnTo>
                    <a:pt x="107777" y="106404"/>
                  </a:lnTo>
                  <a:cubicBezTo>
                    <a:pt x="94366" y="117672"/>
                    <a:pt x="77236" y="123531"/>
                    <a:pt x="59740" y="122849"/>
                  </a:cubicBezTo>
                  <a:cubicBezTo>
                    <a:pt x="24749" y="122849"/>
                    <a:pt x="0" y="98486"/>
                    <a:pt x="0" y="61395"/>
                  </a:cubicBezTo>
                  <a:cubicBezTo>
                    <a:pt x="0" y="24303"/>
                    <a:pt x="23774" y="2"/>
                    <a:pt x="58155" y="2"/>
                  </a:cubicBezTo>
                  <a:cubicBezTo>
                    <a:pt x="90830" y="-242"/>
                    <a:pt x="113263" y="24608"/>
                    <a:pt x="113385" y="61029"/>
                  </a:cubicBezTo>
                  <a:close/>
                  <a:moveTo>
                    <a:pt x="26701" y="51163"/>
                  </a:moveTo>
                  <a:lnTo>
                    <a:pt x="87294" y="51163"/>
                  </a:lnTo>
                  <a:cubicBezTo>
                    <a:pt x="84490" y="32891"/>
                    <a:pt x="73883" y="22415"/>
                    <a:pt x="57668" y="22415"/>
                  </a:cubicBezTo>
                  <a:cubicBezTo>
                    <a:pt x="39502" y="22415"/>
                    <a:pt x="29382" y="34109"/>
                    <a:pt x="26701" y="51163"/>
                  </a:cubicBezTo>
                  <a:close/>
                </a:path>
              </a:pathLst>
            </a:custGeom>
            <a:solidFill>
              <a:srgbClr val="231F20"/>
            </a:solidFill>
            <a:ln w="6096" cap="flat">
              <a:noFill/>
              <a:prstDash val="solid"/>
              <a:miter/>
            </a:ln>
          </p:spPr>
          <p:txBody>
            <a:bodyPr rtlCol="0" anchor="ctr"/>
            <a:lstStyle/>
            <a:p>
              <a:endParaRPr lang="en-FI"/>
            </a:p>
          </p:txBody>
        </p:sp>
        <p:sp>
          <p:nvSpPr>
            <p:cNvPr id="112" name="Freeform 392">
              <a:extLst>
                <a:ext uri="{FF2B5EF4-FFF2-40B4-BE49-F238E27FC236}">
                  <a16:creationId xmlns:a16="http://schemas.microsoft.com/office/drawing/2014/main" id="{F1B133EB-C347-4AD7-91A6-C654E1452697}"/>
                </a:ext>
              </a:extLst>
            </p:cNvPr>
            <p:cNvSpPr/>
            <p:nvPr/>
          </p:nvSpPr>
          <p:spPr>
            <a:xfrm>
              <a:off x="10334182" y="2793423"/>
              <a:ext cx="120457" cy="122900"/>
            </a:xfrm>
            <a:custGeom>
              <a:avLst/>
              <a:gdLst>
                <a:gd name="connsiteX0" fmla="*/ 120457 w 120457"/>
                <a:gd name="connsiteY0" fmla="*/ 119827 h 122900"/>
                <a:gd name="connsiteX1" fmla="*/ 94975 w 120457"/>
                <a:gd name="connsiteY1" fmla="*/ 119827 h 122900"/>
                <a:gd name="connsiteX2" fmla="*/ 94975 w 120457"/>
                <a:gd name="connsiteY2" fmla="*/ 105818 h 122900"/>
                <a:gd name="connsiteX3" fmla="*/ 58399 w 120457"/>
                <a:gd name="connsiteY3" fmla="*/ 122872 h 122900"/>
                <a:gd name="connsiteX4" fmla="*/ 0 w 120457"/>
                <a:gd name="connsiteY4" fmla="*/ 61418 h 122900"/>
                <a:gd name="connsiteX5" fmla="*/ 58399 w 120457"/>
                <a:gd name="connsiteY5" fmla="*/ 25 h 122900"/>
                <a:gd name="connsiteX6" fmla="*/ 94975 w 120457"/>
                <a:gd name="connsiteY6" fmla="*/ 17200 h 122900"/>
                <a:gd name="connsiteX7" fmla="*/ 94975 w 120457"/>
                <a:gd name="connsiteY7" fmla="*/ 3070 h 122900"/>
                <a:gd name="connsiteX8" fmla="*/ 120457 w 120457"/>
                <a:gd name="connsiteY8" fmla="*/ 3070 h 122900"/>
                <a:gd name="connsiteX9" fmla="*/ 26091 w 120457"/>
                <a:gd name="connsiteY9" fmla="*/ 61418 h 122900"/>
                <a:gd name="connsiteX10" fmla="*/ 61326 w 120457"/>
                <a:gd name="connsiteY10" fmla="*/ 98875 h 122900"/>
                <a:gd name="connsiteX11" fmla="*/ 96560 w 120457"/>
                <a:gd name="connsiteY11" fmla="*/ 61418 h 122900"/>
                <a:gd name="connsiteX12" fmla="*/ 61326 w 120457"/>
                <a:gd name="connsiteY12" fmla="*/ 24022 h 122900"/>
                <a:gd name="connsiteX13" fmla="*/ 25969 w 120457"/>
                <a:gd name="connsiteY13" fmla="*/ 61418 h 1229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20457" h="122900">
                  <a:moveTo>
                    <a:pt x="120457" y="119827"/>
                  </a:moveTo>
                  <a:lnTo>
                    <a:pt x="94975" y="119827"/>
                  </a:lnTo>
                  <a:lnTo>
                    <a:pt x="94975" y="105818"/>
                  </a:lnTo>
                  <a:cubicBezTo>
                    <a:pt x="86259" y="117043"/>
                    <a:pt x="72604" y="123383"/>
                    <a:pt x="58399" y="122872"/>
                  </a:cubicBezTo>
                  <a:cubicBezTo>
                    <a:pt x="25725" y="122872"/>
                    <a:pt x="0" y="97170"/>
                    <a:pt x="0" y="61418"/>
                  </a:cubicBezTo>
                  <a:cubicBezTo>
                    <a:pt x="0" y="25666"/>
                    <a:pt x="25725" y="25"/>
                    <a:pt x="58399" y="25"/>
                  </a:cubicBezTo>
                  <a:cubicBezTo>
                    <a:pt x="72665" y="-450"/>
                    <a:pt x="86259" y="5939"/>
                    <a:pt x="94975" y="17200"/>
                  </a:cubicBezTo>
                  <a:lnTo>
                    <a:pt x="94975" y="3070"/>
                  </a:lnTo>
                  <a:lnTo>
                    <a:pt x="120457" y="3070"/>
                  </a:lnTo>
                  <a:close/>
                  <a:moveTo>
                    <a:pt x="26091" y="61418"/>
                  </a:moveTo>
                  <a:cubicBezTo>
                    <a:pt x="26091" y="81882"/>
                    <a:pt x="39380" y="98875"/>
                    <a:pt x="61326" y="98875"/>
                  </a:cubicBezTo>
                  <a:cubicBezTo>
                    <a:pt x="83272" y="98875"/>
                    <a:pt x="96560" y="82796"/>
                    <a:pt x="96560" y="61418"/>
                  </a:cubicBezTo>
                  <a:cubicBezTo>
                    <a:pt x="96560" y="40040"/>
                    <a:pt x="82418" y="24022"/>
                    <a:pt x="61326" y="24022"/>
                  </a:cubicBezTo>
                  <a:cubicBezTo>
                    <a:pt x="40233" y="24022"/>
                    <a:pt x="25969" y="40953"/>
                    <a:pt x="25969" y="61418"/>
                  </a:cubicBezTo>
                  <a:close/>
                </a:path>
              </a:pathLst>
            </a:custGeom>
            <a:solidFill>
              <a:srgbClr val="231F20"/>
            </a:solidFill>
            <a:ln w="6096" cap="flat">
              <a:noFill/>
              <a:prstDash val="solid"/>
              <a:miter/>
            </a:ln>
          </p:spPr>
          <p:txBody>
            <a:bodyPr rtlCol="0" anchor="ctr"/>
            <a:lstStyle/>
            <a:p>
              <a:endParaRPr lang="en-FI"/>
            </a:p>
          </p:txBody>
        </p:sp>
        <p:sp>
          <p:nvSpPr>
            <p:cNvPr id="113" name="Freeform 393">
              <a:extLst>
                <a:ext uri="{FF2B5EF4-FFF2-40B4-BE49-F238E27FC236}">
                  <a16:creationId xmlns:a16="http://schemas.microsoft.com/office/drawing/2014/main" id="{1B776DA9-BFEE-4946-A4EB-FD528E3DF5ED}"/>
                </a:ext>
              </a:extLst>
            </p:cNvPr>
            <p:cNvSpPr/>
            <p:nvPr/>
          </p:nvSpPr>
          <p:spPr>
            <a:xfrm>
              <a:off x="10494508" y="2793386"/>
              <a:ext cx="78759" cy="119863"/>
            </a:xfrm>
            <a:custGeom>
              <a:avLst/>
              <a:gdLst>
                <a:gd name="connsiteX0" fmla="*/ 78760 w 78759"/>
                <a:gd name="connsiteY0" fmla="*/ 3351 h 119863"/>
                <a:gd name="connsiteX1" fmla="*/ 72664 w 78759"/>
                <a:gd name="connsiteY1" fmla="*/ 28566 h 119863"/>
                <a:gd name="connsiteX2" fmla="*/ 53279 w 78759"/>
                <a:gd name="connsiteY2" fmla="*/ 24302 h 119863"/>
                <a:gd name="connsiteX3" fmla="*/ 25481 w 78759"/>
                <a:gd name="connsiteY3" fmla="*/ 55608 h 119863"/>
                <a:gd name="connsiteX4" fmla="*/ 25481 w 78759"/>
                <a:gd name="connsiteY4" fmla="*/ 119863 h 119863"/>
                <a:gd name="connsiteX5" fmla="*/ 0 w 78759"/>
                <a:gd name="connsiteY5" fmla="*/ 119863 h 119863"/>
                <a:gd name="connsiteX6" fmla="*/ 0 w 78759"/>
                <a:gd name="connsiteY6" fmla="*/ 3107 h 119863"/>
                <a:gd name="connsiteX7" fmla="*/ 25238 w 78759"/>
                <a:gd name="connsiteY7" fmla="*/ 3107 h 119863"/>
                <a:gd name="connsiteX8" fmla="*/ 25238 w 78759"/>
                <a:gd name="connsiteY8" fmla="*/ 16263 h 119863"/>
                <a:gd name="connsiteX9" fmla="*/ 59131 w 78759"/>
                <a:gd name="connsiteY9" fmla="*/ 62 h 119863"/>
                <a:gd name="connsiteX10" fmla="*/ 78760 w 78759"/>
                <a:gd name="connsiteY10" fmla="*/ 3351 h 1198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8759" h="119863">
                  <a:moveTo>
                    <a:pt x="78760" y="3351"/>
                  </a:moveTo>
                  <a:lnTo>
                    <a:pt x="72664" y="28566"/>
                  </a:lnTo>
                  <a:cubicBezTo>
                    <a:pt x="66568" y="25733"/>
                    <a:pt x="59984" y="24278"/>
                    <a:pt x="53279" y="24302"/>
                  </a:cubicBezTo>
                  <a:cubicBezTo>
                    <a:pt x="37063" y="24302"/>
                    <a:pt x="25481" y="35753"/>
                    <a:pt x="25481" y="55608"/>
                  </a:cubicBezTo>
                  <a:lnTo>
                    <a:pt x="25481" y="119863"/>
                  </a:lnTo>
                  <a:lnTo>
                    <a:pt x="0" y="119863"/>
                  </a:lnTo>
                  <a:lnTo>
                    <a:pt x="0" y="3107"/>
                  </a:lnTo>
                  <a:lnTo>
                    <a:pt x="25238" y="3107"/>
                  </a:lnTo>
                  <a:lnTo>
                    <a:pt x="25238" y="16263"/>
                  </a:lnTo>
                  <a:cubicBezTo>
                    <a:pt x="33040" y="5428"/>
                    <a:pt x="45781" y="-687"/>
                    <a:pt x="59131" y="62"/>
                  </a:cubicBezTo>
                  <a:cubicBezTo>
                    <a:pt x="65836" y="-139"/>
                    <a:pt x="72482" y="975"/>
                    <a:pt x="78760" y="3351"/>
                  </a:cubicBezTo>
                  <a:close/>
                </a:path>
              </a:pathLst>
            </a:custGeom>
            <a:solidFill>
              <a:srgbClr val="231F20"/>
            </a:solidFill>
            <a:ln w="6096" cap="flat">
              <a:noFill/>
              <a:prstDash val="solid"/>
              <a:miter/>
            </a:ln>
          </p:spPr>
          <p:txBody>
            <a:bodyPr rtlCol="0" anchor="ctr"/>
            <a:lstStyle/>
            <a:p>
              <a:endParaRPr lang="en-FI"/>
            </a:p>
          </p:txBody>
        </p:sp>
        <p:sp>
          <p:nvSpPr>
            <p:cNvPr id="114" name="Freeform 396">
              <a:extLst>
                <a:ext uri="{FF2B5EF4-FFF2-40B4-BE49-F238E27FC236}">
                  <a16:creationId xmlns:a16="http://schemas.microsoft.com/office/drawing/2014/main" id="{26EF8789-3751-4F78-9963-B018F6B1958E}"/>
                </a:ext>
              </a:extLst>
            </p:cNvPr>
            <p:cNvSpPr/>
            <p:nvPr/>
          </p:nvSpPr>
          <p:spPr>
            <a:xfrm>
              <a:off x="9417832" y="2320026"/>
              <a:ext cx="176662" cy="176505"/>
            </a:xfrm>
            <a:custGeom>
              <a:avLst/>
              <a:gdLst>
                <a:gd name="connsiteX0" fmla="*/ 0 w 176662"/>
                <a:gd name="connsiteY0" fmla="*/ 0 h 176505"/>
                <a:gd name="connsiteX1" fmla="*/ 176662 w 176662"/>
                <a:gd name="connsiteY1" fmla="*/ 0 h 176505"/>
                <a:gd name="connsiteX2" fmla="*/ 176662 w 176662"/>
                <a:gd name="connsiteY2" fmla="*/ 176505 h 176505"/>
                <a:gd name="connsiteX3" fmla="*/ 0 w 176662"/>
                <a:gd name="connsiteY3" fmla="*/ 176505 h 176505"/>
              </a:gdLst>
              <a:ahLst/>
              <a:cxnLst>
                <a:cxn ang="0">
                  <a:pos x="connsiteX0" y="connsiteY0"/>
                </a:cxn>
                <a:cxn ang="0">
                  <a:pos x="connsiteX1" y="connsiteY1"/>
                </a:cxn>
                <a:cxn ang="0">
                  <a:pos x="connsiteX2" y="connsiteY2"/>
                </a:cxn>
                <a:cxn ang="0">
                  <a:pos x="connsiteX3" y="connsiteY3"/>
                </a:cxn>
              </a:cxnLst>
              <a:rect l="l" t="t" r="r" b="b"/>
              <a:pathLst>
                <a:path w="176662" h="176505">
                  <a:moveTo>
                    <a:pt x="0" y="0"/>
                  </a:moveTo>
                  <a:lnTo>
                    <a:pt x="176662" y="0"/>
                  </a:lnTo>
                  <a:lnTo>
                    <a:pt x="176662" y="176505"/>
                  </a:lnTo>
                  <a:lnTo>
                    <a:pt x="0" y="176505"/>
                  </a:lnTo>
                  <a:close/>
                </a:path>
              </a:pathLst>
            </a:custGeom>
            <a:solidFill>
              <a:srgbClr val="000000"/>
            </a:solidFill>
            <a:ln w="6096" cap="flat">
              <a:noFill/>
              <a:prstDash val="solid"/>
              <a:miter/>
            </a:ln>
          </p:spPr>
          <p:txBody>
            <a:bodyPr rtlCol="0" anchor="ctr"/>
            <a:lstStyle/>
            <a:p>
              <a:endParaRPr lang="en-FI"/>
            </a:p>
          </p:txBody>
        </p:sp>
        <p:sp>
          <p:nvSpPr>
            <p:cNvPr id="115" name="Freeform 397">
              <a:extLst>
                <a:ext uri="{FF2B5EF4-FFF2-40B4-BE49-F238E27FC236}">
                  <a16:creationId xmlns:a16="http://schemas.microsoft.com/office/drawing/2014/main" id="{4F06FB51-8869-47F0-8A85-72FC66DA97A4}"/>
                </a:ext>
              </a:extLst>
            </p:cNvPr>
            <p:cNvSpPr/>
            <p:nvPr/>
          </p:nvSpPr>
          <p:spPr>
            <a:xfrm>
              <a:off x="9678253" y="2321306"/>
              <a:ext cx="121920" cy="170536"/>
            </a:xfrm>
            <a:custGeom>
              <a:avLst/>
              <a:gdLst>
                <a:gd name="connsiteX0" fmla="*/ 116189 w 121920"/>
                <a:gd name="connsiteY0" fmla="*/ 97449 h 170536"/>
                <a:gd name="connsiteX1" fmla="*/ 27554 w 121920"/>
                <a:gd name="connsiteY1" fmla="*/ 97449 h 170536"/>
                <a:gd name="connsiteX2" fmla="*/ 27554 w 121920"/>
                <a:gd name="connsiteY2" fmla="*/ 170536 h 170536"/>
                <a:gd name="connsiteX3" fmla="*/ 0 w 121920"/>
                <a:gd name="connsiteY3" fmla="*/ 170536 h 170536"/>
                <a:gd name="connsiteX4" fmla="*/ 0 w 121920"/>
                <a:gd name="connsiteY4" fmla="*/ 0 h 170536"/>
                <a:gd name="connsiteX5" fmla="*/ 121920 w 121920"/>
                <a:gd name="connsiteY5" fmla="*/ 0 h 170536"/>
                <a:gd name="connsiteX6" fmla="*/ 121920 w 121920"/>
                <a:gd name="connsiteY6" fmla="*/ 26129 h 170536"/>
                <a:gd name="connsiteX7" fmla="*/ 27676 w 121920"/>
                <a:gd name="connsiteY7" fmla="*/ 26129 h 170536"/>
                <a:gd name="connsiteX8" fmla="*/ 27676 w 121920"/>
                <a:gd name="connsiteY8" fmla="*/ 71686 h 170536"/>
                <a:gd name="connsiteX9" fmla="*/ 116311 w 121920"/>
                <a:gd name="connsiteY9" fmla="*/ 71686 h 170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1920" h="170536">
                  <a:moveTo>
                    <a:pt x="116189" y="97449"/>
                  </a:moveTo>
                  <a:lnTo>
                    <a:pt x="27554" y="97449"/>
                  </a:lnTo>
                  <a:lnTo>
                    <a:pt x="27554" y="170536"/>
                  </a:lnTo>
                  <a:lnTo>
                    <a:pt x="0" y="170536"/>
                  </a:lnTo>
                  <a:lnTo>
                    <a:pt x="0" y="0"/>
                  </a:lnTo>
                  <a:lnTo>
                    <a:pt x="121920" y="0"/>
                  </a:lnTo>
                  <a:lnTo>
                    <a:pt x="121920" y="26129"/>
                  </a:lnTo>
                  <a:lnTo>
                    <a:pt x="27676" y="26129"/>
                  </a:lnTo>
                  <a:lnTo>
                    <a:pt x="27676" y="71686"/>
                  </a:lnTo>
                  <a:lnTo>
                    <a:pt x="116311" y="71686"/>
                  </a:lnTo>
                  <a:close/>
                </a:path>
              </a:pathLst>
            </a:custGeom>
            <a:solidFill>
              <a:srgbClr val="231F20"/>
            </a:solidFill>
            <a:ln w="6096" cap="flat">
              <a:noFill/>
              <a:prstDash val="solid"/>
              <a:miter/>
            </a:ln>
          </p:spPr>
          <p:txBody>
            <a:bodyPr rtlCol="0" anchor="ctr"/>
            <a:lstStyle/>
            <a:p>
              <a:endParaRPr lang="en-FI"/>
            </a:p>
          </p:txBody>
        </p:sp>
        <p:sp>
          <p:nvSpPr>
            <p:cNvPr id="116" name="Freeform 398">
              <a:extLst>
                <a:ext uri="{FF2B5EF4-FFF2-40B4-BE49-F238E27FC236}">
                  <a16:creationId xmlns:a16="http://schemas.microsoft.com/office/drawing/2014/main" id="{B544A688-2F6C-4093-9ACF-4B8AE0814F55}"/>
                </a:ext>
              </a:extLst>
            </p:cNvPr>
            <p:cNvSpPr/>
            <p:nvPr/>
          </p:nvSpPr>
          <p:spPr>
            <a:xfrm>
              <a:off x="9821919" y="2371765"/>
              <a:ext cx="125671" cy="125617"/>
            </a:xfrm>
            <a:custGeom>
              <a:avLst/>
              <a:gdLst>
                <a:gd name="connsiteX0" fmla="*/ 125655 w 125671"/>
                <a:gd name="connsiteY0" fmla="*/ 61425 h 125617"/>
                <a:gd name="connsiteX1" fmla="*/ 64208 w 125671"/>
                <a:gd name="connsiteY1" fmla="*/ 125601 h 125617"/>
                <a:gd name="connsiteX2" fmla="*/ 17 w 125671"/>
                <a:gd name="connsiteY2" fmla="*/ 64226 h 125617"/>
                <a:gd name="connsiteX3" fmla="*/ 61404 w 125671"/>
                <a:gd name="connsiteY3" fmla="*/ 50 h 125617"/>
                <a:gd name="connsiteX4" fmla="*/ 62745 w 125671"/>
                <a:gd name="connsiteY4" fmla="*/ 32 h 125617"/>
                <a:gd name="connsiteX5" fmla="*/ 125655 w 125671"/>
                <a:gd name="connsiteY5" fmla="*/ 58952 h 125617"/>
                <a:gd name="connsiteX6" fmla="*/ 125655 w 125671"/>
                <a:gd name="connsiteY6" fmla="*/ 61425 h 125617"/>
                <a:gd name="connsiteX7" fmla="*/ 26169 w 125671"/>
                <a:gd name="connsiteY7" fmla="*/ 61425 h 125617"/>
                <a:gd name="connsiteX8" fmla="*/ 63598 w 125671"/>
                <a:gd name="connsiteY8" fmla="*/ 97104 h 125617"/>
                <a:gd name="connsiteX9" fmla="*/ 99321 w 125671"/>
                <a:gd name="connsiteY9" fmla="*/ 59720 h 125617"/>
                <a:gd name="connsiteX10" fmla="*/ 62745 w 125671"/>
                <a:gd name="connsiteY10" fmla="*/ 24029 h 125617"/>
                <a:gd name="connsiteX11" fmla="*/ 26169 w 125671"/>
                <a:gd name="connsiteY11" fmla="*/ 58940 h 125617"/>
                <a:gd name="connsiteX12" fmla="*/ 26169 w 125671"/>
                <a:gd name="connsiteY12" fmla="*/ 61425 h 1256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5671" h="125617">
                  <a:moveTo>
                    <a:pt x="125655" y="61425"/>
                  </a:moveTo>
                  <a:cubicBezTo>
                    <a:pt x="126448" y="96099"/>
                    <a:pt x="98955" y="124828"/>
                    <a:pt x="64208" y="125601"/>
                  </a:cubicBezTo>
                  <a:cubicBezTo>
                    <a:pt x="29522" y="126375"/>
                    <a:pt x="748" y="98900"/>
                    <a:pt x="17" y="64226"/>
                  </a:cubicBezTo>
                  <a:cubicBezTo>
                    <a:pt x="-776" y="29553"/>
                    <a:pt x="26717" y="824"/>
                    <a:pt x="61404" y="50"/>
                  </a:cubicBezTo>
                  <a:cubicBezTo>
                    <a:pt x="61830" y="38"/>
                    <a:pt x="62318" y="32"/>
                    <a:pt x="62745" y="32"/>
                  </a:cubicBezTo>
                  <a:cubicBezTo>
                    <a:pt x="96395" y="-1046"/>
                    <a:pt x="124558" y="25332"/>
                    <a:pt x="125655" y="58952"/>
                  </a:cubicBezTo>
                  <a:cubicBezTo>
                    <a:pt x="125655" y="59780"/>
                    <a:pt x="125655" y="60603"/>
                    <a:pt x="125655" y="61425"/>
                  </a:cubicBezTo>
                  <a:close/>
                  <a:moveTo>
                    <a:pt x="26169" y="61425"/>
                  </a:moveTo>
                  <a:cubicBezTo>
                    <a:pt x="26656" y="81603"/>
                    <a:pt x="43420" y="97579"/>
                    <a:pt x="63598" y="97104"/>
                  </a:cubicBezTo>
                  <a:cubicBezTo>
                    <a:pt x="83776" y="96635"/>
                    <a:pt x="99747" y="79898"/>
                    <a:pt x="99321" y="59720"/>
                  </a:cubicBezTo>
                  <a:cubicBezTo>
                    <a:pt x="98833" y="39876"/>
                    <a:pt x="82618" y="24035"/>
                    <a:pt x="62745" y="24029"/>
                  </a:cubicBezTo>
                  <a:cubicBezTo>
                    <a:pt x="42994" y="23572"/>
                    <a:pt x="26595" y="39200"/>
                    <a:pt x="26169" y="58940"/>
                  </a:cubicBezTo>
                  <a:cubicBezTo>
                    <a:pt x="26108" y="59768"/>
                    <a:pt x="26108" y="60597"/>
                    <a:pt x="26169" y="61425"/>
                  </a:cubicBezTo>
                  <a:close/>
                </a:path>
              </a:pathLst>
            </a:custGeom>
            <a:solidFill>
              <a:srgbClr val="231F20"/>
            </a:solidFill>
            <a:ln w="6096" cap="flat">
              <a:noFill/>
              <a:prstDash val="solid"/>
              <a:miter/>
            </a:ln>
          </p:spPr>
          <p:txBody>
            <a:bodyPr rtlCol="0" anchor="ctr"/>
            <a:lstStyle/>
            <a:p>
              <a:endParaRPr lang="en-FI"/>
            </a:p>
          </p:txBody>
        </p:sp>
        <p:sp>
          <p:nvSpPr>
            <p:cNvPr id="117" name="Freeform 399">
              <a:extLst>
                <a:ext uri="{FF2B5EF4-FFF2-40B4-BE49-F238E27FC236}">
                  <a16:creationId xmlns:a16="http://schemas.microsoft.com/office/drawing/2014/main" id="{182C9AA1-1349-4954-9799-D69B03C5DB3F}"/>
                </a:ext>
              </a:extLst>
            </p:cNvPr>
            <p:cNvSpPr/>
            <p:nvPr/>
          </p:nvSpPr>
          <p:spPr>
            <a:xfrm>
              <a:off x="9969032" y="2372314"/>
              <a:ext cx="103266" cy="122344"/>
            </a:xfrm>
            <a:custGeom>
              <a:avLst/>
              <a:gdLst>
                <a:gd name="connsiteX0" fmla="*/ 89368 w 103266"/>
                <a:gd name="connsiteY0" fmla="*/ 31824 h 122344"/>
                <a:gd name="connsiteX1" fmla="*/ 53279 w 103266"/>
                <a:gd name="connsiteY1" fmla="*/ 21835 h 122344"/>
                <a:gd name="connsiteX2" fmla="*/ 31211 w 103266"/>
                <a:gd name="connsiteY2" fmla="*/ 35722 h 122344"/>
                <a:gd name="connsiteX3" fmla="*/ 50475 w 103266"/>
                <a:gd name="connsiteY3" fmla="*/ 47903 h 122344"/>
                <a:gd name="connsiteX4" fmla="*/ 62667 w 103266"/>
                <a:gd name="connsiteY4" fmla="*/ 49730 h 122344"/>
                <a:gd name="connsiteX5" fmla="*/ 103267 w 103266"/>
                <a:gd name="connsiteY5" fmla="*/ 84203 h 122344"/>
                <a:gd name="connsiteX6" fmla="*/ 50110 w 103266"/>
                <a:gd name="connsiteY6" fmla="*/ 122330 h 122344"/>
                <a:gd name="connsiteX7" fmla="*/ 0 w 103266"/>
                <a:gd name="connsiteY7" fmla="*/ 107347 h 122344"/>
                <a:gd name="connsiteX8" fmla="*/ 11827 w 103266"/>
                <a:gd name="connsiteY8" fmla="*/ 88223 h 122344"/>
                <a:gd name="connsiteX9" fmla="*/ 50353 w 103266"/>
                <a:gd name="connsiteY9" fmla="*/ 100404 h 122344"/>
                <a:gd name="connsiteX10" fmla="*/ 76931 w 103266"/>
                <a:gd name="connsiteY10" fmla="*/ 86152 h 122344"/>
                <a:gd name="connsiteX11" fmla="*/ 56693 w 103266"/>
                <a:gd name="connsiteY11" fmla="*/ 73240 h 122344"/>
                <a:gd name="connsiteX12" fmla="*/ 44501 w 103266"/>
                <a:gd name="connsiteY12" fmla="*/ 71656 h 122344"/>
                <a:gd name="connsiteX13" fmla="*/ 4877 w 103266"/>
                <a:gd name="connsiteY13" fmla="*/ 37427 h 122344"/>
                <a:gd name="connsiteX14" fmla="*/ 53158 w 103266"/>
                <a:gd name="connsiteY14" fmla="*/ 31 h 122344"/>
                <a:gd name="connsiteX15" fmla="*/ 100462 w 103266"/>
                <a:gd name="connsiteY15" fmla="*/ 12212 h 122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03266" h="122344">
                  <a:moveTo>
                    <a:pt x="89368" y="31824"/>
                  </a:moveTo>
                  <a:cubicBezTo>
                    <a:pt x="78394" y="25514"/>
                    <a:pt x="65959" y="22079"/>
                    <a:pt x="53279" y="21835"/>
                  </a:cubicBezTo>
                  <a:cubicBezTo>
                    <a:pt x="39381" y="21835"/>
                    <a:pt x="31211" y="27439"/>
                    <a:pt x="31211" y="35722"/>
                  </a:cubicBezTo>
                  <a:cubicBezTo>
                    <a:pt x="31211" y="44005"/>
                    <a:pt x="39746" y="46198"/>
                    <a:pt x="50475" y="47903"/>
                  </a:cubicBezTo>
                  <a:lnTo>
                    <a:pt x="62667" y="49730"/>
                  </a:lnTo>
                  <a:cubicBezTo>
                    <a:pt x="88149" y="53384"/>
                    <a:pt x="103267" y="64226"/>
                    <a:pt x="103267" y="84203"/>
                  </a:cubicBezTo>
                  <a:cubicBezTo>
                    <a:pt x="103267" y="106616"/>
                    <a:pt x="83759" y="122330"/>
                    <a:pt x="50110" y="122330"/>
                  </a:cubicBezTo>
                  <a:cubicBezTo>
                    <a:pt x="32248" y="122659"/>
                    <a:pt x="14753" y="117421"/>
                    <a:pt x="0" y="107347"/>
                  </a:cubicBezTo>
                  <a:lnTo>
                    <a:pt x="11827" y="88223"/>
                  </a:lnTo>
                  <a:cubicBezTo>
                    <a:pt x="22799" y="96713"/>
                    <a:pt x="36454" y="101025"/>
                    <a:pt x="50353" y="100404"/>
                  </a:cubicBezTo>
                  <a:cubicBezTo>
                    <a:pt x="67787" y="100404"/>
                    <a:pt x="76931" y="94922"/>
                    <a:pt x="76931" y="86152"/>
                  </a:cubicBezTo>
                  <a:cubicBezTo>
                    <a:pt x="76931" y="79574"/>
                    <a:pt x="70835" y="75189"/>
                    <a:pt x="56693" y="73240"/>
                  </a:cubicBezTo>
                  <a:lnTo>
                    <a:pt x="44501" y="71656"/>
                  </a:lnTo>
                  <a:cubicBezTo>
                    <a:pt x="18654" y="68124"/>
                    <a:pt x="4877" y="56186"/>
                    <a:pt x="4877" y="37427"/>
                  </a:cubicBezTo>
                  <a:cubicBezTo>
                    <a:pt x="4877" y="14283"/>
                    <a:pt x="23165" y="31"/>
                    <a:pt x="53158" y="31"/>
                  </a:cubicBezTo>
                  <a:cubicBezTo>
                    <a:pt x="69739" y="-408"/>
                    <a:pt x="86137" y="3813"/>
                    <a:pt x="100462" y="12212"/>
                  </a:cubicBezTo>
                  <a:close/>
                </a:path>
              </a:pathLst>
            </a:custGeom>
            <a:solidFill>
              <a:srgbClr val="231F20"/>
            </a:solidFill>
            <a:ln w="6096" cap="flat">
              <a:noFill/>
              <a:prstDash val="solid"/>
              <a:miter/>
            </a:ln>
          </p:spPr>
          <p:txBody>
            <a:bodyPr rtlCol="0" anchor="ctr"/>
            <a:lstStyle/>
            <a:p>
              <a:endParaRPr lang="en-FI"/>
            </a:p>
          </p:txBody>
        </p:sp>
        <p:sp>
          <p:nvSpPr>
            <p:cNvPr id="118" name="Freeform 400">
              <a:extLst>
                <a:ext uri="{FF2B5EF4-FFF2-40B4-BE49-F238E27FC236}">
                  <a16:creationId xmlns:a16="http://schemas.microsoft.com/office/drawing/2014/main" id="{722F95D7-A827-4E11-A28F-0E1FD51D5B03}"/>
                </a:ext>
              </a:extLst>
            </p:cNvPr>
            <p:cNvSpPr/>
            <p:nvPr/>
          </p:nvSpPr>
          <p:spPr>
            <a:xfrm>
              <a:off x="10092537" y="2372314"/>
              <a:ext cx="103266" cy="122344"/>
            </a:xfrm>
            <a:custGeom>
              <a:avLst/>
              <a:gdLst>
                <a:gd name="connsiteX0" fmla="*/ 89368 w 103266"/>
                <a:gd name="connsiteY0" fmla="*/ 31824 h 122344"/>
                <a:gd name="connsiteX1" fmla="*/ 53279 w 103266"/>
                <a:gd name="connsiteY1" fmla="*/ 21835 h 122344"/>
                <a:gd name="connsiteX2" fmla="*/ 31211 w 103266"/>
                <a:gd name="connsiteY2" fmla="*/ 35722 h 122344"/>
                <a:gd name="connsiteX3" fmla="*/ 50475 w 103266"/>
                <a:gd name="connsiteY3" fmla="*/ 47903 h 122344"/>
                <a:gd name="connsiteX4" fmla="*/ 62667 w 103266"/>
                <a:gd name="connsiteY4" fmla="*/ 49730 h 122344"/>
                <a:gd name="connsiteX5" fmla="*/ 103267 w 103266"/>
                <a:gd name="connsiteY5" fmla="*/ 84203 h 122344"/>
                <a:gd name="connsiteX6" fmla="*/ 50109 w 103266"/>
                <a:gd name="connsiteY6" fmla="*/ 122330 h 122344"/>
                <a:gd name="connsiteX7" fmla="*/ 0 w 103266"/>
                <a:gd name="connsiteY7" fmla="*/ 107347 h 122344"/>
                <a:gd name="connsiteX8" fmla="*/ 11827 w 103266"/>
                <a:gd name="connsiteY8" fmla="*/ 88223 h 122344"/>
                <a:gd name="connsiteX9" fmla="*/ 50353 w 103266"/>
                <a:gd name="connsiteY9" fmla="*/ 100404 h 122344"/>
                <a:gd name="connsiteX10" fmla="*/ 76931 w 103266"/>
                <a:gd name="connsiteY10" fmla="*/ 86152 h 122344"/>
                <a:gd name="connsiteX11" fmla="*/ 56693 w 103266"/>
                <a:gd name="connsiteY11" fmla="*/ 73240 h 122344"/>
                <a:gd name="connsiteX12" fmla="*/ 44501 w 103266"/>
                <a:gd name="connsiteY12" fmla="*/ 71656 h 122344"/>
                <a:gd name="connsiteX13" fmla="*/ 4877 w 103266"/>
                <a:gd name="connsiteY13" fmla="*/ 37427 h 122344"/>
                <a:gd name="connsiteX14" fmla="*/ 53157 w 103266"/>
                <a:gd name="connsiteY14" fmla="*/ 31 h 122344"/>
                <a:gd name="connsiteX15" fmla="*/ 100462 w 103266"/>
                <a:gd name="connsiteY15" fmla="*/ 12212 h 122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03266" h="122344">
                  <a:moveTo>
                    <a:pt x="89368" y="31824"/>
                  </a:moveTo>
                  <a:cubicBezTo>
                    <a:pt x="78394" y="25514"/>
                    <a:pt x="65959" y="22079"/>
                    <a:pt x="53279" y="21835"/>
                  </a:cubicBezTo>
                  <a:cubicBezTo>
                    <a:pt x="39381" y="21835"/>
                    <a:pt x="31211" y="27439"/>
                    <a:pt x="31211" y="35722"/>
                  </a:cubicBezTo>
                  <a:cubicBezTo>
                    <a:pt x="31211" y="44005"/>
                    <a:pt x="39746" y="46198"/>
                    <a:pt x="50475" y="47903"/>
                  </a:cubicBezTo>
                  <a:lnTo>
                    <a:pt x="62667" y="49730"/>
                  </a:lnTo>
                  <a:cubicBezTo>
                    <a:pt x="88149" y="53384"/>
                    <a:pt x="103267" y="64226"/>
                    <a:pt x="103267" y="84203"/>
                  </a:cubicBezTo>
                  <a:cubicBezTo>
                    <a:pt x="103267" y="106616"/>
                    <a:pt x="83759" y="122330"/>
                    <a:pt x="50109" y="122330"/>
                  </a:cubicBezTo>
                  <a:cubicBezTo>
                    <a:pt x="32248" y="122659"/>
                    <a:pt x="14753" y="117421"/>
                    <a:pt x="0" y="107347"/>
                  </a:cubicBezTo>
                  <a:lnTo>
                    <a:pt x="11827" y="88223"/>
                  </a:lnTo>
                  <a:cubicBezTo>
                    <a:pt x="22799" y="96713"/>
                    <a:pt x="36454" y="101025"/>
                    <a:pt x="50353" y="100404"/>
                  </a:cubicBezTo>
                  <a:cubicBezTo>
                    <a:pt x="67787" y="100404"/>
                    <a:pt x="76931" y="94922"/>
                    <a:pt x="76931" y="86152"/>
                  </a:cubicBezTo>
                  <a:cubicBezTo>
                    <a:pt x="76931" y="79574"/>
                    <a:pt x="70835" y="75189"/>
                    <a:pt x="56693" y="73240"/>
                  </a:cubicBezTo>
                  <a:lnTo>
                    <a:pt x="44501" y="71656"/>
                  </a:lnTo>
                  <a:cubicBezTo>
                    <a:pt x="18654" y="68124"/>
                    <a:pt x="4877" y="56186"/>
                    <a:pt x="4877" y="37427"/>
                  </a:cubicBezTo>
                  <a:cubicBezTo>
                    <a:pt x="4877" y="14283"/>
                    <a:pt x="23165" y="31"/>
                    <a:pt x="53157" y="31"/>
                  </a:cubicBezTo>
                  <a:cubicBezTo>
                    <a:pt x="69739" y="-408"/>
                    <a:pt x="86137" y="3813"/>
                    <a:pt x="100462" y="12212"/>
                  </a:cubicBezTo>
                  <a:close/>
                </a:path>
              </a:pathLst>
            </a:custGeom>
            <a:solidFill>
              <a:srgbClr val="231F20"/>
            </a:solidFill>
            <a:ln w="6096" cap="flat">
              <a:noFill/>
              <a:prstDash val="solid"/>
              <a:miter/>
            </a:ln>
          </p:spPr>
          <p:txBody>
            <a:bodyPr rtlCol="0" anchor="ctr"/>
            <a:lstStyle/>
            <a:p>
              <a:endParaRPr lang="en-FI"/>
            </a:p>
          </p:txBody>
        </p:sp>
        <p:sp>
          <p:nvSpPr>
            <p:cNvPr id="119" name="Freeform 401">
              <a:extLst>
                <a:ext uri="{FF2B5EF4-FFF2-40B4-BE49-F238E27FC236}">
                  <a16:creationId xmlns:a16="http://schemas.microsoft.com/office/drawing/2014/main" id="{DFB3D798-DF04-4D0B-8067-3A2DAB593608}"/>
                </a:ext>
              </a:extLst>
            </p:cNvPr>
            <p:cNvSpPr/>
            <p:nvPr/>
          </p:nvSpPr>
          <p:spPr>
            <a:xfrm>
              <a:off x="10220297" y="2316306"/>
              <a:ext cx="36101" cy="175292"/>
            </a:xfrm>
            <a:custGeom>
              <a:avLst/>
              <a:gdLst>
                <a:gd name="connsiteX0" fmla="*/ 36100 w 36101"/>
                <a:gd name="connsiteY0" fmla="*/ 18277 h 175292"/>
                <a:gd name="connsiteX1" fmla="*/ 18666 w 36101"/>
                <a:gd name="connsiteY1" fmla="*/ 36074 h 175292"/>
                <a:gd name="connsiteX2" fmla="*/ 17812 w 36101"/>
                <a:gd name="connsiteY2" fmla="*/ 36062 h 175292"/>
                <a:gd name="connsiteX3" fmla="*/ 13 w 36101"/>
                <a:gd name="connsiteY3" fmla="*/ 19014 h 175292"/>
                <a:gd name="connsiteX4" fmla="*/ 13 w 36101"/>
                <a:gd name="connsiteY4" fmla="*/ 18277 h 175292"/>
                <a:gd name="connsiteX5" fmla="*/ 17081 w 36101"/>
                <a:gd name="connsiteY5" fmla="*/ 18 h 175292"/>
                <a:gd name="connsiteX6" fmla="*/ 17812 w 36101"/>
                <a:gd name="connsiteY6" fmla="*/ 5 h 175292"/>
                <a:gd name="connsiteX7" fmla="*/ 36100 w 36101"/>
                <a:gd name="connsiteY7" fmla="*/ 17412 h 175292"/>
                <a:gd name="connsiteX8" fmla="*/ 36100 w 36101"/>
                <a:gd name="connsiteY8" fmla="*/ 18277 h 175292"/>
                <a:gd name="connsiteX9" fmla="*/ 30980 w 36101"/>
                <a:gd name="connsiteY9" fmla="*/ 175292 h 175292"/>
                <a:gd name="connsiteX10" fmla="*/ 5376 w 36101"/>
                <a:gd name="connsiteY10" fmla="*/ 175292 h 175292"/>
                <a:gd name="connsiteX11" fmla="*/ 5376 w 36101"/>
                <a:gd name="connsiteY11" fmla="*/ 58597 h 175292"/>
                <a:gd name="connsiteX12" fmla="*/ 30980 w 36101"/>
                <a:gd name="connsiteY12" fmla="*/ 58597 h 1752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6101" h="175292">
                  <a:moveTo>
                    <a:pt x="36100" y="18277"/>
                  </a:moveTo>
                  <a:cubicBezTo>
                    <a:pt x="36222" y="27998"/>
                    <a:pt x="28419" y="35964"/>
                    <a:pt x="18666" y="36074"/>
                  </a:cubicBezTo>
                  <a:cubicBezTo>
                    <a:pt x="18361" y="36074"/>
                    <a:pt x="18118" y="36074"/>
                    <a:pt x="17812" y="36062"/>
                  </a:cubicBezTo>
                  <a:cubicBezTo>
                    <a:pt x="8181" y="36263"/>
                    <a:pt x="195" y="28631"/>
                    <a:pt x="13" y="19014"/>
                  </a:cubicBezTo>
                  <a:cubicBezTo>
                    <a:pt x="13" y="18770"/>
                    <a:pt x="13" y="18521"/>
                    <a:pt x="13" y="18277"/>
                  </a:cubicBezTo>
                  <a:cubicBezTo>
                    <a:pt x="-354" y="8526"/>
                    <a:pt x="7327" y="352"/>
                    <a:pt x="17081" y="18"/>
                  </a:cubicBezTo>
                  <a:cubicBezTo>
                    <a:pt x="17325" y="5"/>
                    <a:pt x="17568" y="5"/>
                    <a:pt x="17812" y="5"/>
                  </a:cubicBezTo>
                  <a:cubicBezTo>
                    <a:pt x="27688" y="-232"/>
                    <a:pt x="35856" y="7564"/>
                    <a:pt x="36100" y="17412"/>
                  </a:cubicBezTo>
                  <a:cubicBezTo>
                    <a:pt x="36100" y="17705"/>
                    <a:pt x="36100" y="17991"/>
                    <a:pt x="36100" y="18277"/>
                  </a:cubicBezTo>
                  <a:close/>
                  <a:moveTo>
                    <a:pt x="30980" y="175292"/>
                  </a:moveTo>
                  <a:lnTo>
                    <a:pt x="5376" y="175292"/>
                  </a:lnTo>
                  <a:lnTo>
                    <a:pt x="5376" y="58597"/>
                  </a:lnTo>
                  <a:lnTo>
                    <a:pt x="30980" y="58597"/>
                  </a:lnTo>
                  <a:close/>
                </a:path>
              </a:pathLst>
            </a:custGeom>
            <a:solidFill>
              <a:srgbClr val="231F20"/>
            </a:solidFill>
            <a:ln w="6096" cap="flat">
              <a:noFill/>
              <a:prstDash val="solid"/>
              <a:miter/>
            </a:ln>
          </p:spPr>
          <p:txBody>
            <a:bodyPr rtlCol="0" anchor="ctr"/>
            <a:lstStyle/>
            <a:p>
              <a:endParaRPr lang="en-FI"/>
            </a:p>
          </p:txBody>
        </p:sp>
        <p:sp>
          <p:nvSpPr>
            <p:cNvPr id="120" name="Freeform 402">
              <a:extLst>
                <a:ext uri="{FF2B5EF4-FFF2-40B4-BE49-F238E27FC236}">
                  <a16:creationId xmlns:a16="http://schemas.microsoft.com/office/drawing/2014/main" id="{DC9A7AC8-27AC-4DDE-BB0B-F4FBC3EDD827}"/>
                </a:ext>
              </a:extLst>
            </p:cNvPr>
            <p:cNvSpPr/>
            <p:nvPr/>
          </p:nvSpPr>
          <p:spPr>
            <a:xfrm>
              <a:off x="10291266" y="2316128"/>
              <a:ext cx="25603" cy="175469"/>
            </a:xfrm>
            <a:custGeom>
              <a:avLst/>
              <a:gdLst>
                <a:gd name="connsiteX0" fmla="*/ 25604 w 25603"/>
                <a:gd name="connsiteY0" fmla="*/ 175470 h 175469"/>
                <a:gd name="connsiteX1" fmla="*/ 0 w 25603"/>
                <a:gd name="connsiteY1" fmla="*/ 175470 h 175469"/>
                <a:gd name="connsiteX2" fmla="*/ 0 w 25603"/>
                <a:gd name="connsiteY2" fmla="*/ 0 h 175469"/>
                <a:gd name="connsiteX3" fmla="*/ 25604 w 25603"/>
                <a:gd name="connsiteY3" fmla="*/ 0 h 175469"/>
              </a:gdLst>
              <a:ahLst/>
              <a:cxnLst>
                <a:cxn ang="0">
                  <a:pos x="connsiteX0" y="connsiteY0"/>
                </a:cxn>
                <a:cxn ang="0">
                  <a:pos x="connsiteX1" y="connsiteY1"/>
                </a:cxn>
                <a:cxn ang="0">
                  <a:pos x="connsiteX2" y="connsiteY2"/>
                </a:cxn>
                <a:cxn ang="0">
                  <a:pos x="connsiteX3" y="connsiteY3"/>
                </a:cxn>
              </a:cxnLst>
              <a:rect l="l" t="t" r="r" b="b"/>
              <a:pathLst>
                <a:path w="25603" h="175469">
                  <a:moveTo>
                    <a:pt x="25604" y="175470"/>
                  </a:moveTo>
                  <a:lnTo>
                    <a:pt x="0" y="175470"/>
                  </a:lnTo>
                  <a:lnTo>
                    <a:pt x="0" y="0"/>
                  </a:lnTo>
                  <a:lnTo>
                    <a:pt x="25604" y="0"/>
                  </a:lnTo>
                  <a:close/>
                </a:path>
              </a:pathLst>
            </a:custGeom>
            <a:solidFill>
              <a:srgbClr val="231F20"/>
            </a:solidFill>
            <a:ln w="6096" cap="flat">
              <a:noFill/>
              <a:prstDash val="solid"/>
              <a:miter/>
            </a:ln>
          </p:spPr>
          <p:txBody>
            <a:bodyPr rtlCol="0" anchor="ctr"/>
            <a:lstStyle/>
            <a:p>
              <a:endParaRPr lang="en-FI"/>
            </a:p>
          </p:txBody>
        </p:sp>
        <p:sp>
          <p:nvSpPr>
            <p:cNvPr id="121" name="Freeform 403">
              <a:extLst>
                <a:ext uri="{FF2B5EF4-FFF2-40B4-BE49-F238E27FC236}">
                  <a16:creationId xmlns:a16="http://schemas.microsoft.com/office/drawing/2014/main" id="{3F68DC44-ABD5-48BD-8ACF-6976C56F9F64}"/>
                </a:ext>
              </a:extLst>
            </p:cNvPr>
            <p:cNvSpPr/>
            <p:nvPr/>
          </p:nvSpPr>
          <p:spPr>
            <a:xfrm>
              <a:off x="10414528" y="2371833"/>
              <a:ext cx="120457" cy="122839"/>
            </a:xfrm>
            <a:custGeom>
              <a:avLst/>
              <a:gdLst>
                <a:gd name="connsiteX0" fmla="*/ 120335 w 120457"/>
                <a:gd name="connsiteY0" fmla="*/ 119766 h 122839"/>
                <a:gd name="connsiteX1" fmla="*/ 94975 w 120457"/>
                <a:gd name="connsiteY1" fmla="*/ 119766 h 122839"/>
                <a:gd name="connsiteX2" fmla="*/ 94975 w 120457"/>
                <a:gd name="connsiteY2" fmla="*/ 105757 h 122839"/>
                <a:gd name="connsiteX3" fmla="*/ 58399 w 120457"/>
                <a:gd name="connsiteY3" fmla="*/ 122811 h 122839"/>
                <a:gd name="connsiteX4" fmla="*/ 0 w 120457"/>
                <a:gd name="connsiteY4" fmla="*/ 61418 h 122839"/>
                <a:gd name="connsiteX5" fmla="*/ 58399 w 120457"/>
                <a:gd name="connsiteY5" fmla="*/ 25 h 122839"/>
                <a:gd name="connsiteX6" fmla="*/ 94975 w 120457"/>
                <a:gd name="connsiteY6" fmla="*/ 17200 h 122839"/>
                <a:gd name="connsiteX7" fmla="*/ 94975 w 120457"/>
                <a:gd name="connsiteY7" fmla="*/ 3070 h 122839"/>
                <a:gd name="connsiteX8" fmla="*/ 120457 w 120457"/>
                <a:gd name="connsiteY8" fmla="*/ 3070 h 122839"/>
                <a:gd name="connsiteX9" fmla="*/ 25969 w 120457"/>
                <a:gd name="connsiteY9" fmla="*/ 61357 h 122839"/>
                <a:gd name="connsiteX10" fmla="*/ 61203 w 120457"/>
                <a:gd name="connsiteY10" fmla="*/ 98753 h 122839"/>
                <a:gd name="connsiteX11" fmla="*/ 96438 w 120457"/>
                <a:gd name="connsiteY11" fmla="*/ 61357 h 122839"/>
                <a:gd name="connsiteX12" fmla="*/ 61203 w 120457"/>
                <a:gd name="connsiteY12" fmla="*/ 23961 h 122839"/>
                <a:gd name="connsiteX13" fmla="*/ 25969 w 120457"/>
                <a:gd name="connsiteY13" fmla="*/ 61357 h 122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20457" h="122839">
                  <a:moveTo>
                    <a:pt x="120335" y="119766"/>
                  </a:moveTo>
                  <a:lnTo>
                    <a:pt x="94975" y="119766"/>
                  </a:lnTo>
                  <a:lnTo>
                    <a:pt x="94975" y="105757"/>
                  </a:lnTo>
                  <a:cubicBezTo>
                    <a:pt x="86258" y="116982"/>
                    <a:pt x="72603" y="123323"/>
                    <a:pt x="58399" y="122811"/>
                  </a:cubicBezTo>
                  <a:cubicBezTo>
                    <a:pt x="25725" y="122811"/>
                    <a:pt x="0" y="97109"/>
                    <a:pt x="0" y="61418"/>
                  </a:cubicBezTo>
                  <a:cubicBezTo>
                    <a:pt x="0" y="25727"/>
                    <a:pt x="25725" y="25"/>
                    <a:pt x="58399" y="25"/>
                  </a:cubicBezTo>
                  <a:cubicBezTo>
                    <a:pt x="72664" y="-450"/>
                    <a:pt x="86258" y="5939"/>
                    <a:pt x="94975" y="17200"/>
                  </a:cubicBezTo>
                  <a:lnTo>
                    <a:pt x="94975" y="3070"/>
                  </a:lnTo>
                  <a:lnTo>
                    <a:pt x="120457" y="3070"/>
                  </a:lnTo>
                  <a:close/>
                  <a:moveTo>
                    <a:pt x="25969" y="61357"/>
                  </a:moveTo>
                  <a:cubicBezTo>
                    <a:pt x="25969" y="81821"/>
                    <a:pt x="39258" y="98753"/>
                    <a:pt x="61203" y="98753"/>
                  </a:cubicBezTo>
                  <a:cubicBezTo>
                    <a:pt x="83150" y="98753"/>
                    <a:pt x="96438" y="82674"/>
                    <a:pt x="96438" y="61357"/>
                  </a:cubicBezTo>
                  <a:cubicBezTo>
                    <a:pt x="96438" y="40040"/>
                    <a:pt x="82296" y="23961"/>
                    <a:pt x="61203" y="23961"/>
                  </a:cubicBezTo>
                  <a:cubicBezTo>
                    <a:pt x="40111" y="23961"/>
                    <a:pt x="25969" y="40953"/>
                    <a:pt x="25969" y="61357"/>
                  </a:cubicBezTo>
                  <a:close/>
                </a:path>
              </a:pathLst>
            </a:custGeom>
            <a:solidFill>
              <a:srgbClr val="231F20"/>
            </a:solidFill>
            <a:ln w="6096" cap="flat">
              <a:noFill/>
              <a:prstDash val="solid"/>
              <a:miter/>
            </a:ln>
          </p:spPr>
          <p:txBody>
            <a:bodyPr rtlCol="0" anchor="ctr"/>
            <a:lstStyle/>
            <a:p>
              <a:endParaRPr lang="en-FI"/>
            </a:p>
          </p:txBody>
        </p:sp>
        <p:sp>
          <p:nvSpPr>
            <p:cNvPr id="122" name="Freeform 404">
              <a:extLst>
                <a:ext uri="{FF2B5EF4-FFF2-40B4-BE49-F238E27FC236}">
                  <a16:creationId xmlns:a16="http://schemas.microsoft.com/office/drawing/2014/main" id="{29CDA955-7CA5-404F-8B0E-257A8981D26F}"/>
                </a:ext>
              </a:extLst>
            </p:cNvPr>
            <p:cNvSpPr/>
            <p:nvPr/>
          </p:nvSpPr>
          <p:spPr>
            <a:xfrm>
              <a:off x="10574609" y="2371775"/>
              <a:ext cx="108899" cy="119945"/>
            </a:xfrm>
            <a:custGeom>
              <a:avLst/>
              <a:gdLst>
                <a:gd name="connsiteX0" fmla="*/ 108874 w 108899"/>
                <a:gd name="connsiteY0" fmla="*/ 46493 h 119945"/>
                <a:gd name="connsiteX1" fmla="*/ 108874 w 108899"/>
                <a:gd name="connsiteY1" fmla="*/ 119580 h 119945"/>
                <a:gd name="connsiteX2" fmla="*/ 83271 w 108899"/>
                <a:gd name="connsiteY2" fmla="*/ 119580 h 119945"/>
                <a:gd name="connsiteX3" fmla="*/ 83271 w 108899"/>
                <a:gd name="connsiteY3" fmla="*/ 54898 h 119945"/>
                <a:gd name="connsiteX4" fmla="*/ 56083 w 108899"/>
                <a:gd name="connsiteY4" fmla="*/ 24445 h 119945"/>
                <a:gd name="connsiteX5" fmla="*/ 25603 w 108899"/>
                <a:gd name="connsiteY5" fmla="*/ 51743 h 119945"/>
                <a:gd name="connsiteX6" fmla="*/ 25603 w 108899"/>
                <a:gd name="connsiteY6" fmla="*/ 55263 h 119945"/>
                <a:gd name="connsiteX7" fmla="*/ 25603 w 108899"/>
                <a:gd name="connsiteY7" fmla="*/ 119945 h 119945"/>
                <a:gd name="connsiteX8" fmla="*/ 0 w 108899"/>
                <a:gd name="connsiteY8" fmla="*/ 119945 h 119945"/>
                <a:gd name="connsiteX9" fmla="*/ 0 w 108899"/>
                <a:gd name="connsiteY9" fmla="*/ 3128 h 119945"/>
                <a:gd name="connsiteX10" fmla="*/ 25359 w 108899"/>
                <a:gd name="connsiteY10" fmla="*/ 3128 h 119945"/>
                <a:gd name="connsiteX11" fmla="*/ 25359 w 108899"/>
                <a:gd name="connsiteY11" fmla="*/ 17380 h 119945"/>
                <a:gd name="connsiteX12" fmla="*/ 61203 w 108899"/>
                <a:gd name="connsiteY12" fmla="*/ 83 h 119945"/>
                <a:gd name="connsiteX13" fmla="*/ 108813 w 108899"/>
                <a:gd name="connsiteY13" fmla="*/ 42242 h 119945"/>
                <a:gd name="connsiteX14" fmla="*/ 108874 w 108899"/>
                <a:gd name="connsiteY14" fmla="*/ 46493 h 1199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8899" h="119945">
                  <a:moveTo>
                    <a:pt x="108874" y="46493"/>
                  </a:moveTo>
                  <a:lnTo>
                    <a:pt x="108874" y="119580"/>
                  </a:lnTo>
                  <a:lnTo>
                    <a:pt x="83271" y="119580"/>
                  </a:lnTo>
                  <a:lnTo>
                    <a:pt x="83271" y="54898"/>
                  </a:lnTo>
                  <a:cubicBezTo>
                    <a:pt x="83271" y="35286"/>
                    <a:pt x="73152" y="24445"/>
                    <a:pt x="56083" y="24445"/>
                  </a:cubicBezTo>
                  <a:cubicBezTo>
                    <a:pt x="40111" y="23568"/>
                    <a:pt x="26456" y="35792"/>
                    <a:pt x="25603" y="51743"/>
                  </a:cubicBezTo>
                  <a:cubicBezTo>
                    <a:pt x="25542" y="52919"/>
                    <a:pt x="25542" y="54094"/>
                    <a:pt x="25603" y="55263"/>
                  </a:cubicBezTo>
                  <a:lnTo>
                    <a:pt x="25603" y="119945"/>
                  </a:lnTo>
                  <a:lnTo>
                    <a:pt x="0" y="119945"/>
                  </a:lnTo>
                  <a:lnTo>
                    <a:pt x="0" y="3128"/>
                  </a:lnTo>
                  <a:lnTo>
                    <a:pt x="25359" y="3128"/>
                  </a:lnTo>
                  <a:lnTo>
                    <a:pt x="25359" y="17380"/>
                  </a:lnTo>
                  <a:cubicBezTo>
                    <a:pt x="33588" y="5887"/>
                    <a:pt x="47061" y="-636"/>
                    <a:pt x="61203" y="83"/>
                  </a:cubicBezTo>
                  <a:cubicBezTo>
                    <a:pt x="86014" y="-1409"/>
                    <a:pt x="107350" y="17465"/>
                    <a:pt x="108813" y="42242"/>
                  </a:cubicBezTo>
                  <a:cubicBezTo>
                    <a:pt x="108874" y="43661"/>
                    <a:pt x="108935" y="45074"/>
                    <a:pt x="108874" y="46493"/>
                  </a:cubicBezTo>
                  <a:close/>
                </a:path>
              </a:pathLst>
            </a:custGeom>
            <a:solidFill>
              <a:srgbClr val="231F20"/>
            </a:solidFill>
            <a:ln w="6096" cap="flat">
              <a:noFill/>
              <a:prstDash val="solid"/>
              <a:miter/>
            </a:ln>
          </p:spPr>
          <p:txBody>
            <a:bodyPr rtlCol="0" anchor="ctr"/>
            <a:lstStyle/>
            <a:p>
              <a:endParaRPr lang="en-FI"/>
            </a:p>
          </p:txBody>
        </p:sp>
        <p:sp>
          <p:nvSpPr>
            <p:cNvPr id="123" name="Freeform 405">
              <a:extLst>
                <a:ext uri="{FF2B5EF4-FFF2-40B4-BE49-F238E27FC236}">
                  <a16:creationId xmlns:a16="http://schemas.microsoft.com/office/drawing/2014/main" id="{1647BD9C-6EAD-4E54-B84B-FDEE95FF6466}"/>
                </a:ext>
              </a:extLst>
            </p:cNvPr>
            <p:cNvSpPr/>
            <p:nvPr/>
          </p:nvSpPr>
          <p:spPr>
            <a:xfrm>
              <a:off x="10713964" y="2315946"/>
              <a:ext cx="120457" cy="178543"/>
            </a:xfrm>
            <a:custGeom>
              <a:avLst/>
              <a:gdLst>
                <a:gd name="connsiteX0" fmla="*/ 94975 w 120457"/>
                <a:gd name="connsiteY0" fmla="*/ 73087 h 178543"/>
                <a:gd name="connsiteX1" fmla="*/ 94975 w 120457"/>
                <a:gd name="connsiteY1" fmla="*/ 0 h 178543"/>
                <a:gd name="connsiteX2" fmla="*/ 120457 w 120457"/>
                <a:gd name="connsiteY2" fmla="*/ 0 h 178543"/>
                <a:gd name="connsiteX3" fmla="*/ 120457 w 120457"/>
                <a:gd name="connsiteY3" fmla="*/ 175470 h 178543"/>
                <a:gd name="connsiteX4" fmla="*/ 94975 w 120457"/>
                <a:gd name="connsiteY4" fmla="*/ 175470 h 178543"/>
                <a:gd name="connsiteX5" fmla="*/ 94975 w 120457"/>
                <a:gd name="connsiteY5" fmla="*/ 161461 h 178543"/>
                <a:gd name="connsiteX6" fmla="*/ 58399 w 120457"/>
                <a:gd name="connsiteY6" fmla="*/ 178515 h 178543"/>
                <a:gd name="connsiteX7" fmla="*/ 0 w 120457"/>
                <a:gd name="connsiteY7" fmla="*/ 117122 h 178543"/>
                <a:gd name="connsiteX8" fmla="*/ 58399 w 120457"/>
                <a:gd name="connsiteY8" fmla="*/ 55729 h 178543"/>
                <a:gd name="connsiteX9" fmla="*/ 94975 w 120457"/>
                <a:gd name="connsiteY9" fmla="*/ 73087 h 178543"/>
                <a:gd name="connsiteX10" fmla="*/ 26090 w 120457"/>
                <a:gd name="connsiteY10" fmla="*/ 117305 h 178543"/>
                <a:gd name="connsiteX11" fmla="*/ 61325 w 120457"/>
                <a:gd name="connsiteY11" fmla="*/ 154701 h 178543"/>
                <a:gd name="connsiteX12" fmla="*/ 96560 w 120457"/>
                <a:gd name="connsiteY12" fmla="*/ 117305 h 178543"/>
                <a:gd name="connsiteX13" fmla="*/ 61325 w 120457"/>
                <a:gd name="connsiteY13" fmla="*/ 79908 h 178543"/>
                <a:gd name="connsiteX14" fmla="*/ 26090 w 120457"/>
                <a:gd name="connsiteY14" fmla="*/ 117244 h 1785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0457" h="178543">
                  <a:moveTo>
                    <a:pt x="94975" y="73087"/>
                  </a:moveTo>
                  <a:lnTo>
                    <a:pt x="94975" y="0"/>
                  </a:lnTo>
                  <a:lnTo>
                    <a:pt x="120457" y="0"/>
                  </a:lnTo>
                  <a:lnTo>
                    <a:pt x="120457" y="175470"/>
                  </a:lnTo>
                  <a:lnTo>
                    <a:pt x="94975" y="175470"/>
                  </a:lnTo>
                  <a:lnTo>
                    <a:pt x="94975" y="161461"/>
                  </a:lnTo>
                  <a:cubicBezTo>
                    <a:pt x="86258" y="172686"/>
                    <a:pt x="72603" y="179027"/>
                    <a:pt x="58399" y="178515"/>
                  </a:cubicBezTo>
                  <a:cubicBezTo>
                    <a:pt x="25725" y="178515"/>
                    <a:pt x="0" y="152813"/>
                    <a:pt x="0" y="117122"/>
                  </a:cubicBezTo>
                  <a:cubicBezTo>
                    <a:pt x="0" y="81431"/>
                    <a:pt x="25725" y="55729"/>
                    <a:pt x="58399" y="55729"/>
                  </a:cubicBezTo>
                  <a:cubicBezTo>
                    <a:pt x="72664" y="55296"/>
                    <a:pt x="86319" y="61759"/>
                    <a:pt x="94975" y="73087"/>
                  </a:cubicBezTo>
                  <a:close/>
                  <a:moveTo>
                    <a:pt x="26090" y="117305"/>
                  </a:moveTo>
                  <a:cubicBezTo>
                    <a:pt x="26090" y="137769"/>
                    <a:pt x="39380" y="154701"/>
                    <a:pt x="61325" y="154701"/>
                  </a:cubicBezTo>
                  <a:cubicBezTo>
                    <a:pt x="83271" y="154701"/>
                    <a:pt x="96560" y="138622"/>
                    <a:pt x="96560" y="117305"/>
                  </a:cubicBezTo>
                  <a:cubicBezTo>
                    <a:pt x="96560" y="95988"/>
                    <a:pt x="82418" y="79908"/>
                    <a:pt x="61325" y="79908"/>
                  </a:cubicBezTo>
                  <a:cubicBezTo>
                    <a:pt x="40233" y="79908"/>
                    <a:pt x="26090" y="96840"/>
                    <a:pt x="26090" y="117244"/>
                  </a:cubicBezTo>
                  <a:close/>
                </a:path>
              </a:pathLst>
            </a:custGeom>
            <a:solidFill>
              <a:srgbClr val="231F20"/>
            </a:solidFill>
            <a:ln w="6096" cap="flat">
              <a:noFill/>
              <a:prstDash val="solid"/>
              <a:miter/>
            </a:ln>
          </p:spPr>
          <p:txBody>
            <a:bodyPr rtlCol="0" anchor="ctr"/>
            <a:lstStyle/>
            <a:p>
              <a:endParaRPr lang="en-FI"/>
            </a:p>
          </p:txBody>
        </p:sp>
        <p:sp>
          <p:nvSpPr>
            <p:cNvPr id="124" name="Freeform 406">
              <a:extLst>
                <a:ext uri="{FF2B5EF4-FFF2-40B4-BE49-F238E27FC236}">
                  <a16:creationId xmlns:a16="http://schemas.microsoft.com/office/drawing/2014/main" id="{AC40B96E-FEBF-4B86-97BC-2DB2C7E621B2}"/>
                </a:ext>
              </a:extLst>
            </p:cNvPr>
            <p:cNvSpPr/>
            <p:nvPr/>
          </p:nvSpPr>
          <p:spPr>
            <a:xfrm>
              <a:off x="10923665" y="2321062"/>
              <a:ext cx="254142" cy="170536"/>
            </a:xfrm>
            <a:custGeom>
              <a:avLst/>
              <a:gdLst>
                <a:gd name="connsiteX0" fmla="*/ 202022 w 254142"/>
                <a:gd name="connsiteY0" fmla="*/ 170536 h 170536"/>
                <a:gd name="connsiteX1" fmla="*/ 167884 w 254142"/>
                <a:gd name="connsiteY1" fmla="*/ 170536 h 170536"/>
                <a:gd name="connsiteX2" fmla="*/ 127041 w 254142"/>
                <a:gd name="connsiteY2" fmla="*/ 37396 h 170536"/>
                <a:gd name="connsiteX3" fmla="*/ 86198 w 254142"/>
                <a:gd name="connsiteY3" fmla="*/ 170536 h 170536"/>
                <a:gd name="connsiteX4" fmla="*/ 52060 w 254142"/>
                <a:gd name="connsiteY4" fmla="*/ 170536 h 170536"/>
                <a:gd name="connsiteX5" fmla="*/ 0 w 254142"/>
                <a:gd name="connsiteY5" fmla="*/ 0 h 170536"/>
                <a:gd name="connsiteX6" fmla="*/ 28896 w 254142"/>
                <a:gd name="connsiteY6" fmla="*/ 0 h 170536"/>
                <a:gd name="connsiteX7" fmla="*/ 69495 w 254142"/>
                <a:gd name="connsiteY7" fmla="*/ 138804 h 170536"/>
                <a:gd name="connsiteX8" fmla="*/ 111679 w 254142"/>
                <a:gd name="connsiteY8" fmla="*/ 0 h 170536"/>
                <a:gd name="connsiteX9" fmla="*/ 143013 w 254142"/>
                <a:gd name="connsiteY9" fmla="*/ 0 h 170536"/>
                <a:gd name="connsiteX10" fmla="*/ 185075 w 254142"/>
                <a:gd name="connsiteY10" fmla="*/ 138804 h 170536"/>
                <a:gd name="connsiteX11" fmla="*/ 225796 w 254142"/>
                <a:gd name="connsiteY11" fmla="*/ 0 h 170536"/>
                <a:gd name="connsiteX12" fmla="*/ 254143 w 254142"/>
                <a:gd name="connsiteY12" fmla="*/ 0 h 170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54142" h="170536">
                  <a:moveTo>
                    <a:pt x="202022" y="170536"/>
                  </a:moveTo>
                  <a:lnTo>
                    <a:pt x="167884" y="170536"/>
                  </a:lnTo>
                  <a:lnTo>
                    <a:pt x="127041" y="37396"/>
                  </a:lnTo>
                  <a:lnTo>
                    <a:pt x="86198" y="170536"/>
                  </a:lnTo>
                  <a:lnTo>
                    <a:pt x="52060" y="170536"/>
                  </a:lnTo>
                  <a:lnTo>
                    <a:pt x="0" y="0"/>
                  </a:lnTo>
                  <a:lnTo>
                    <a:pt x="28896" y="0"/>
                  </a:lnTo>
                  <a:lnTo>
                    <a:pt x="69495" y="138804"/>
                  </a:lnTo>
                  <a:lnTo>
                    <a:pt x="111679" y="0"/>
                  </a:lnTo>
                  <a:lnTo>
                    <a:pt x="143013" y="0"/>
                  </a:lnTo>
                  <a:lnTo>
                    <a:pt x="185075" y="138804"/>
                  </a:lnTo>
                  <a:lnTo>
                    <a:pt x="225796" y="0"/>
                  </a:lnTo>
                  <a:lnTo>
                    <a:pt x="254143" y="0"/>
                  </a:lnTo>
                  <a:close/>
                </a:path>
              </a:pathLst>
            </a:custGeom>
            <a:solidFill>
              <a:srgbClr val="231F20"/>
            </a:solidFill>
            <a:ln w="6096" cap="flat">
              <a:noFill/>
              <a:prstDash val="solid"/>
              <a:miter/>
            </a:ln>
          </p:spPr>
          <p:txBody>
            <a:bodyPr rtlCol="0" anchor="ctr"/>
            <a:lstStyle/>
            <a:p>
              <a:endParaRPr lang="en-FI"/>
            </a:p>
          </p:txBody>
        </p:sp>
        <p:sp>
          <p:nvSpPr>
            <p:cNvPr id="125" name="Freeform 407">
              <a:extLst>
                <a:ext uri="{FF2B5EF4-FFF2-40B4-BE49-F238E27FC236}">
                  <a16:creationId xmlns:a16="http://schemas.microsoft.com/office/drawing/2014/main" id="{077E55F5-49BB-4F9A-878F-7C1D4AA00E84}"/>
                </a:ext>
              </a:extLst>
            </p:cNvPr>
            <p:cNvSpPr/>
            <p:nvPr/>
          </p:nvSpPr>
          <p:spPr>
            <a:xfrm>
              <a:off x="11183112" y="2371833"/>
              <a:ext cx="120457" cy="122839"/>
            </a:xfrm>
            <a:custGeom>
              <a:avLst/>
              <a:gdLst>
                <a:gd name="connsiteX0" fmla="*/ 120457 w 120457"/>
                <a:gd name="connsiteY0" fmla="*/ 119766 h 122839"/>
                <a:gd name="connsiteX1" fmla="*/ 94975 w 120457"/>
                <a:gd name="connsiteY1" fmla="*/ 119766 h 122839"/>
                <a:gd name="connsiteX2" fmla="*/ 94975 w 120457"/>
                <a:gd name="connsiteY2" fmla="*/ 105757 h 122839"/>
                <a:gd name="connsiteX3" fmla="*/ 58399 w 120457"/>
                <a:gd name="connsiteY3" fmla="*/ 122811 h 122839"/>
                <a:gd name="connsiteX4" fmla="*/ 0 w 120457"/>
                <a:gd name="connsiteY4" fmla="*/ 61418 h 122839"/>
                <a:gd name="connsiteX5" fmla="*/ 58399 w 120457"/>
                <a:gd name="connsiteY5" fmla="*/ 25 h 122839"/>
                <a:gd name="connsiteX6" fmla="*/ 94975 w 120457"/>
                <a:gd name="connsiteY6" fmla="*/ 17200 h 122839"/>
                <a:gd name="connsiteX7" fmla="*/ 94975 w 120457"/>
                <a:gd name="connsiteY7" fmla="*/ 3070 h 122839"/>
                <a:gd name="connsiteX8" fmla="*/ 120457 w 120457"/>
                <a:gd name="connsiteY8" fmla="*/ 3070 h 122839"/>
                <a:gd name="connsiteX9" fmla="*/ 26091 w 120457"/>
                <a:gd name="connsiteY9" fmla="*/ 61357 h 122839"/>
                <a:gd name="connsiteX10" fmla="*/ 61326 w 120457"/>
                <a:gd name="connsiteY10" fmla="*/ 98753 h 122839"/>
                <a:gd name="connsiteX11" fmla="*/ 96560 w 120457"/>
                <a:gd name="connsiteY11" fmla="*/ 61357 h 122839"/>
                <a:gd name="connsiteX12" fmla="*/ 61326 w 120457"/>
                <a:gd name="connsiteY12" fmla="*/ 23961 h 122839"/>
                <a:gd name="connsiteX13" fmla="*/ 26091 w 120457"/>
                <a:gd name="connsiteY13" fmla="*/ 61357 h 122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20457" h="122839">
                  <a:moveTo>
                    <a:pt x="120457" y="119766"/>
                  </a:moveTo>
                  <a:lnTo>
                    <a:pt x="94975" y="119766"/>
                  </a:lnTo>
                  <a:lnTo>
                    <a:pt x="94975" y="105757"/>
                  </a:lnTo>
                  <a:cubicBezTo>
                    <a:pt x="86259" y="116982"/>
                    <a:pt x="72604" y="123323"/>
                    <a:pt x="58399" y="122811"/>
                  </a:cubicBezTo>
                  <a:cubicBezTo>
                    <a:pt x="25725" y="122811"/>
                    <a:pt x="0" y="97109"/>
                    <a:pt x="0" y="61418"/>
                  </a:cubicBezTo>
                  <a:cubicBezTo>
                    <a:pt x="0" y="25727"/>
                    <a:pt x="25725" y="25"/>
                    <a:pt x="58399" y="25"/>
                  </a:cubicBezTo>
                  <a:cubicBezTo>
                    <a:pt x="72665" y="-450"/>
                    <a:pt x="86259" y="5939"/>
                    <a:pt x="94975" y="17200"/>
                  </a:cubicBezTo>
                  <a:lnTo>
                    <a:pt x="94975" y="3070"/>
                  </a:lnTo>
                  <a:lnTo>
                    <a:pt x="120457" y="3070"/>
                  </a:lnTo>
                  <a:close/>
                  <a:moveTo>
                    <a:pt x="26091" y="61357"/>
                  </a:moveTo>
                  <a:cubicBezTo>
                    <a:pt x="26091" y="81821"/>
                    <a:pt x="39380" y="98753"/>
                    <a:pt x="61326" y="98753"/>
                  </a:cubicBezTo>
                  <a:cubicBezTo>
                    <a:pt x="83272" y="98753"/>
                    <a:pt x="96560" y="82674"/>
                    <a:pt x="96560" y="61357"/>
                  </a:cubicBezTo>
                  <a:cubicBezTo>
                    <a:pt x="96560" y="40040"/>
                    <a:pt x="82418" y="23961"/>
                    <a:pt x="61326" y="23961"/>
                  </a:cubicBezTo>
                  <a:cubicBezTo>
                    <a:pt x="40233" y="23961"/>
                    <a:pt x="26091" y="40953"/>
                    <a:pt x="26091" y="61357"/>
                  </a:cubicBezTo>
                  <a:close/>
                </a:path>
              </a:pathLst>
            </a:custGeom>
            <a:solidFill>
              <a:srgbClr val="231F20"/>
            </a:solidFill>
            <a:ln w="6096" cap="flat">
              <a:noFill/>
              <a:prstDash val="solid"/>
              <a:miter/>
            </a:ln>
          </p:spPr>
          <p:txBody>
            <a:bodyPr rtlCol="0" anchor="ctr"/>
            <a:lstStyle/>
            <a:p>
              <a:endParaRPr lang="en-FI"/>
            </a:p>
          </p:txBody>
        </p:sp>
        <p:sp>
          <p:nvSpPr>
            <p:cNvPr id="126" name="Freeform 408">
              <a:extLst>
                <a:ext uri="{FF2B5EF4-FFF2-40B4-BE49-F238E27FC236}">
                  <a16:creationId xmlns:a16="http://schemas.microsoft.com/office/drawing/2014/main" id="{C1C65E85-FE62-4B90-AEC8-37434DD5A991}"/>
                </a:ext>
              </a:extLst>
            </p:cNvPr>
            <p:cNvSpPr/>
            <p:nvPr/>
          </p:nvSpPr>
          <p:spPr>
            <a:xfrm>
              <a:off x="11333682" y="2372314"/>
              <a:ext cx="103266" cy="122344"/>
            </a:xfrm>
            <a:custGeom>
              <a:avLst/>
              <a:gdLst>
                <a:gd name="connsiteX0" fmla="*/ 89368 w 103266"/>
                <a:gd name="connsiteY0" fmla="*/ 31824 h 122344"/>
                <a:gd name="connsiteX1" fmla="*/ 53279 w 103266"/>
                <a:gd name="connsiteY1" fmla="*/ 21835 h 122344"/>
                <a:gd name="connsiteX2" fmla="*/ 31211 w 103266"/>
                <a:gd name="connsiteY2" fmla="*/ 35722 h 122344"/>
                <a:gd name="connsiteX3" fmla="*/ 50475 w 103266"/>
                <a:gd name="connsiteY3" fmla="*/ 47903 h 122344"/>
                <a:gd name="connsiteX4" fmla="*/ 62667 w 103266"/>
                <a:gd name="connsiteY4" fmla="*/ 49730 h 122344"/>
                <a:gd name="connsiteX5" fmla="*/ 103267 w 103266"/>
                <a:gd name="connsiteY5" fmla="*/ 84203 h 122344"/>
                <a:gd name="connsiteX6" fmla="*/ 50110 w 103266"/>
                <a:gd name="connsiteY6" fmla="*/ 122330 h 122344"/>
                <a:gd name="connsiteX7" fmla="*/ 0 w 103266"/>
                <a:gd name="connsiteY7" fmla="*/ 107347 h 122344"/>
                <a:gd name="connsiteX8" fmla="*/ 11827 w 103266"/>
                <a:gd name="connsiteY8" fmla="*/ 88223 h 122344"/>
                <a:gd name="connsiteX9" fmla="*/ 50353 w 103266"/>
                <a:gd name="connsiteY9" fmla="*/ 100404 h 122344"/>
                <a:gd name="connsiteX10" fmla="*/ 76931 w 103266"/>
                <a:gd name="connsiteY10" fmla="*/ 86152 h 122344"/>
                <a:gd name="connsiteX11" fmla="*/ 56693 w 103266"/>
                <a:gd name="connsiteY11" fmla="*/ 73240 h 122344"/>
                <a:gd name="connsiteX12" fmla="*/ 44501 w 103266"/>
                <a:gd name="connsiteY12" fmla="*/ 71656 h 122344"/>
                <a:gd name="connsiteX13" fmla="*/ 4877 w 103266"/>
                <a:gd name="connsiteY13" fmla="*/ 37427 h 122344"/>
                <a:gd name="connsiteX14" fmla="*/ 53158 w 103266"/>
                <a:gd name="connsiteY14" fmla="*/ 31 h 122344"/>
                <a:gd name="connsiteX15" fmla="*/ 100463 w 103266"/>
                <a:gd name="connsiteY15" fmla="*/ 12212 h 122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03266" h="122344">
                  <a:moveTo>
                    <a:pt x="89368" y="31824"/>
                  </a:moveTo>
                  <a:cubicBezTo>
                    <a:pt x="78395" y="25514"/>
                    <a:pt x="65959" y="22079"/>
                    <a:pt x="53279" y="21835"/>
                  </a:cubicBezTo>
                  <a:cubicBezTo>
                    <a:pt x="39381" y="21835"/>
                    <a:pt x="31211" y="27439"/>
                    <a:pt x="31211" y="35722"/>
                  </a:cubicBezTo>
                  <a:cubicBezTo>
                    <a:pt x="31211" y="44005"/>
                    <a:pt x="39746" y="46198"/>
                    <a:pt x="50475" y="47903"/>
                  </a:cubicBezTo>
                  <a:lnTo>
                    <a:pt x="62667" y="49730"/>
                  </a:lnTo>
                  <a:cubicBezTo>
                    <a:pt x="88149" y="53384"/>
                    <a:pt x="103267" y="64226"/>
                    <a:pt x="103267" y="84203"/>
                  </a:cubicBezTo>
                  <a:cubicBezTo>
                    <a:pt x="103267" y="106616"/>
                    <a:pt x="83759" y="122330"/>
                    <a:pt x="50110" y="122330"/>
                  </a:cubicBezTo>
                  <a:cubicBezTo>
                    <a:pt x="32248" y="122659"/>
                    <a:pt x="14753" y="117421"/>
                    <a:pt x="0" y="107347"/>
                  </a:cubicBezTo>
                  <a:lnTo>
                    <a:pt x="11827" y="88223"/>
                  </a:lnTo>
                  <a:cubicBezTo>
                    <a:pt x="22799" y="96713"/>
                    <a:pt x="36455" y="101025"/>
                    <a:pt x="50353" y="100404"/>
                  </a:cubicBezTo>
                  <a:cubicBezTo>
                    <a:pt x="67787" y="100404"/>
                    <a:pt x="76931" y="94922"/>
                    <a:pt x="76931" y="86152"/>
                  </a:cubicBezTo>
                  <a:cubicBezTo>
                    <a:pt x="76931" y="79574"/>
                    <a:pt x="70835" y="75189"/>
                    <a:pt x="56693" y="73240"/>
                  </a:cubicBezTo>
                  <a:lnTo>
                    <a:pt x="44501" y="71656"/>
                  </a:lnTo>
                  <a:cubicBezTo>
                    <a:pt x="18654" y="68124"/>
                    <a:pt x="4877" y="56186"/>
                    <a:pt x="4877" y="37427"/>
                  </a:cubicBezTo>
                  <a:cubicBezTo>
                    <a:pt x="4877" y="14283"/>
                    <a:pt x="23165" y="31"/>
                    <a:pt x="53158" y="31"/>
                  </a:cubicBezTo>
                  <a:cubicBezTo>
                    <a:pt x="69739" y="-408"/>
                    <a:pt x="86137" y="3813"/>
                    <a:pt x="100463" y="12212"/>
                  </a:cubicBezTo>
                  <a:close/>
                </a:path>
              </a:pathLst>
            </a:custGeom>
            <a:solidFill>
              <a:srgbClr val="231F20"/>
            </a:solidFill>
            <a:ln w="6096" cap="flat">
              <a:noFill/>
              <a:prstDash val="solid"/>
              <a:miter/>
            </a:ln>
          </p:spPr>
          <p:txBody>
            <a:bodyPr rtlCol="0" anchor="ctr"/>
            <a:lstStyle/>
            <a:p>
              <a:endParaRPr lang="en-FI"/>
            </a:p>
          </p:txBody>
        </p:sp>
        <p:sp>
          <p:nvSpPr>
            <p:cNvPr id="127" name="Freeform 409">
              <a:extLst>
                <a:ext uri="{FF2B5EF4-FFF2-40B4-BE49-F238E27FC236}">
                  <a16:creationId xmlns:a16="http://schemas.microsoft.com/office/drawing/2014/main" id="{3EC4F1A8-3D76-4FFB-8633-EB1B8320BCC5}"/>
                </a:ext>
              </a:extLst>
            </p:cNvPr>
            <p:cNvSpPr/>
            <p:nvPr/>
          </p:nvSpPr>
          <p:spPr>
            <a:xfrm>
              <a:off x="11452554" y="2339577"/>
              <a:ext cx="101072" cy="155066"/>
            </a:xfrm>
            <a:custGeom>
              <a:avLst/>
              <a:gdLst>
                <a:gd name="connsiteX0" fmla="*/ 93879 w 101072"/>
                <a:gd name="connsiteY0" fmla="*/ 58470 h 155066"/>
                <a:gd name="connsiteX1" fmla="*/ 49134 w 101072"/>
                <a:gd name="connsiteY1" fmla="*/ 58470 h 155066"/>
                <a:gd name="connsiteX2" fmla="*/ 49134 w 101072"/>
                <a:gd name="connsiteY2" fmla="*/ 109265 h 155066"/>
                <a:gd name="connsiteX3" fmla="*/ 67422 w 101072"/>
                <a:gd name="connsiteY3" fmla="*/ 131069 h 155066"/>
                <a:gd name="connsiteX4" fmla="*/ 90953 w 101072"/>
                <a:gd name="connsiteY4" fmla="*/ 123152 h 155066"/>
                <a:gd name="connsiteX5" fmla="*/ 101072 w 101072"/>
                <a:gd name="connsiteY5" fmla="*/ 143494 h 155066"/>
                <a:gd name="connsiteX6" fmla="*/ 65228 w 101072"/>
                <a:gd name="connsiteY6" fmla="*/ 155066 h 155066"/>
                <a:gd name="connsiteX7" fmla="*/ 23287 w 101072"/>
                <a:gd name="connsiteY7" fmla="*/ 109752 h 155066"/>
                <a:gd name="connsiteX8" fmla="*/ 23287 w 101072"/>
                <a:gd name="connsiteY8" fmla="*/ 58470 h 155066"/>
                <a:gd name="connsiteX9" fmla="*/ 0 w 101072"/>
                <a:gd name="connsiteY9" fmla="*/ 58470 h 155066"/>
                <a:gd name="connsiteX10" fmla="*/ 0 w 101072"/>
                <a:gd name="connsiteY10" fmla="*/ 35325 h 155066"/>
                <a:gd name="connsiteX11" fmla="*/ 23287 w 101072"/>
                <a:gd name="connsiteY11" fmla="*/ 35325 h 155066"/>
                <a:gd name="connsiteX12" fmla="*/ 23287 w 101072"/>
                <a:gd name="connsiteY12" fmla="*/ 0 h 155066"/>
                <a:gd name="connsiteX13" fmla="*/ 48890 w 101072"/>
                <a:gd name="connsiteY13" fmla="*/ 0 h 155066"/>
                <a:gd name="connsiteX14" fmla="*/ 48890 w 101072"/>
                <a:gd name="connsiteY14" fmla="*/ 35325 h 155066"/>
                <a:gd name="connsiteX15" fmla="*/ 93635 w 101072"/>
                <a:gd name="connsiteY15" fmla="*/ 35325 h 155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01072" h="155066">
                  <a:moveTo>
                    <a:pt x="93879" y="58470"/>
                  </a:moveTo>
                  <a:lnTo>
                    <a:pt x="49134" y="58470"/>
                  </a:lnTo>
                  <a:lnTo>
                    <a:pt x="49134" y="109265"/>
                  </a:lnTo>
                  <a:cubicBezTo>
                    <a:pt x="49134" y="124979"/>
                    <a:pt x="57425" y="131069"/>
                    <a:pt x="67422" y="131069"/>
                  </a:cubicBezTo>
                  <a:cubicBezTo>
                    <a:pt x="75835" y="130594"/>
                    <a:pt x="83942" y="127859"/>
                    <a:pt x="90953" y="123152"/>
                  </a:cubicBezTo>
                  <a:lnTo>
                    <a:pt x="101072" y="143494"/>
                  </a:lnTo>
                  <a:cubicBezTo>
                    <a:pt x="90587" y="150906"/>
                    <a:pt x="78090" y="154944"/>
                    <a:pt x="65228" y="155066"/>
                  </a:cubicBezTo>
                  <a:cubicBezTo>
                    <a:pt x="38771" y="155066"/>
                    <a:pt x="23287" y="140814"/>
                    <a:pt x="23287" y="109752"/>
                  </a:cubicBezTo>
                  <a:lnTo>
                    <a:pt x="23287" y="58470"/>
                  </a:lnTo>
                  <a:lnTo>
                    <a:pt x="0" y="58470"/>
                  </a:lnTo>
                  <a:lnTo>
                    <a:pt x="0" y="35325"/>
                  </a:lnTo>
                  <a:lnTo>
                    <a:pt x="23287" y="35325"/>
                  </a:lnTo>
                  <a:lnTo>
                    <a:pt x="23287" y="0"/>
                  </a:lnTo>
                  <a:lnTo>
                    <a:pt x="48890" y="0"/>
                  </a:lnTo>
                  <a:lnTo>
                    <a:pt x="48890" y="35325"/>
                  </a:lnTo>
                  <a:lnTo>
                    <a:pt x="93635" y="35325"/>
                  </a:lnTo>
                  <a:close/>
                </a:path>
              </a:pathLst>
            </a:custGeom>
            <a:solidFill>
              <a:srgbClr val="231F20"/>
            </a:solidFill>
            <a:ln w="6096" cap="flat">
              <a:noFill/>
              <a:prstDash val="solid"/>
              <a:miter/>
            </a:ln>
          </p:spPr>
          <p:txBody>
            <a:bodyPr rtlCol="0" anchor="ctr"/>
            <a:lstStyle/>
            <a:p>
              <a:endParaRPr lang="en-FI"/>
            </a:p>
          </p:txBody>
        </p:sp>
        <p:sp>
          <p:nvSpPr>
            <p:cNvPr id="128" name="Freeform 410">
              <a:extLst>
                <a:ext uri="{FF2B5EF4-FFF2-40B4-BE49-F238E27FC236}">
                  <a16:creationId xmlns:a16="http://schemas.microsoft.com/office/drawing/2014/main" id="{F65CA43E-2827-4B12-BEF9-B96270B1C231}"/>
                </a:ext>
              </a:extLst>
            </p:cNvPr>
            <p:cNvSpPr/>
            <p:nvPr/>
          </p:nvSpPr>
          <p:spPr>
            <a:xfrm>
              <a:off x="11569110" y="2372159"/>
              <a:ext cx="113386" cy="122842"/>
            </a:xfrm>
            <a:custGeom>
              <a:avLst/>
              <a:gdLst>
                <a:gd name="connsiteX0" fmla="*/ 113386 w 113386"/>
                <a:gd name="connsiteY0" fmla="*/ 61030 h 122842"/>
                <a:gd name="connsiteX1" fmla="*/ 112898 w 113386"/>
                <a:gd name="connsiteY1" fmla="*/ 70532 h 122842"/>
                <a:gd name="connsiteX2" fmla="*/ 26579 w 113386"/>
                <a:gd name="connsiteY2" fmla="*/ 70532 h 122842"/>
                <a:gd name="connsiteX3" fmla="*/ 61326 w 113386"/>
                <a:gd name="connsiteY3" fmla="*/ 100254 h 122842"/>
                <a:gd name="connsiteX4" fmla="*/ 95098 w 113386"/>
                <a:gd name="connsiteY4" fmla="*/ 88073 h 122842"/>
                <a:gd name="connsiteX5" fmla="*/ 107778 w 113386"/>
                <a:gd name="connsiteY5" fmla="*/ 106344 h 122842"/>
                <a:gd name="connsiteX6" fmla="*/ 59741 w 113386"/>
                <a:gd name="connsiteY6" fmla="*/ 122789 h 122842"/>
                <a:gd name="connsiteX7" fmla="*/ 0 w 113386"/>
                <a:gd name="connsiteY7" fmla="*/ 61396 h 122842"/>
                <a:gd name="connsiteX8" fmla="*/ 58156 w 113386"/>
                <a:gd name="connsiteY8" fmla="*/ 3 h 122842"/>
                <a:gd name="connsiteX9" fmla="*/ 113386 w 113386"/>
                <a:gd name="connsiteY9" fmla="*/ 61030 h 122842"/>
                <a:gd name="connsiteX10" fmla="*/ 26701 w 113386"/>
                <a:gd name="connsiteY10" fmla="*/ 51164 h 122842"/>
                <a:gd name="connsiteX11" fmla="*/ 87295 w 113386"/>
                <a:gd name="connsiteY11" fmla="*/ 51164 h 122842"/>
                <a:gd name="connsiteX12" fmla="*/ 57669 w 113386"/>
                <a:gd name="connsiteY12" fmla="*/ 22416 h 122842"/>
                <a:gd name="connsiteX13" fmla="*/ 26701 w 113386"/>
                <a:gd name="connsiteY13" fmla="*/ 51103 h 1228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3386" h="122842">
                  <a:moveTo>
                    <a:pt x="113386" y="61030"/>
                  </a:moveTo>
                  <a:cubicBezTo>
                    <a:pt x="113386" y="64319"/>
                    <a:pt x="113386" y="67608"/>
                    <a:pt x="112898" y="70532"/>
                  </a:cubicBezTo>
                  <a:lnTo>
                    <a:pt x="26579" y="70532"/>
                  </a:lnTo>
                  <a:cubicBezTo>
                    <a:pt x="28286" y="88158"/>
                    <a:pt x="43648" y="101283"/>
                    <a:pt x="61326" y="100254"/>
                  </a:cubicBezTo>
                  <a:cubicBezTo>
                    <a:pt x="73640" y="100016"/>
                    <a:pt x="85466" y="95734"/>
                    <a:pt x="95098" y="88073"/>
                  </a:cubicBezTo>
                  <a:lnTo>
                    <a:pt x="107778" y="106344"/>
                  </a:lnTo>
                  <a:cubicBezTo>
                    <a:pt x="94367" y="117612"/>
                    <a:pt x="77237" y="123471"/>
                    <a:pt x="59741" y="122789"/>
                  </a:cubicBezTo>
                  <a:cubicBezTo>
                    <a:pt x="24750" y="122789"/>
                    <a:pt x="0" y="98427"/>
                    <a:pt x="0" y="61396"/>
                  </a:cubicBezTo>
                  <a:cubicBezTo>
                    <a:pt x="0" y="24365"/>
                    <a:pt x="23775" y="3"/>
                    <a:pt x="58156" y="3"/>
                  </a:cubicBezTo>
                  <a:cubicBezTo>
                    <a:pt x="90831" y="-302"/>
                    <a:pt x="113264" y="24487"/>
                    <a:pt x="113386" y="61030"/>
                  </a:cubicBezTo>
                  <a:close/>
                  <a:moveTo>
                    <a:pt x="26701" y="51164"/>
                  </a:moveTo>
                  <a:lnTo>
                    <a:pt x="87295" y="51164"/>
                  </a:lnTo>
                  <a:cubicBezTo>
                    <a:pt x="84491" y="32892"/>
                    <a:pt x="73883" y="22416"/>
                    <a:pt x="57669" y="22416"/>
                  </a:cubicBezTo>
                  <a:cubicBezTo>
                    <a:pt x="39503" y="22355"/>
                    <a:pt x="29383" y="34049"/>
                    <a:pt x="26701" y="51103"/>
                  </a:cubicBezTo>
                  <a:close/>
                </a:path>
              </a:pathLst>
            </a:custGeom>
            <a:solidFill>
              <a:srgbClr val="231F20"/>
            </a:solidFill>
            <a:ln w="6096" cap="flat">
              <a:noFill/>
              <a:prstDash val="solid"/>
              <a:miter/>
            </a:ln>
          </p:spPr>
          <p:txBody>
            <a:bodyPr rtlCol="0" anchor="ctr"/>
            <a:lstStyle/>
            <a:p>
              <a:endParaRPr lang="en-FI"/>
            </a:p>
          </p:txBody>
        </p:sp>
      </p:grpSp>
      <p:grpSp>
        <p:nvGrpSpPr>
          <p:cNvPr id="129" name="Group 426">
            <a:extLst>
              <a:ext uri="{FF2B5EF4-FFF2-40B4-BE49-F238E27FC236}">
                <a16:creationId xmlns:a16="http://schemas.microsoft.com/office/drawing/2014/main" id="{748F45B0-2C5A-4D9C-AE19-AF3EA584ADD0}"/>
              </a:ext>
            </a:extLst>
          </p:cNvPr>
          <p:cNvGrpSpPr/>
          <p:nvPr/>
        </p:nvGrpSpPr>
        <p:grpSpPr>
          <a:xfrm>
            <a:off x="5446248" y="5057931"/>
            <a:ext cx="654161" cy="1578618"/>
            <a:chOff x="5843808" y="4806141"/>
            <a:chExt cx="654161" cy="1578618"/>
          </a:xfrm>
        </p:grpSpPr>
        <p:sp>
          <p:nvSpPr>
            <p:cNvPr id="130" name="Freeform 300">
              <a:extLst>
                <a:ext uri="{FF2B5EF4-FFF2-40B4-BE49-F238E27FC236}">
                  <a16:creationId xmlns:a16="http://schemas.microsoft.com/office/drawing/2014/main" id="{58C067DB-607A-43A1-98EC-B2B9CFE87B8C}"/>
                </a:ext>
              </a:extLst>
            </p:cNvPr>
            <p:cNvSpPr/>
            <p:nvPr/>
          </p:nvSpPr>
          <p:spPr>
            <a:xfrm>
              <a:off x="6011570" y="4935627"/>
              <a:ext cx="364053" cy="174129"/>
            </a:xfrm>
            <a:custGeom>
              <a:avLst/>
              <a:gdLst>
                <a:gd name="connsiteX0" fmla="*/ 0 w 364053"/>
                <a:gd name="connsiteY0" fmla="*/ 0 h 174129"/>
                <a:gd name="connsiteX1" fmla="*/ 364053 w 364053"/>
                <a:gd name="connsiteY1" fmla="*/ 0 h 174129"/>
                <a:gd name="connsiteX2" fmla="*/ 364053 w 364053"/>
                <a:gd name="connsiteY2" fmla="*/ 174130 h 174129"/>
                <a:gd name="connsiteX3" fmla="*/ 0 w 364053"/>
                <a:gd name="connsiteY3" fmla="*/ 174130 h 174129"/>
              </a:gdLst>
              <a:ahLst/>
              <a:cxnLst>
                <a:cxn ang="0">
                  <a:pos x="connsiteX0" y="connsiteY0"/>
                </a:cxn>
                <a:cxn ang="0">
                  <a:pos x="connsiteX1" y="connsiteY1"/>
                </a:cxn>
                <a:cxn ang="0">
                  <a:pos x="connsiteX2" y="connsiteY2"/>
                </a:cxn>
                <a:cxn ang="0">
                  <a:pos x="connsiteX3" y="connsiteY3"/>
                </a:cxn>
              </a:cxnLst>
              <a:rect l="l" t="t" r="r" b="b"/>
              <a:pathLst>
                <a:path w="364053" h="174129">
                  <a:moveTo>
                    <a:pt x="0" y="0"/>
                  </a:moveTo>
                  <a:lnTo>
                    <a:pt x="364053" y="0"/>
                  </a:lnTo>
                  <a:lnTo>
                    <a:pt x="364053" y="174130"/>
                  </a:lnTo>
                  <a:lnTo>
                    <a:pt x="0" y="174130"/>
                  </a:lnTo>
                  <a:close/>
                </a:path>
              </a:pathLst>
            </a:custGeom>
            <a:solidFill>
              <a:srgbClr val="FFF3B8"/>
            </a:solidFill>
            <a:ln w="6096" cap="flat">
              <a:noFill/>
              <a:prstDash val="solid"/>
              <a:miter/>
            </a:ln>
          </p:spPr>
          <p:txBody>
            <a:bodyPr rtlCol="0" anchor="ctr"/>
            <a:lstStyle/>
            <a:p>
              <a:endParaRPr lang="en-FI"/>
            </a:p>
          </p:txBody>
        </p:sp>
        <p:sp>
          <p:nvSpPr>
            <p:cNvPr id="131" name="Freeform 302">
              <a:extLst>
                <a:ext uri="{FF2B5EF4-FFF2-40B4-BE49-F238E27FC236}">
                  <a16:creationId xmlns:a16="http://schemas.microsoft.com/office/drawing/2014/main" id="{33D52D1D-F6A2-4340-9A56-541ED0E6F60F}"/>
                </a:ext>
              </a:extLst>
            </p:cNvPr>
            <p:cNvSpPr/>
            <p:nvPr/>
          </p:nvSpPr>
          <p:spPr>
            <a:xfrm>
              <a:off x="6011570" y="5109756"/>
              <a:ext cx="364053" cy="70407"/>
            </a:xfrm>
            <a:custGeom>
              <a:avLst/>
              <a:gdLst>
                <a:gd name="connsiteX0" fmla="*/ 0 w 364053"/>
                <a:gd name="connsiteY0" fmla="*/ 0 h 70407"/>
                <a:gd name="connsiteX1" fmla="*/ 364053 w 364053"/>
                <a:gd name="connsiteY1" fmla="*/ 0 h 70407"/>
                <a:gd name="connsiteX2" fmla="*/ 364053 w 364053"/>
                <a:gd name="connsiteY2" fmla="*/ 70407 h 70407"/>
                <a:gd name="connsiteX3" fmla="*/ 0 w 364053"/>
                <a:gd name="connsiteY3" fmla="*/ 70407 h 70407"/>
              </a:gdLst>
              <a:ahLst/>
              <a:cxnLst>
                <a:cxn ang="0">
                  <a:pos x="connsiteX0" y="connsiteY0"/>
                </a:cxn>
                <a:cxn ang="0">
                  <a:pos x="connsiteX1" y="connsiteY1"/>
                </a:cxn>
                <a:cxn ang="0">
                  <a:pos x="connsiteX2" y="connsiteY2"/>
                </a:cxn>
                <a:cxn ang="0">
                  <a:pos x="connsiteX3" y="connsiteY3"/>
                </a:cxn>
              </a:cxnLst>
              <a:rect l="l" t="t" r="r" b="b"/>
              <a:pathLst>
                <a:path w="364053" h="70407">
                  <a:moveTo>
                    <a:pt x="0" y="0"/>
                  </a:moveTo>
                  <a:lnTo>
                    <a:pt x="364053" y="0"/>
                  </a:lnTo>
                  <a:lnTo>
                    <a:pt x="364053" y="70407"/>
                  </a:lnTo>
                  <a:lnTo>
                    <a:pt x="0" y="70407"/>
                  </a:lnTo>
                  <a:close/>
                </a:path>
              </a:pathLst>
            </a:custGeom>
            <a:solidFill>
              <a:srgbClr val="56B047"/>
            </a:solidFill>
            <a:ln w="6096" cap="flat">
              <a:noFill/>
              <a:prstDash val="solid"/>
              <a:miter/>
            </a:ln>
          </p:spPr>
          <p:txBody>
            <a:bodyPr rtlCol="0" anchor="ctr"/>
            <a:lstStyle/>
            <a:p>
              <a:endParaRPr lang="en-FI"/>
            </a:p>
          </p:txBody>
        </p:sp>
        <p:sp>
          <p:nvSpPr>
            <p:cNvPr id="132" name="Freeform 304">
              <a:extLst>
                <a:ext uri="{FF2B5EF4-FFF2-40B4-BE49-F238E27FC236}">
                  <a16:creationId xmlns:a16="http://schemas.microsoft.com/office/drawing/2014/main" id="{E7E4E955-1CBF-46F6-9200-8992D01C4A0E}"/>
                </a:ext>
              </a:extLst>
            </p:cNvPr>
            <p:cNvSpPr/>
            <p:nvPr/>
          </p:nvSpPr>
          <p:spPr>
            <a:xfrm>
              <a:off x="6011570" y="5180163"/>
              <a:ext cx="364053" cy="3715"/>
            </a:xfrm>
            <a:custGeom>
              <a:avLst/>
              <a:gdLst>
                <a:gd name="connsiteX0" fmla="*/ 0 w 364053"/>
                <a:gd name="connsiteY0" fmla="*/ 0 h 3715"/>
                <a:gd name="connsiteX1" fmla="*/ 364053 w 364053"/>
                <a:gd name="connsiteY1" fmla="*/ 0 h 3715"/>
                <a:gd name="connsiteX2" fmla="*/ 364053 w 364053"/>
                <a:gd name="connsiteY2" fmla="*/ 3715 h 3715"/>
                <a:gd name="connsiteX3" fmla="*/ 0 w 364053"/>
                <a:gd name="connsiteY3" fmla="*/ 3715 h 3715"/>
              </a:gdLst>
              <a:ahLst/>
              <a:cxnLst>
                <a:cxn ang="0">
                  <a:pos x="connsiteX0" y="connsiteY0"/>
                </a:cxn>
                <a:cxn ang="0">
                  <a:pos x="connsiteX1" y="connsiteY1"/>
                </a:cxn>
                <a:cxn ang="0">
                  <a:pos x="connsiteX2" y="connsiteY2"/>
                </a:cxn>
                <a:cxn ang="0">
                  <a:pos x="connsiteX3" y="connsiteY3"/>
                </a:cxn>
              </a:cxnLst>
              <a:rect l="l" t="t" r="r" b="b"/>
              <a:pathLst>
                <a:path w="364053" h="3715">
                  <a:moveTo>
                    <a:pt x="0" y="0"/>
                  </a:moveTo>
                  <a:lnTo>
                    <a:pt x="364053" y="0"/>
                  </a:lnTo>
                  <a:lnTo>
                    <a:pt x="364053" y="3715"/>
                  </a:lnTo>
                  <a:lnTo>
                    <a:pt x="0" y="3715"/>
                  </a:lnTo>
                  <a:close/>
                </a:path>
              </a:pathLst>
            </a:custGeom>
            <a:solidFill>
              <a:srgbClr val="FDCF41"/>
            </a:solidFill>
            <a:ln w="6096" cap="flat">
              <a:noFill/>
              <a:prstDash val="solid"/>
              <a:miter/>
            </a:ln>
          </p:spPr>
          <p:txBody>
            <a:bodyPr rtlCol="0" anchor="ctr"/>
            <a:lstStyle/>
            <a:p>
              <a:endParaRPr lang="en-FI"/>
            </a:p>
          </p:txBody>
        </p:sp>
        <p:sp>
          <p:nvSpPr>
            <p:cNvPr id="133" name="Freeform 306">
              <a:extLst>
                <a:ext uri="{FF2B5EF4-FFF2-40B4-BE49-F238E27FC236}">
                  <a16:creationId xmlns:a16="http://schemas.microsoft.com/office/drawing/2014/main" id="{FC1C85EB-3F96-474B-8CBB-3B723F56D1BA}"/>
                </a:ext>
              </a:extLst>
            </p:cNvPr>
            <p:cNvSpPr/>
            <p:nvPr/>
          </p:nvSpPr>
          <p:spPr>
            <a:xfrm>
              <a:off x="6011570" y="5183818"/>
              <a:ext cx="364053" cy="540965"/>
            </a:xfrm>
            <a:custGeom>
              <a:avLst/>
              <a:gdLst>
                <a:gd name="connsiteX0" fmla="*/ 0 w 364053"/>
                <a:gd name="connsiteY0" fmla="*/ 0 h 540965"/>
                <a:gd name="connsiteX1" fmla="*/ 364053 w 364053"/>
                <a:gd name="connsiteY1" fmla="*/ 0 h 540965"/>
                <a:gd name="connsiteX2" fmla="*/ 364053 w 364053"/>
                <a:gd name="connsiteY2" fmla="*/ 540965 h 540965"/>
                <a:gd name="connsiteX3" fmla="*/ 0 w 364053"/>
                <a:gd name="connsiteY3" fmla="*/ 540965 h 540965"/>
              </a:gdLst>
              <a:ahLst/>
              <a:cxnLst>
                <a:cxn ang="0">
                  <a:pos x="connsiteX0" y="connsiteY0"/>
                </a:cxn>
                <a:cxn ang="0">
                  <a:pos x="connsiteX1" y="connsiteY1"/>
                </a:cxn>
                <a:cxn ang="0">
                  <a:pos x="connsiteX2" y="connsiteY2"/>
                </a:cxn>
                <a:cxn ang="0">
                  <a:pos x="connsiteX3" y="connsiteY3"/>
                </a:cxn>
              </a:cxnLst>
              <a:rect l="l" t="t" r="r" b="b"/>
              <a:pathLst>
                <a:path w="364053" h="540965">
                  <a:moveTo>
                    <a:pt x="0" y="0"/>
                  </a:moveTo>
                  <a:lnTo>
                    <a:pt x="364053" y="0"/>
                  </a:lnTo>
                  <a:lnTo>
                    <a:pt x="364053" y="540965"/>
                  </a:lnTo>
                  <a:lnTo>
                    <a:pt x="0" y="540965"/>
                  </a:lnTo>
                  <a:close/>
                </a:path>
              </a:pathLst>
            </a:custGeom>
            <a:solidFill>
              <a:srgbClr val="006FB6"/>
            </a:solidFill>
            <a:ln w="6096" cap="flat">
              <a:noFill/>
              <a:prstDash val="solid"/>
              <a:miter/>
            </a:ln>
          </p:spPr>
          <p:txBody>
            <a:bodyPr rtlCol="0" anchor="ctr"/>
            <a:lstStyle/>
            <a:p>
              <a:endParaRPr lang="en-FI"/>
            </a:p>
          </p:txBody>
        </p:sp>
        <p:sp>
          <p:nvSpPr>
            <p:cNvPr id="134" name="Freeform 308">
              <a:extLst>
                <a:ext uri="{FF2B5EF4-FFF2-40B4-BE49-F238E27FC236}">
                  <a16:creationId xmlns:a16="http://schemas.microsoft.com/office/drawing/2014/main" id="{64DE3E36-8782-4D9A-937B-F5A88F6E9A18}"/>
                </a:ext>
              </a:extLst>
            </p:cNvPr>
            <p:cNvSpPr/>
            <p:nvPr/>
          </p:nvSpPr>
          <p:spPr>
            <a:xfrm>
              <a:off x="6011570" y="5724783"/>
              <a:ext cx="364053" cy="77837"/>
            </a:xfrm>
            <a:custGeom>
              <a:avLst/>
              <a:gdLst>
                <a:gd name="connsiteX0" fmla="*/ 0 w 364053"/>
                <a:gd name="connsiteY0" fmla="*/ 0 h 77837"/>
                <a:gd name="connsiteX1" fmla="*/ 364053 w 364053"/>
                <a:gd name="connsiteY1" fmla="*/ 0 h 77837"/>
                <a:gd name="connsiteX2" fmla="*/ 364053 w 364053"/>
                <a:gd name="connsiteY2" fmla="*/ 77838 h 77837"/>
                <a:gd name="connsiteX3" fmla="*/ 0 w 364053"/>
                <a:gd name="connsiteY3" fmla="*/ 77838 h 77837"/>
              </a:gdLst>
              <a:ahLst/>
              <a:cxnLst>
                <a:cxn ang="0">
                  <a:pos x="connsiteX0" y="connsiteY0"/>
                </a:cxn>
                <a:cxn ang="0">
                  <a:pos x="connsiteX1" y="connsiteY1"/>
                </a:cxn>
                <a:cxn ang="0">
                  <a:pos x="connsiteX2" y="connsiteY2"/>
                </a:cxn>
                <a:cxn ang="0">
                  <a:pos x="connsiteX3" y="connsiteY3"/>
                </a:cxn>
              </a:cxnLst>
              <a:rect l="l" t="t" r="r" b="b"/>
              <a:pathLst>
                <a:path w="364053" h="77837">
                  <a:moveTo>
                    <a:pt x="0" y="0"/>
                  </a:moveTo>
                  <a:lnTo>
                    <a:pt x="364053" y="0"/>
                  </a:lnTo>
                  <a:lnTo>
                    <a:pt x="364053" y="77838"/>
                  </a:lnTo>
                  <a:lnTo>
                    <a:pt x="0" y="77838"/>
                  </a:lnTo>
                  <a:close/>
                </a:path>
              </a:pathLst>
            </a:custGeom>
            <a:solidFill>
              <a:srgbClr val="ACCDEC"/>
            </a:solidFill>
            <a:ln w="6096" cap="flat">
              <a:noFill/>
              <a:prstDash val="solid"/>
              <a:miter/>
            </a:ln>
          </p:spPr>
          <p:txBody>
            <a:bodyPr rtlCol="0" anchor="ctr"/>
            <a:lstStyle/>
            <a:p>
              <a:endParaRPr lang="en-FI"/>
            </a:p>
          </p:txBody>
        </p:sp>
        <p:sp>
          <p:nvSpPr>
            <p:cNvPr id="135" name="Freeform 310">
              <a:extLst>
                <a:ext uri="{FF2B5EF4-FFF2-40B4-BE49-F238E27FC236}">
                  <a16:creationId xmlns:a16="http://schemas.microsoft.com/office/drawing/2014/main" id="{FA818FE2-7578-4670-8E74-18FD4C030A1E}"/>
                </a:ext>
              </a:extLst>
            </p:cNvPr>
            <p:cNvSpPr/>
            <p:nvPr/>
          </p:nvSpPr>
          <p:spPr>
            <a:xfrm>
              <a:off x="6011570" y="5802621"/>
              <a:ext cx="364053" cy="22230"/>
            </a:xfrm>
            <a:custGeom>
              <a:avLst/>
              <a:gdLst>
                <a:gd name="connsiteX0" fmla="*/ 0 w 364053"/>
                <a:gd name="connsiteY0" fmla="*/ 0 h 22230"/>
                <a:gd name="connsiteX1" fmla="*/ 364053 w 364053"/>
                <a:gd name="connsiteY1" fmla="*/ 0 h 22230"/>
                <a:gd name="connsiteX2" fmla="*/ 364053 w 364053"/>
                <a:gd name="connsiteY2" fmla="*/ 22231 h 22230"/>
                <a:gd name="connsiteX3" fmla="*/ 0 w 364053"/>
                <a:gd name="connsiteY3" fmla="*/ 22231 h 22230"/>
              </a:gdLst>
              <a:ahLst/>
              <a:cxnLst>
                <a:cxn ang="0">
                  <a:pos x="connsiteX0" y="connsiteY0"/>
                </a:cxn>
                <a:cxn ang="0">
                  <a:pos x="connsiteX1" y="connsiteY1"/>
                </a:cxn>
                <a:cxn ang="0">
                  <a:pos x="connsiteX2" y="connsiteY2"/>
                </a:cxn>
                <a:cxn ang="0">
                  <a:pos x="connsiteX3" y="connsiteY3"/>
                </a:cxn>
              </a:cxnLst>
              <a:rect l="l" t="t" r="r" b="b"/>
              <a:pathLst>
                <a:path w="364053" h="22230">
                  <a:moveTo>
                    <a:pt x="0" y="0"/>
                  </a:moveTo>
                  <a:lnTo>
                    <a:pt x="364053" y="0"/>
                  </a:lnTo>
                  <a:lnTo>
                    <a:pt x="364053" y="22231"/>
                  </a:lnTo>
                  <a:lnTo>
                    <a:pt x="0" y="22231"/>
                  </a:lnTo>
                  <a:close/>
                </a:path>
              </a:pathLst>
            </a:custGeom>
            <a:solidFill>
              <a:srgbClr val="375988"/>
            </a:solidFill>
            <a:ln w="6096" cap="flat">
              <a:noFill/>
              <a:prstDash val="solid"/>
              <a:miter/>
            </a:ln>
          </p:spPr>
          <p:txBody>
            <a:bodyPr rtlCol="0" anchor="ctr"/>
            <a:lstStyle/>
            <a:p>
              <a:endParaRPr lang="en-FI"/>
            </a:p>
          </p:txBody>
        </p:sp>
        <p:sp>
          <p:nvSpPr>
            <p:cNvPr id="136" name="Freeform 331">
              <a:extLst>
                <a:ext uri="{FF2B5EF4-FFF2-40B4-BE49-F238E27FC236}">
                  <a16:creationId xmlns:a16="http://schemas.microsoft.com/office/drawing/2014/main" id="{776DE618-40CC-4D17-9D21-7DA0EBFA2B2F}"/>
                </a:ext>
              </a:extLst>
            </p:cNvPr>
            <p:cNvSpPr/>
            <p:nvPr/>
          </p:nvSpPr>
          <p:spPr>
            <a:xfrm>
              <a:off x="5885626" y="6013774"/>
              <a:ext cx="125333" cy="173223"/>
            </a:xfrm>
            <a:custGeom>
              <a:avLst/>
              <a:gdLst>
                <a:gd name="connsiteX0" fmla="*/ 0 w 125333"/>
                <a:gd name="connsiteY0" fmla="*/ 29973 h 173223"/>
                <a:gd name="connsiteX1" fmla="*/ 62301 w 125333"/>
                <a:gd name="connsiteY1" fmla="*/ 7 h 173223"/>
                <a:gd name="connsiteX2" fmla="*/ 121554 w 125333"/>
                <a:gd name="connsiteY2" fmla="*/ 54823 h 173223"/>
                <a:gd name="connsiteX3" fmla="*/ 95951 w 125333"/>
                <a:gd name="connsiteY3" fmla="*/ 105740 h 173223"/>
                <a:gd name="connsiteX4" fmla="*/ 64984 w 125333"/>
                <a:gd name="connsiteY4" fmla="*/ 136680 h 173223"/>
                <a:gd name="connsiteX5" fmla="*/ 125334 w 125333"/>
                <a:gd name="connsiteY5" fmla="*/ 136680 h 173223"/>
                <a:gd name="connsiteX6" fmla="*/ 125334 w 125333"/>
                <a:gd name="connsiteY6" fmla="*/ 173224 h 173223"/>
                <a:gd name="connsiteX7" fmla="*/ 8778 w 125333"/>
                <a:gd name="connsiteY7" fmla="*/ 173224 h 173223"/>
                <a:gd name="connsiteX8" fmla="*/ 8778 w 125333"/>
                <a:gd name="connsiteY8" fmla="*/ 142283 h 173223"/>
                <a:gd name="connsiteX9" fmla="*/ 67910 w 125333"/>
                <a:gd name="connsiteY9" fmla="*/ 84423 h 173223"/>
                <a:gd name="connsiteX10" fmla="*/ 80467 w 125333"/>
                <a:gd name="connsiteY10" fmla="*/ 58721 h 173223"/>
                <a:gd name="connsiteX11" fmla="*/ 60167 w 125333"/>
                <a:gd name="connsiteY11" fmla="*/ 37361 h 173223"/>
                <a:gd name="connsiteX12" fmla="*/ 58156 w 125333"/>
                <a:gd name="connsiteY12" fmla="*/ 37404 h 173223"/>
                <a:gd name="connsiteX13" fmla="*/ 23409 w 125333"/>
                <a:gd name="connsiteY13" fmla="*/ 56406 h 1732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25333" h="173223">
                  <a:moveTo>
                    <a:pt x="0" y="29973"/>
                  </a:moveTo>
                  <a:cubicBezTo>
                    <a:pt x="14905" y="10769"/>
                    <a:pt x="37978" y="-328"/>
                    <a:pt x="62301" y="7"/>
                  </a:cubicBezTo>
                  <a:cubicBezTo>
                    <a:pt x="98267" y="7"/>
                    <a:pt x="121554" y="21933"/>
                    <a:pt x="121554" y="54823"/>
                  </a:cubicBezTo>
                  <a:cubicBezTo>
                    <a:pt x="121554" y="75165"/>
                    <a:pt x="113630" y="88077"/>
                    <a:pt x="95951" y="105740"/>
                  </a:cubicBezTo>
                  <a:lnTo>
                    <a:pt x="64984" y="136680"/>
                  </a:lnTo>
                  <a:lnTo>
                    <a:pt x="125334" y="136680"/>
                  </a:lnTo>
                  <a:lnTo>
                    <a:pt x="125334" y="173224"/>
                  </a:lnTo>
                  <a:lnTo>
                    <a:pt x="8778" y="173224"/>
                  </a:lnTo>
                  <a:lnTo>
                    <a:pt x="8778" y="142283"/>
                  </a:lnTo>
                  <a:lnTo>
                    <a:pt x="67910" y="84423"/>
                  </a:lnTo>
                  <a:cubicBezTo>
                    <a:pt x="75517" y="77991"/>
                    <a:pt x="80071" y="68667"/>
                    <a:pt x="80467" y="58721"/>
                  </a:cubicBezTo>
                  <a:cubicBezTo>
                    <a:pt x="80766" y="47222"/>
                    <a:pt x="71677" y="37659"/>
                    <a:pt x="60167" y="37361"/>
                  </a:cubicBezTo>
                  <a:cubicBezTo>
                    <a:pt x="59497" y="37343"/>
                    <a:pt x="58827" y="37355"/>
                    <a:pt x="58156" y="37404"/>
                  </a:cubicBezTo>
                  <a:cubicBezTo>
                    <a:pt x="42672" y="37404"/>
                    <a:pt x="32553" y="46418"/>
                    <a:pt x="23409" y="56406"/>
                  </a:cubicBezTo>
                  <a:close/>
                </a:path>
              </a:pathLst>
            </a:custGeom>
            <a:solidFill>
              <a:srgbClr val="231F20"/>
            </a:solidFill>
            <a:ln w="6096" cap="flat">
              <a:noFill/>
              <a:prstDash val="solid"/>
              <a:miter/>
            </a:ln>
          </p:spPr>
          <p:txBody>
            <a:bodyPr rtlCol="0" anchor="ctr"/>
            <a:lstStyle/>
            <a:p>
              <a:endParaRPr lang="en-FI"/>
            </a:p>
          </p:txBody>
        </p:sp>
        <p:sp>
          <p:nvSpPr>
            <p:cNvPr id="137" name="Freeform 332">
              <a:extLst>
                <a:ext uri="{FF2B5EF4-FFF2-40B4-BE49-F238E27FC236}">
                  <a16:creationId xmlns:a16="http://schemas.microsoft.com/office/drawing/2014/main" id="{F12CBC07-E5F6-4717-A6AE-97C7F681F00B}"/>
                </a:ext>
              </a:extLst>
            </p:cNvPr>
            <p:cNvSpPr/>
            <p:nvPr/>
          </p:nvSpPr>
          <p:spPr>
            <a:xfrm>
              <a:off x="6028395" y="6013781"/>
              <a:ext cx="150327" cy="176626"/>
            </a:xfrm>
            <a:custGeom>
              <a:avLst/>
              <a:gdLst>
                <a:gd name="connsiteX0" fmla="*/ 150328 w 150327"/>
                <a:gd name="connsiteY0" fmla="*/ 88313 h 176626"/>
                <a:gd name="connsiteX1" fmla="*/ 75103 w 150327"/>
                <a:gd name="connsiteY1" fmla="*/ 176627 h 176626"/>
                <a:gd name="connsiteX2" fmla="*/ 0 w 150327"/>
                <a:gd name="connsiteY2" fmla="*/ 88313 h 176626"/>
                <a:gd name="connsiteX3" fmla="*/ 75103 w 150327"/>
                <a:gd name="connsiteY3" fmla="*/ 0 h 176626"/>
                <a:gd name="connsiteX4" fmla="*/ 150328 w 150327"/>
                <a:gd name="connsiteY4" fmla="*/ 88313 h 176626"/>
                <a:gd name="connsiteX5" fmla="*/ 41087 w 150327"/>
                <a:gd name="connsiteY5" fmla="*/ 88313 h 176626"/>
                <a:gd name="connsiteX6" fmla="*/ 75103 w 150327"/>
                <a:gd name="connsiteY6" fmla="*/ 138865 h 176626"/>
                <a:gd name="connsiteX7" fmla="*/ 109241 w 150327"/>
                <a:gd name="connsiteY7" fmla="*/ 88313 h 176626"/>
                <a:gd name="connsiteX8" fmla="*/ 75103 w 150327"/>
                <a:gd name="connsiteY8" fmla="*/ 37762 h 176626"/>
                <a:gd name="connsiteX9" fmla="*/ 41087 w 150327"/>
                <a:gd name="connsiteY9" fmla="*/ 88313 h 1766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0327" h="176626">
                  <a:moveTo>
                    <a:pt x="150328" y="88313"/>
                  </a:moveTo>
                  <a:cubicBezTo>
                    <a:pt x="150328" y="143494"/>
                    <a:pt x="117043" y="176627"/>
                    <a:pt x="75103" y="176627"/>
                  </a:cubicBezTo>
                  <a:cubicBezTo>
                    <a:pt x="33162" y="176627"/>
                    <a:pt x="0" y="143494"/>
                    <a:pt x="0" y="88313"/>
                  </a:cubicBezTo>
                  <a:cubicBezTo>
                    <a:pt x="0" y="33133"/>
                    <a:pt x="33284" y="0"/>
                    <a:pt x="75103" y="0"/>
                  </a:cubicBezTo>
                  <a:cubicBezTo>
                    <a:pt x="116922" y="0"/>
                    <a:pt x="150328" y="33011"/>
                    <a:pt x="150328" y="88313"/>
                  </a:cubicBezTo>
                  <a:close/>
                  <a:moveTo>
                    <a:pt x="41087" y="88313"/>
                  </a:moveTo>
                  <a:cubicBezTo>
                    <a:pt x="41087" y="121446"/>
                    <a:pt x="55962" y="138865"/>
                    <a:pt x="75103" y="138865"/>
                  </a:cubicBezTo>
                  <a:cubicBezTo>
                    <a:pt x="94244" y="138865"/>
                    <a:pt x="109241" y="121446"/>
                    <a:pt x="109241" y="88313"/>
                  </a:cubicBezTo>
                  <a:cubicBezTo>
                    <a:pt x="109241" y="55181"/>
                    <a:pt x="94366" y="37762"/>
                    <a:pt x="75103" y="37762"/>
                  </a:cubicBezTo>
                  <a:cubicBezTo>
                    <a:pt x="55840" y="37762"/>
                    <a:pt x="41087" y="55485"/>
                    <a:pt x="41087" y="88313"/>
                  </a:cubicBezTo>
                  <a:close/>
                </a:path>
              </a:pathLst>
            </a:custGeom>
            <a:solidFill>
              <a:srgbClr val="231F20"/>
            </a:solidFill>
            <a:ln w="6096" cap="flat">
              <a:noFill/>
              <a:prstDash val="solid"/>
              <a:miter/>
            </a:ln>
          </p:spPr>
          <p:txBody>
            <a:bodyPr rtlCol="0" anchor="ctr"/>
            <a:lstStyle/>
            <a:p>
              <a:endParaRPr lang="en-FI"/>
            </a:p>
          </p:txBody>
        </p:sp>
        <p:sp>
          <p:nvSpPr>
            <p:cNvPr id="138" name="Freeform 333">
              <a:extLst>
                <a:ext uri="{FF2B5EF4-FFF2-40B4-BE49-F238E27FC236}">
                  <a16:creationId xmlns:a16="http://schemas.microsoft.com/office/drawing/2014/main" id="{4075DC10-EF16-4594-A33F-73B8A9D019B5}"/>
                </a:ext>
              </a:extLst>
            </p:cNvPr>
            <p:cNvSpPr/>
            <p:nvPr/>
          </p:nvSpPr>
          <p:spPr>
            <a:xfrm>
              <a:off x="6190183" y="6013774"/>
              <a:ext cx="125333" cy="173223"/>
            </a:xfrm>
            <a:custGeom>
              <a:avLst/>
              <a:gdLst>
                <a:gd name="connsiteX0" fmla="*/ 0 w 125333"/>
                <a:gd name="connsiteY0" fmla="*/ 29973 h 173223"/>
                <a:gd name="connsiteX1" fmla="*/ 62301 w 125333"/>
                <a:gd name="connsiteY1" fmla="*/ 7 h 173223"/>
                <a:gd name="connsiteX2" fmla="*/ 121554 w 125333"/>
                <a:gd name="connsiteY2" fmla="*/ 54823 h 173223"/>
                <a:gd name="connsiteX3" fmla="*/ 95951 w 125333"/>
                <a:gd name="connsiteY3" fmla="*/ 105740 h 173223"/>
                <a:gd name="connsiteX4" fmla="*/ 64983 w 125333"/>
                <a:gd name="connsiteY4" fmla="*/ 136680 h 173223"/>
                <a:gd name="connsiteX5" fmla="*/ 125334 w 125333"/>
                <a:gd name="connsiteY5" fmla="*/ 136680 h 173223"/>
                <a:gd name="connsiteX6" fmla="*/ 125334 w 125333"/>
                <a:gd name="connsiteY6" fmla="*/ 173224 h 173223"/>
                <a:gd name="connsiteX7" fmla="*/ 8778 w 125333"/>
                <a:gd name="connsiteY7" fmla="*/ 173224 h 173223"/>
                <a:gd name="connsiteX8" fmla="*/ 8778 w 125333"/>
                <a:gd name="connsiteY8" fmla="*/ 142283 h 173223"/>
                <a:gd name="connsiteX9" fmla="*/ 67909 w 125333"/>
                <a:gd name="connsiteY9" fmla="*/ 84423 h 173223"/>
                <a:gd name="connsiteX10" fmla="*/ 80467 w 125333"/>
                <a:gd name="connsiteY10" fmla="*/ 58721 h 173223"/>
                <a:gd name="connsiteX11" fmla="*/ 60167 w 125333"/>
                <a:gd name="connsiteY11" fmla="*/ 37361 h 173223"/>
                <a:gd name="connsiteX12" fmla="*/ 58156 w 125333"/>
                <a:gd name="connsiteY12" fmla="*/ 37404 h 173223"/>
                <a:gd name="connsiteX13" fmla="*/ 23408 w 125333"/>
                <a:gd name="connsiteY13" fmla="*/ 56406 h 1732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25333" h="173223">
                  <a:moveTo>
                    <a:pt x="0" y="29973"/>
                  </a:moveTo>
                  <a:cubicBezTo>
                    <a:pt x="14935" y="10769"/>
                    <a:pt x="37978" y="-328"/>
                    <a:pt x="62301" y="7"/>
                  </a:cubicBezTo>
                  <a:cubicBezTo>
                    <a:pt x="98267" y="7"/>
                    <a:pt x="121554" y="21933"/>
                    <a:pt x="121554" y="54823"/>
                  </a:cubicBezTo>
                  <a:cubicBezTo>
                    <a:pt x="121554" y="75165"/>
                    <a:pt x="113629" y="88077"/>
                    <a:pt x="95951" y="105740"/>
                  </a:cubicBezTo>
                  <a:lnTo>
                    <a:pt x="64983" y="136680"/>
                  </a:lnTo>
                  <a:lnTo>
                    <a:pt x="125334" y="136680"/>
                  </a:lnTo>
                  <a:lnTo>
                    <a:pt x="125334" y="173224"/>
                  </a:lnTo>
                  <a:lnTo>
                    <a:pt x="8778" y="173224"/>
                  </a:lnTo>
                  <a:lnTo>
                    <a:pt x="8778" y="142283"/>
                  </a:lnTo>
                  <a:lnTo>
                    <a:pt x="67909" y="84423"/>
                  </a:lnTo>
                  <a:cubicBezTo>
                    <a:pt x="75529" y="77991"/>
                    <a:pt x="80101" y="68667"/>
                    <a:pt x="80467" y="58721"/>
                  </a:cubicBezTo>
                  <a:cubicBezTo>
                    <a:pt x="80772" y="47222"/>
                    <a:pt x="71689" y="37659"/>
                    <a:pt x="60167" y="37361"/>
                  </a:cubicBezTo>
                  <a:cubicBezTo>
                    <a:pt x="59497" y="37343"/>
                    <a:pt x="58826" y="37355"/>
                    <a:pt x="58156" y="37404"/>
                  </a:cubicBezTo>
                  <a:cubicBezTo>
                    <a:pt x="42672" y="37404"/>
                    <a:pt x="32552" y="46418"/>
                    <a:pt x="23408" y="56406"/>
                  </a:cubicBezTo>
                  <a:close/>
                </a:path>
              </a:pathLst>
            </a:custGeom>
            <a:solidFill>
              <a:srgbClr val="231F20"/>
            </a:solidFill>
            <a:ln w="6096" cap="flat">
              <a:noFill/>
              <a:prstDash val="solid"/>
              <a:miter/>
            </a:ln>
          </p:spPr>
          <p:txBody>
            <a:bodyPr rtlCol="0" anchor="ctr"/>
            <a:lstStyle/>
            <a:p>
              <a:endParaRPr lang="en-FI"/>
            </a:p>
          </p:txBody>
        </p:sp>
        <p:sp>
          <p:nvSpPr>
            <p:cNvPr id="139" name="Freeform 334">
              <a:extLst>
                <a:ext uri="{FF2B5EF4-FFF2-40B4-BE49-F238E27FC236}">
                  <a16:creationId xmlns:a16="http://schemas.microsoft.com/office/drawing/2014/main" id="{016FE248-7DD5-42F9-AADC-10B65B7ACBBB}"/>
                </a:ext>
              </a:extLst>
            </p:cNvPr>
            <p:cNvSpPr/>
            <p:nvPr/>
          </p:nvSpPr>
          <p:spPr>
            <a:xfrm>
              <a:off x="6332951" y="6013781"/>
              <a:ext cx="150327" cy="176626"/>
            </a:xfrm>
            <a:custGeom>
              <a:avLst/>
              <a:gdLst>
                <a:gd name="connsiteX0" fmla="*/ 150328 w 150327"/>
                <a:gd name="connsiteY0" fmla="*/ 88313 h 176626"/>
                <a:gd name="connsiteX1" fmla="*/ 75102 w 150327"/>
                <a:gd name="connsiteY1" fmla="*/ 176627 h 176626"/>
                <a:gd name="connsiteX2" fmla="*/ 0 w 150327"/>
                <a:gd name="connsiteY2" fmla="*/ 88313 h 176626"/>
                <a:gd name="connsiteX3" fmla="*/ 75102 w 150327"/>
                <a:gd name="connsiteY3" fmla="*/ 0 h 176626"/>
                <a:gd name="connsiteX4" fmla="*/ 150328 w 150327"/>
                <a:gd name="connsiteY4" fmla="*/ 88313 h 176626"/>
                <a:gd name="connsiteX5" fmla="*/ 41087 w 150327"/>
                <a:gd name="connsiteY5" fmla="*/ 88313 h 176626"/>
                <a:gd name="connsiteX6" fmla="*/ 75102 w 150327"/>
                <a:gd name="connsiteY6" fmla="*/ 138865 h 176626"/>
                <a:gd name="connsiteX7" fmla="*/ 109241 w 150327"/>
                <a:gd name="connsiteY7" fmla="*/ 88313 h 176626"/>
                <a:gd name="connsiteX8" fmla="*/ 75102 w 150327"/>
                <a:gd name="connsiteY8" fmla="*/ 37762 h 176626"/>
                <a:gd name="connsiteX9" fmla="*/ 41087 w 150327"/>
                <a:gd name="connsiteY9" fmla="*/ 88313 h 1766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0327" h="176626">
                  <a:moveTo>
                    <a:pt x="150328" y="88313"/>
                  </a:moveTo>
                  <a:cubicBezTo>
                    <a:pt x="150328" y="143494"/>
                    <a:pt x="117043" y="176627"/>
                    <a:pt x="75102" y="176627"/>
                  </a:cubicBezTo>
                  <a:cubicBezTo>
                    <a:pt x="33163" y="176627"/>
                    <a:pt x="0" y="143494"/>
                    <a:pt x="0" y="88313"/>
                  </a:cubicBezTo>
                  <a:cubicBezTo>
                    <a:pt x="0" y="33133"/>
                    <a:pt x="33284" y="0"/>
                    <a:pt x="75102" y="0"/>
                  </a:cubicBezTo>
                  <a:cubicBezTo>
                    <a:pt x="116922" y="0"/>
                    <a:pt x="150328" y="33011"/>
                    <a:pt x="150328" y="88313"/>
                  </a:cubicBezTo>
                  <a:close/>
                  <a:moveTo>
                    <a:pt x="41087" y="88313"/>
                  </a:moveTo>
                  <a:cubicBezTo>
                    <a:pt x="41087" y="121446"/>
                    <a:pt x="55962" y="138865"/>
                    <a:pt x="75102" y="138865"/>
                  </a:cubicBezTo>
                  <a:cubicBezTo>
                    <a:pt x="94244" y="138865"/>
                    <a:pt x="109241" y="121446"/>
                    <a:pt x="109241" y="88313"/>
                  </a:cubicBezTo>
                  <a:cubicBezTo>
                    <a:pt x="109241" y="55181"/>
                    <a:pt x="94366" y="37762"/>
                    <a:pt x="75102" y="37762"/>
                  </a:cubicBezTo>
                  <a:cubicBezTo>
                    <a:pt x="55840" y="37762"/>
                    <a:pt x="41087" y="55485"/>
                    <a:pt x="41087" y="88313"/>
                  </a:cubicBezTo>
                  <a:close/>
                </a:path>
              </a:pathLst>
            </a:custGeom>
            <a:solidFill>
              <a:srgbClr val="231F20"/>
            </a:solidFill>
            <a:ln w="6096" cap="flat">
              <a:noFill/>
              <a:prstDash val="solid"/>
              <a:miter/>
            </a:ln>
          </p:spPr>
          <p:txBody>
            <a:bodyPr rtlCol="0" anchor="ctr"/>
            <a:lstStyle/>
            <a:p>
              <a:endParaRPr lang="en-FI"/>
            </a:p>
          </p:txBody>
        </p:sp>
        <p:sp>
          <p:nvSpPr>
            <p:cNvPr id="140" name="Freeform 394">
              <a:extLst>
                <a:ext uri="{FF2B5EF4-FFF2-40B4-BE49-F238E27FC236}">
                  <a16:creationId xmlns:a16="http://schemas.microsoft.com/office/drawing/2014/main" id="{CB194C7C-7850-4ACD-B232-178A12D5A420}"/>
                </a:ext>
              </a:extLst>
            </p:cNvPr>
            <p:cNvSpPr/>
            <p:nvPr/>
          </p:nvSpPr>
          <p:spPr>
            <a:xfrm>
              <a:off x="6011570" y="4806141"/>
              <a:ext cx="364113" cy="129485"/>
            </a:xfrm>
            <a:custGeom>
              <a:avLst/>
              <a:gdLst>
                <a:gd name="connsiteX0" fmla="*/ 0 w 364113"/>
                <a:gd name="connsiteY0" fmla="*/ 40503 h 129485"/>
                <a:gd name="connsiteX1" fmla="*/ 0 w 364113"/>
                <a:gd name="connsiteY1" fmla="*/ 103540 h 129485"/>
                <a:gd name="connsiteX2" fmla="*/ 0 w 364113"/>
                <a:gd name="connsiteY2" fmla="*/ 122055 h 129485"/>
                <a:gd name="connsiteX3" fmla="*/ 0 w 364113"/>
                <a:gd name="connsiteY3" fmla="*/ 129486 h 129485"/>
                <a:gd name="connsiteX4" fmla="*/ 364114 w 364113"/>
                <a:gd name="connsiteY4" fmla="*/ 129486 h 129485"/>
                <a:gd name="connsiteX5" fmla="*/ 364114 w 364113"/>
                <a:gd name="connsiteY5" fmla="*/ 122055 h 129485"/>
                <a:gd name="connsiteX6" fmla="*/ 364114 w 364113"/>
                <a:gd name="connsiteY6" fmla="*/ 103540 h 129485"/>
                <a:gd name="connsiteX7" fmla="*/ 364114 w 364113"/>
                <a:gd name="connsiteY7" fmla="*/ 40503 h 129485"/>
                <a:gd name="connsiteX8" fmla="*/ 364114 w 364113"/>
                <a:gd name="connsiteY8" fmla="*/ 0 h 129485"/>
                <a:gd name="connsiteX9" fmla="*/ 0 w 364113"/>
                <a:gd name="connsiteY9" fmla="*/ 0 h 129485"/>
                <a:gd name="connsiteX10" fmla="*/ 0 w 364113"/>
                <a:gd name="connsiteY10" fmla="*/ 40503 h 1294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64113" h="129485">
                  <a:moveTo>
                    <a:pt x="0" y="40503"/>
                  </a:moveTo>
                  <a:lnTo>
                    <a:pt x="0" y="103540"/>
                  </a:lnTo>
                  <a:lnTo>
                    <a:pt x="0" y="122055"/>
                  </a:lnTo>
                  <a:lnTo>
                    <a:pt x="0" y="129486"/>
                  </a:lnTo>
                  <a:lnTo>
                    <a:pt x="364114" y="129486"/>
                  </a:lnTo>
                  <a:lnTo>
                    <a:pt x="364114" y="122055"/>
                  </a:lnTo>
                  <a:lnTo>
                    <a:pt x="364114" y="103540"/>
                  </a:lnTo>
                  <a:lnTo>
                    <a:pt x="364114" y="40503"/>
                  </a:lnTo>
                  <a:lnTo>
                    <a:pt x="364114" y="0"/>
                  </a:lnTo>
                  <a:lnTo>
                    <a:pt x="0" y="0"/>
                  </a:lnTo>
                  <a:lnTo>
                    <a:pt x="0" y="40503"/>
                  </a:lnTo>
                  <a:close/>
                </a:path>
              </a:pathLst>
            </a:custGeom>
            <a:solidFill>
              <a:srgbClr val="000000"/>
            </a:solidFill>
            <a:ln w="6096" cap="flat">
              <a:noFill/>
              <a:prstDash val="solid"/>
              <a:miter/>
            </a:ln>
          </p:spPr>
          <p:txBody>
            <a:bodyPr rtlCol="0" anchor="ctr"/>
            <a:lstStyle/>
            <a:p>
              <a:endParaRPr lang="en-FI"/>
            </a:p>
          </p:txBody>
        </p:sp>
        <p:sp>
          <p:nvSpPr>
            <p:cNvPr id="141" name="Freeform 412">
              <a:extLst>
                <a:ext uri="{FF2B5EF4-FFF2-40B4-BE49-F238E27FC236}">
                  <a16:creationId xmlns:a16="http://schemas.microsoft.com/office/drawing/2014/main" id="{0E64BE0A-9ADC-4363-A5B8-3E417EAB74A0}"/>
                </a:ext>
              </a:extLst>
            </p:cNvPr>
            <p:cNvSpPr/>
            <p:nvPr/>
          </p:nvSpPr>
          <p:spPr>
            <a:xfrm>
              <a:off x="5843808" y="6250096"/>
              <a:ext cx="654161" cy="134663"/>
            </a:xfrm>
            <a:custGeom>
              <a:avLst/>
              <a:gdLst>
                <a:gd name="connsiteX0" fmla="*/ 654161 w 654161"/>
                <a:gd name="connsiteY0" fmla="*/ 0 h 134663"/>
                <a:gd name="connsiteX1" fmla="*/ 654161 w 654161"/>
                <a:gd name="connsiteY1" fmla="*/ 134663 h 134663"/>
                <a:gd name="connsiteX2" fmla="*/ 0 w 654161"/>
                <a:gd name="connsiteY2" fmla="*/ 134663 h 134663"/>
                <a:gd name="connsiteX3" fmla="*/ 0 w 654161"/>
                <a:gd name="connsiteY3" fmla="*/ 0 h 134663"/>
              </a:gdLst>
              <a:ahLst/>
              <a:cxnLst>
                <a:cxn ang="0">
                  <a:pos x="connsiteX0" y="connsiteY0"/>
                </a:cxn>
                <a:cxn ang="0">
                  <a:pos x="connsiteX1" y="connsiteY1"/>
                </a:cxn>
                <a:cxn ang="0">
                  <a:pos x="connsiteX2" y="connsiteY2"/>
                </a:cxn>
                <a:cxn ang="0">
                  <a:pos x="connsiteX3" y="connsiteY3"/>
                </a:cxn>
              </a:cxnLst>
              <a:rect l="l" t="t" r="r" b="b"/>
              <a:pathLst>
                <a:path w="654161" h="134663">
                  <a:moveTo>
                    <a:pt x="654161" y="0"/>
                  </a:moveTo>
                  <a:lnTo>
                    <a:pt x="654161" y="134663"/>
                  </a:lnTo>
                  <a:lnTo>
                    <a:pt x="0" y="134663"/>
                  </a:lnTo>
                  <a:lnTo>
                    <a:pt x="0" y="0"/>
                  </a:lnTo>
                </a:path>
              </a:pathLst>
            </a:custGeom>
            <a:noFill/>
            <a:ln w="68885" cap="flat">
              <a:solidFill>
                <a:srgbClr val="ECECED"/>
              </a:solidFill>
              <a:prstDash val="solid"/>
              <a:miter/>
            </a:ln>
          </p:spPr>
          <p:txBody>
            <a:bodyPr rtlCol="0" anchor="ctr"/>
            <a:lstStyle/>
            <a:p>
              <a:endParaRPr lang="en-FI"/>
            </a:p>
          </p:txBody>
        </p:sp>
      </p:grpSp>
      <p:grpSp>
        <p:nvGrpSpPr>
          <p:cNvPr id="142" name="Group 1">
            <a:extLst>
              <a:ext uri="{FF2B5EF4-FFF2-40B4-BE49-F238E27FC236}">
                <a16:creationId xmlns:a16="http://schemas.microsoft.com/office/drawing/2014/main" id="{52679EF8-4EC7-423C-81D1-17101603C1E6}"/>
              </a:ext>
            </a:extLst>
          </p:cNvPr>
          <p:cNvGrpSpPr/>
          <p:nvPr/>
        </p:nvGrpSpPr>
        <p:grpSpPr>
          <a:xfrm>
            <a:off x="7852583" y="1713714"/>
            <a:ext cx="616427" cy="4363170"/>
            <a:chOff x="8250143" y="1461924"/>
            <a:chExt cx="616427" cy="4363170"/>
          </a:xfrm>
        </p:grpSpPr>
        <p:grpSp>
          <p:nvGrpSpPr>
            <p:cNvPr id="143" name="Group 429">
              <a:extLst>
                <a:ext uri="{FF2B5EF4-FFF2-40B4-BE49-F238E27FC236}">
                  <a16:creationId xmlns:a16="http://schemas.microsoft.com/office/drawing/2014/main" id="{2F1E2C48-4DA2-475A-B6DA-6C6F30A3A204}"/>
                </a:ext>
              </a:extLst>
            </p:cNvPr>
            <p:cNvGrpSpPr/>
            <p:nvPr/>
          </p:nvGrpSpPr>
          <p:grpSpPr>
            <a:xfrm>
              <a:off x="8250143" y="1461924"/>
              <a:ext cx="616427" cy="4363170"/>
              <a:chOff x="8250143" y="1461924"/>
              <a:chExt cx="616427" cy="4363170"/>
            </a:xfrm>
          </p:grpSpPr>
          <p:sp>
            <p:nvSpPr>
              <p:cNvPr id="145" name="Freeform 301">
                <a:extLst>
                  <a:ext uri="{FF2B5EF4-FFF2-40B4-BE49-F238E27FC236}">
                    <a16:creationId xmlns:a16="http://schemas.microsoft.com/office/drawing/2014/main" id="{222B761A-4711-40B4-83D9-CE0AC534B00F}"/>
                  </a:ext>
                </a:extLst>
              </p:cNvPr>
              <p:cNvSpPr/>
              <p:nvPr/>
            </p:nvSpPr>
            <p:spPr>
              <a:xfrm>
                <a:off x="8381146" y="2334705"/>
                <a:ext cx="364053" cy="103783"/>
              </a:xfrm>
              <a:custGeom>
                <a:avLst/>
                <a:gdLst>
                  <a:gd name="connsiteX0" fmla="*/ 0 w 364053"/>
                  <a:gd name="connsiteY0" fmla="*/ 0 h 103783"/>
                  <a:gd name="connsiteX1" fmla="*/ 364053 w 364053"/>
                  <a:gd name="connsiteY1" fmla="*/ 0 h 103783"/>
                  <a:gd name="connsiteX2" fmla="*/ 364053 w 364053"/>
                  <a:gd name="connsiteY2" fmla="*/ 103783 h 103783"/>
                  <a:gd name="connsiteX3" fmla="*/ 0 w 364053"/>
                  <a:gd name="connsiteY3" fmla="*/ 103783 h 103783"/>
                </a:gdLst>
                <a:ahLst/>
                <a:cxnLst>
                  <a:cxn ang="0">
                    <a:pos x="connsiteX0" y="connsiteY0"/>
                  </a:cxn>
                  <a:cxn ang="0">
                    <a:pos x="connsiteX1" y="connsiteY1"/>
                  </a:cxn>
                  <a:cxn ang="0">
                    <a:pos x="connsiteX2" y="connsiteY2"/>
                  </a:cxn>
                  <a:cxn ang="0">
                    <a:pos x="connsiteX3" y="connsiteY3"/>
                  </a:cxn>
                </a:cxnLst>
                <a:rect l="l" t="t" r="r" b="b"/>
                <a:pathLst>
                  <a:path w="364053" h="103783">
                    <a:moveTo>
                      <a:pt x="0" y="0"/>
                    </a:moveTo>
                    <a:lnTo>
                      <a:pt x="364053" y="0"/>
                    </a:lnTo>
                    <a:lnTo>
                      <a:pt x="364053" y="103783"/>
                    </a:lnTo>
                    <a:lnTo>
                      <a:pt x="0" y="103783"/>
                    </a:lnTo>
                    <a:close/>
                  </a:path>
                </a:pathLst>
              </a:custGeom>
              <a:solidFill>
                <a:srgbClr val="FFF3B8"/>
              </a:solidFill>
              <a:ln w="6096" cap="flat">
                <a:noFill/>
                <a:prstDash val="solid"/>
                <a:miter/>
              </a:ln>
            </p:spPr>
            <p:txBody>
              <a:bodyPr rtlCol="0" anchor="ctr"/>
              <a:lstStyle/>
              <a:p>
                <a:endParaRPr lang="en-FI"/>
              </a:p>
            </p:txBody>
          </p:sp>
          <p:sp>
            <p:nvSpPr>
              <p:cNvPr id="146" name="Freeform 303">
                <a:extLst>
                  <a:ext uri="{FF2B5EF4-FFF2-40B4-BE49-F238E27FC236}">
                    <a16:creationId xmlns:a16="http://schemas.microsoft.com/office/drawing/2014/main" id="{E21EFF49-A2E3-4796-8F35-63908CF8DCCE}"/>
                  </a:ext>
                </a:extLst>
              </p:cNvPr>
              <p:cNvSpPr/>
              <p:nvPr/>
            </p:nvSpPr>
            <p:spPr>
              <a:xfrm>
                <a:off x="8381146" y="2438488"/>
                <a:ext cx="364053" cy="85207"/>
              </a:xfrm>
              <a:custGeom>
                <a:avLst/>
                <a:gdLst>
                  <a:gd name="connsiteX0" fmla="*/ 0 w 364053"/>
                  <a:gd name="connsiteY0" fmla="*/ 0 h 85207"/>
                  <a:gd name="connsiteX1" fmla="*/ 364053 w 364053"/>
                  <a:gd name="connsiteY1" fmla="*/ 0 h 85207"/>
                  <a:gd name="connsiteX2" fmla="*/ 364053 w 364053"/>
                  <a:gd name="connsiteY2" fmla="*/ 85207 h 85207"/>
                  <a:gd name="connsiteX3" fmla="*/ 0 w 364053"/>
                  <a:gd name="connsiteY3" fmla="*/ 85207 h 85207"/>
                </a:gdLst>
                <a:ahLst/>
                <a:cxnLst>
                  <a:cxn ang="0">
                    <a:pos x="connsiteX0" y="connsiteY0"/>
                  </a:cxn>
                  <a:cxn ang="0">
                    <a:pos x="connsiteX1" y="connsiteY1"/>
                  </a:cxn>
                  <a:cxn ang="0">
                    <a:pos x="connsiteX2" y="connsiteY2"/>
                  </a:cxn>
                  <a:cxn ang="0">
                    <a:pos x="connsiteX3" y="connsiteY3"/>
                  </a:cxn>
                </a:cxnLst>
                <a:rect l="l" t="t" r="r" b="b"/>
                <a:pathLst>
                  <a:path w="364053" h="85207">
                    <a:moveTo>
                      <a:pt x="0" y="0"/>
                    </a:moveTo>
                    <a:lnTo>
                      <a:pt x="364053" y="0"/>
                    </a:lnTo>
                    <a:lnTo>
                      <a:pt x="364053" y="85207"/>
                    </a:lnTo>
                    <a:lnTo>
                      <a:pt x="0" y="85207"/>
                    </a:lnTo>
                    <a:close/>
                  </a:path>
                </a:pathLst>
              </a:custGeom>
              <a:solidFill>
                <a:srgbClr val="56B047"/>
              </a:solidFill>
              <a:ln w="6096" cap="flat">
                <a:noFill/>
                <a:prstDash val="solid"/>
                <a:miter/>
              </a:ln>
            </p:spPr>
            <p:txBody>
              <a:bodyPr rtlCol="0" anchor="ctr"/>
              <a:lstStyle/>
              <a:p>
                <a:endParaRPr lang="en-FI"/>
              </a:p>
            </p:txBody>
          </p:sp>
          <p:sp>
            <p:nvSpPr>
              <p:cNvPr id="147" name="Freeform 305">
                <a:extLst>
                  <a:ext uri="{FF2B5EF4-FFF2-40B4-BE49-F238E27FC236}">
                    <a16:creationId xmlns:a16="http://schemas.microsoft.com/office/drawing/2014/main" id="{88D73BF9-FEC9-4180-B1DF-8D62D0150FBE}"/>
                  </a:ext>
                </a:extLst>
              </p:cNvPr>
              <p:cNvSpPr/>
              <p:nvPr/>
            </p:nvSpPr>
            <p:spPr>
              <a:xfrm>
                <a:off x="8381146" y="2523695"/>
                <a:ext cx="364053" cy="344605"/>
              </a:xfrm>
              <a:custGeom>
                <a:avLst/>
                <a:gdLst>
                  <a:gd name="connsiteX0" fmla="*/ 0 w 364053"/>
                  <a:gd name="connsiteY0" fmla="*/ 0 h 344605"/>
                  <a:gd name="connsiteX1" fmla="*/ 364053 w 364053"/>
                  <a:gd name="connsiteY1" fmla="*/ 0 h 344605"/>
                  <a:gd name="connsiteX2" fmla="*/ 364053 w 364053"/>
                  <a:gd name="connsiteY2" fmla="*/ 344605 h 344605"/>
                  <a:gd name="connsiteX3" fmla="*/ 0 w 364053"/>
                  <a:gd name="connsiteY3" fmla="*/ 344605 h 344605"/>
                </a:gdLst>
                <a:ahLst/>
                <a:cxnLst>
                  <a:cxn ang="0">
                    <a:pos x="connsiteX0" y="connsiteY0"/>
                  </a:cxn>
                  <a:cxn ang="0">
                    <a:pos x="connsiteX1" y="connsiteY1"/>
                  </a:cxn>
                  <a:cxn ang="0">
                    <a:pos x="connsiteX2" y="connsiteY2"/>
                  </a:cxn>
                  <a:cxn ang="0">
                    <a:pos x="connsiteX3" y="connsiteY3"/>
                  </a:cxn>
                </a:cxnLst>
                <a:rect l="l" t="t" r="r" b="b"/>
                <a:pathLst>
                  <a:path w="364053" h="344605">
                    <a:moveTo>
                      <a:pt x="0" y="0"/>
                    </a:moveTo>
                    <a:lnTo>
                      <a:pt x="364053" y="0"/>
                    </a:lnTo>
                    <a:lnTo>
                      <a:pt x="364053" y="344605"/>
                    </a:lnTo>
                    <a:lnTo>
                      <a:pt x="0" y="344605"/>
                    </a:lnTo>
                    <a:close/>
                  </a:path>
                </a:pathLst>
              </a:custGeom>
              <a:solidFill>
                <a:srgbClr val="FDCF41"/>
              </a:solidFill>
              <a:ln w="6096" cap="flat">
                <a:noFill/>
                <a:prstDash val="solid"/>
                <a:miter/>
              </a:ln>
            </p:spPr>
            <p:txBody>
              <a:bodyPr rtlCol="0" anchor="ctr"/>
              <a:lstStyle/>
              <a:p>
                <a:endParaRPr lang="en-FI"/>
              </a:p>
            </p:txBody>
          </p:sp>
          <p:sp>
            <p:nvSpPr>
              <p:cNvPr id="148" name="Freeform 307">
                <a:extLst>
                  <a:ext uri="{FF2B5EF4-FFF2-40B4-BE49-F238E27FC236}">
                    <a16:creationId xmlns:a16="http://schemas.microsoft.com/office/drawing/2014/main" id="{4B3992C8-5AC5-4832-97E6-9354619618E3}"/>
                  </a:ext>
                </a:extLst>
              </p:cNvPr>
              <p:cNvSpPr/>
              <p:nvPr/>
            </p:nvSpPr>
            <p:spPr>
              <a:xfrm>
                <a:off x="8381146" y="2868301"/>
                <a:ext cx="364053" cy="574280"/>
              </a:xfrm>
              <a:custGeom>
                <a:avLst/>
                <a:gdLst>
                  <a:gd name="connsiteX0" fmla="*/ 0 w 364053"/>
                  <a:gd name="connsiteY0" fmla="*/ 0 h 574280"/>
                  <a:gd name="connsiteX1" fmla="*/ 364053 w 364053"/>
                  <a:gd name="connsiteY1" fmla="*/ 0 h 574280"/>
                  <a:gd name="connsiteX2" fmla="*/ 364053 w 364053"/>
                  <a:gd name="connsiteY2" fmla="*/ 574281 h 574280"/>
                  <a:gd name="connsiteX3" fmla="*/ 0 w 364053"/>
                  <a:gd name="connsiteY3" fmla="*/ 574281 h 574280"/>
                </a:gdLst>
                <a:ahLst/>
                <a:cxnLst>
                  <a:cxn ang="0">
                    <a:pos x="connsiteX0" y="connsiteY0"/>
                  </a:cxn>
                  <a:cxn ang="0">
                    <a:pos x="connsiteX1" y="connsiteY1"/>
                  </a:cxn>
                  <a:cxn ang="0">
                    <a:pos x="connsiteX2" y="connsiteY2"/>
                  </a:cxn>
                  <a:cxn ang="0">
                    <a:pos x="connsiteX3" y="connsiteY3"/>
                  </a:cxn>
                </a:cxnLst>
                <a:rect l="l" t="t" r="r" b="b"/>
                <a:pathLst>
                  <a:path w="364053" h="574280">
                    <a:moveTo>
                      <a:pt x="0" y="0"/>
                    </a:moveTo>
                    <a:lnTo>
                      <a:pt x="364053" y="0"/>
                    </a:lnTo>
                    <a:lnTo>
                      <a:pt x="364053" y="574281"/>
                    </a:lnTo>
                    <a:lnTo>
                      <a:pt x="0" y="574281"/>
                    </a:lnTo>
                    <a:close/>
                  </a:path>
                </a:pathLst>
              </a:custGeom>
              <a:solidFill>
                <a:srgbClr val="006FB6"/>
              </a:solidFill>
              <a:ln w="6096" cap="flat">
                <a:noFill/>
                <a:prstDash val="solid"/>
                <a:miter/>
              </a:ln>
            </p:spPr>
            <p:txBody>
              <a:bodyPr rtlCol="0" anchor="ctr"/>
              <a:lstStyle/>
              <a:p>
                <a:endParaRPr lang="en-FI"/>
              </a:p>
            </p:txBody>
          </p:sp>
          <p:sp>
            <p:nvSpPr>
              <p:cNvPr id="149" name="Freeform 309">
                <a:extLst>
                  <a:ext uri="{FF2B5EF4-FFF2-40B4-BE49-F238E27FC236}">
                    <a16:creationId xmlns:a16="http://schemas.microsoft.com/office/drawing/2014/main" id="{8E612EFA-DF3F-45EC-8D78-13B3A02ABFCA}"/>
                  </a:ext>
                </a:extLst>
              </p:cNvPr>
              <p:cNvSpPr/>
              <p:nvPr/>
            </p:nvSpPr>
            <p:spPr>
              <a:xfrm>
                <a:off x="8381146" y="3442581"/>
                <a:ext cx="364053" cy="1067130"/>
              </a:xfrm>
              <a:custGeom>
                <a:avLst/>
                <a:gdLst>
                  <a:gd name="connsiteX0" fmla="*/ 0 w 364053"/>
                  <a:gd name="connsiteY0" fmla="*/ 0 h 1067130"/>
                  <a:gd name="connsiteX1" fmla="*/ 364053 w 364053"/>
                  <a:gd name="connsiteY1" fmla="*/ 0 h 1067130"/>
                  <a:gd name="connsiteX2" fmla="*/ 364053 w 364053"/>
                  <a:gd name="connsiteY2" fmla="*/ 1067131 h 1067130"/>
                  <a:gd name="connsiteX3" fmla="*/ 0 w 364053"/>
                  <a:gd name="connsiteY3" fmla="*/ 1067131 h 1067130"/>
                </a:gdLst>
                <a:ahLst/>
                <a:cxnLst>
                  <a:cxn ang="0">
                    <a:pos x="connsiteX0" y="connsiteY0"/>
                  </a:cxn>
                  <a:cxn ang="0">
                    <a:pos x="connsiteX1" y="connsiteY1"/>
                  </a:cxn>
                  <a:cxn ang="0">
                    <a:pos x="connsiteX2" y="connsiteY2"/>
                  </a:cxn>
                  <a:cxn ang="0">
                    <a:pos x="connsiteX3" y="connsiteY3"/>
                  </a:cxn>
                </a:cxnLst>
                <a:rect l="l" t="t" r="r" b="b"/>
                <a:pathLst>
                  <a:path w="364053" h="1067130">
                    <a:moveTo>
                      <a:pt x="0" y="0"/>
                    </a:moveTo>
                    <a:lnTo>
                      <a:pt x="364053" y="0"/>
                    </a:lnTo>
                    <a:lnTo>
                      <a:pt x="364053" y="1067131"/>
                    </a:lnTo>
                    <a:lnTo>
                      <a:pt x="0" y="1067131"/>
                    </a:lnTo>
                    <a:close/>
                  </a:path>
                </a:pathLst>
              </a:custGeom>
              <a:solidFill>
                <a:srgbClr val="ACCDEC"/>
              </a:solidFill>
              <a:ln w="6096" cap="flat">
                <a:noFill/>
                <a:prstDash val="solid"/>
                <a:miter/>
              </a:ln>
            </p:spPr>
            <p:txBody>
              <a:bodyPr rtlCol="0" anchor="ctr"/>
              <a:lstStyle/>
              <a:p>
                <a:endParaRPr lang="en-FI"/>
              </a:p>
            </p:txBody>
          </p:sp>
          <p:sp>
            <p:nvSpPr>
              <p:cNvPr id="150" name="Freeform 311">
                <a:extLst>
                  <a:ext uri="{FF2B5EF4-FFF2-40B4-BE49-F238E27FC236}">
                    <a16:creationId xmlns:a16="http://schemas.microsoft.com/office/drawing/2014/main" id="{251A27C6-3D39-4B4A-9843-7AE76042879E}"/>
                  </a:ext>
                </a:extLst>
              </p:cNvPr>
              <p:cNvSpPr/>
              <p:nvPr/>
            </p:nvSpPr>
            <p:spPr>
              <a:xfrm>
                <a:off x="8381146" y="4509712"/>
                <a:ext cx="364053" cy="1315382"/>
              </a:xfrm>
              <a:custGeom>
                <a:avLst/>
                <a:gdLst>
                  <a:gd name="connsiteX0" fmla="*/ 0 w 364053"/>
                  <a:gd name="connsiteY0" fmla="*/ 0 h 1315382"/>
                  <a:gd name="connsiteX1" fmla="*/ 364053 w 364053"/>
                  <a:gd name="connsiteY1" fmla="*/ 0 h 1315382"/>
                  <a:gd name="connsiteX2" fmla="*/ 364053 w 364053"/>
                  <a:gd name="connsiteY2" fmla="*/ 1315383 h 1315382"/>
                  <a:gd name="connsiteX3" fmla="*/ 0 w 364053"/>
                  <a:gd name="connsiteY3" fmla="*/ 1315383 h 1315382"/>
                </a:gdLst>
                <a:ahLst/>
                <a:cxnLst>
                  <a:cxn ang="0">
                    <a:pos x="connsiteX0" y="connsiteY0"/>
                  </a:cxn>
                  <a:cxn ang="0">
                    <a:pos x="connsiteX1" y="connsiteY1"/>
                  </a:cxn>
                  <a:cxn ang="0">
                    <a:pos x="connsiteX2" y="connsiteY2"/>
                  </a:cxn>
                  <a:cxn ang="0">
                    <a:pos x="connsiteX3" y="connsiteY3"/>
                  </a:cxn>
                </a:cxnLst>
                <a:rect l="l" t="t" r="r" b="b"/>
                <a:pathLst>
                  <a:path w="364053" h="1315382">
                    <a:moveTo>
                      <a:pt x="0" y="0"/>
                    </a:moveTo>
                    <a:lnTo>
                      <a:pt x="364053" y="0"/>
                    </a:lnTo>
                    <a:lnTo>
                      <a:pt x="364053" y="1315383"/>
                    </a:lnTo>
                    <a:lnTo>
                      <a:pt x="0" y="1315383"/>
                    </a:lnTo>
                    <a:close/>
                  </a:path>
                </a:pathLst>
              </a:custGeom>
              <a:solidFill>
                <a:srgbClr val="375988"/>
              </a:solidFill>
              <a:ln w="6096" cap="flat">
                <a:noFill/>
                <a:prstDash val="solid"/>
                <a:miter/>
              </a:ln>
            </p:spPr>
            <p:txBody>
              <a:bodyPr rtlCol="0" anchor="ctr"/>
              <a:lstStyle/>
              <a:p>
                <a:endParaRPr lang="en-FI"/>
              </a:p>
            </p:txBody>
          </p:sp>
          <p:grpSp>
            <p:nvGrpSpPr>
              <p:cNvPr id="151" name="Graphic 213">
                <a:extLst>
                  <a:ext uri="{FF2B5EF4-FFF2-40B4-BE49-F238E27FC236}">
                    <a16:creationId xmlns:a16="http://schemas.microsoft.com/office/drawing/2014/main" id="{25BE03DD-0ED8-44F2-A591-D455A3069A69}"/>
                  </a:ext>
                </a:extLst>
              </p:cNvPr>
              <p:cNvGrpSpPr/>
              <p:nvPr/>
            </p:nvGrpSpPr>
            <p:grpSpPr>
              <a:xfrm>
                <a:off x="8250143" y="1461924"/>
                <a:ext cx="616427" cy="761236"/>
                <a:chOff x="8250143" y="1461924"/>
                <a:chExt cx="616427" cy="761236"/>
              </a:xfrm>
              <a:solidFill>
                <a:srgbClr val="231F20"/>
              </a:solidFill>
            </p:grpSpPr>
            <p:sp>
              <p:nvSpPr>
                <p:cNvPr id="153" name="Freeform 319">
                  <a:extLst>
                    <a:ext uri="{FF2B5EF4-FFF2-40B4-BE49-F238E27FC236}">
                      <a16:creationId xmlns:a16="http://schemas.microsoft.com/office/drawing/2014/main" id="{312EDFEA-36A7-446A-8532-F76B646AD421}"/>
                    </a:ext>
                  </a:extLst>
                </p:cNvPr>
                <p:cNvSpPr/>
                <p:nvPr/>
              </p:nvSpPr>
              <p:spPr>
                <a:xfrm>
                  <a:off x="8250143" y="1461924"/>
                  <a:ext cx="174954" cy="170536"/>
                </a:xfrm>
                <a:custGeom>
                  <a:avLst/>
                  <a:gdLst>
                    <a:gd name="connsiteX0" fmla="*/ 111922 w 174954"/>
                    <a:gd name="connsiteY0" fmla="*/ 170536 h 170536"/>
                    <a:gd name="connsiteX1" fmla="*/ 63154 w 174954"/>
                    <a:gd name="connsiteY1" fmla="*/ 170536 h 170536"/>
                    <a:gd name="connsiteX2" fmla="*/ 0 w 174954"/>
                    <a:gd name="connsiteY2" fmla="*/ 0 h 170536"/>
                    <a:gd name="connsiteX3" fmla="*/ 43281 w 174954"/>
                    <a:gd name="connsiteY3" fmla="*/ 0 h 170536"/>
                    <a:gd name="connsiteX4" fmla="*/ 87661 w 174954"/>
                    <a:gd name="connsiteY4" fmla="*/ 128694 h 170536"/>
                    <a:gd name="connsiteX5" fmla="*/ 132283 w 174954"/>
                    <a:gd name="connsiteY5" fmla="*/ 0 h 170536"/>
                    <a:gd name="connsiteX6" fmla="*/ 174955 w 174954"/>
                    <a:gd name="connsiteY6" fmla="*/ 0 h 170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4954" h="170536">
                      <a:moveTo>
                        <a:pt x="111922" y="170536"/>
                      </a:moveTo>
                      <a:lnTo>
                        <a:pt x="63154" y="170536"/>
                      </a:lnTo>
                      <a:lnTo>
                        <a:pt x="0" y="0"/>
                      </a:lnTo>
                      <a:lnTo>
                        <a:pt x="43281" y="0"/>
                      </a:lnTo>
                      <a:lnTo>
                        <a:pt x="87661" y="128694"/>
                      </a:lnTo>
                      <a:lnTo>
                        <a:pt x="132283" y="0"/>
                      </a:lnTo>
                      <a:lnTo>
                        <a:pt x="174955" y="0"/>
                      </a:lnTo>
                      <a:close/>
                    </a:path>
                  </a:pathLst>
                </a:custGeom>
                <a:solidFill>
                  <a:srgbClr val="231F20"/>
                </a:solidFill>
                <a:ln w="6096" cap="flat">
                  <a:noFill/>
                  <a:prstDash val="solid"/>
                  <a:miter/>
                </a:ln>
              </p:spPr>
              <p:txBody>
                <a:bodyPr rtlCol="0" anchor="ctr"/>
                <a:lstStyle/>
                <a:p>
                  <a:endParaRPr lang="en-FI"/>
                </a:p>
              </p:txBody>
            </p:sp>
            <p:sp>
              <p:nvSpPr>
                <p:cNvPr id="154" name="Freeform 320">
                  <a:extLst>
                    <a:ext uri="{FF2B5EF4-FFF2-40B4-BE49-F238E27FC236}">
                      <a16:creationId xmlns:a16="http://schemas.microsoft.com/office/drawing/2014/main" id="{885255AE-ED27-4994-97C2-726FD018E83F}"/>
                    </a:ext>
                  </a:extLst>
                </p:cNvPr>
                <p:cNvSpPr/>
                <p:nvPr/>
              </p:nvSpPr>
              <p:spPr>
                <a:xfrm>
                  <a:off x="8414370" y="1509675"/>
                  <a:ext cx="121440" cy="126012"/>
                </a:xfrm>
                <a:custGeom>
                  <a:avLst/>
                  <a:gdLst>
                    <a:gd name="connsiteX0" fmla="*/ 121432 w 121440"/>
                    <a:gd name="connsiteY0" fmla="*/ 62977 h 126012"/>
                    <a:gd name="connsiteX1" fmla="*/ 120700 w 121440"/>
                    <a:gd name="connsiteY1" fmla="*/ 74792 h 126012"/>
                    <a:gd name="connsiteX2" fmla="*/ 39624 w 121440"/>
                    <a:gd name="connsiteY2" fmla="*/ 74792 h 126012"/>
                    <a:gd name="connsiteX3" fmla="*/ 65227 w 121440"/>
                    <a:gd name="connsiteY3" fmla="*/ 93917 h 126012"/>
                    <a:gd name="connsiteX4" fmla="*/ 91318 w 121440"/>
                    <a:gd name="connsiteY4" fmla="*/ 83441 h 126012"/>
                    <a:gd name="connsiteX5" fmla="*/ 115702 w 121440"/>
                    <a:gd name="connsiteY5" fmla="*/ 106342 h 126012"/>
                    <a:gd name="connsiteX6" fmla="*/ 63032 w 121440"/>
                    <a:gd name="connsiteY6" fmla="*/ 125953 h 126012"/>
                    <a:gd name="connsiteX7" fmla="*/ 0 w 121440"/>
                    <a:gd name="connsiteY7" fmla="*/ 63707 h 126012"/>
                    <a:gd name="connsiteX8" fmla="*/ 61325 w 121440"/>
                    <a:gd name="connsiteY8" fmla="*/ 0 h 126012"/>
                    <a:gd name="connsiteX9" fmla="*/ 121432 w 121440"/>
                    <a:gd name="connsiteY9" fmla="*/ 62977 h 126012"/>
                    <a:gd name="connsiteX10" fmla="*/ 39745 w 121440"/>
                    <a:gd name="connsiteY10" fmla="*/ 50796 h 126012"/>
                    <a:gd name="connsiteX11" fmla="*/ 83454 w 121440"/>
                    <a:gd name="connsiteY11" fmla="*/ 50796 h 126012"/>
                    <a:gd name="connsiteX12" fmla="*/ 58033 w 121440"/>
                    <a:gd name="connsiteY12" fmla="*/ 32706 h 126012"/>
                    <a:gd name="connsiteX13" fmla="*/ 39928 w 121440"/>
                    <a:gd name="connsiteY13" fmla="*/ 50796 h 1260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21440" h="126012">
                      <a:moveTo>
                        <a:pt x="121432" y="62977"/>
                      </a:moveTo>
                      <a:cubicBezTo>
                        <a:pt x="121493" y="66929"/>
                        <a:pt x="121249" y="70876"/>
                        <a:pt x="120700" y="74792"/>
                      </a:cubicBezTo>
                      <a:lnTo>
                        <a:pt x="39624" y="74792"/>
                      </a:lnTo>
                      <a:cubicBezTo>
                        <a:pt x="42001" y="86791"/>
                        <a:pt x="53035" y="95050"/>
                        <a:pt x="65227" y="93917"/>
                      </a:cubicBezTo>
                      <a:cubicBezTo>
                        <a:pt x="74919" y="93710"/>
                        <a:pt x="84185" y="89988"/>
                        <a:pt x="91318" y="83441"/>
                      </a:cubicBezTo>
                      <a:lnTo>
                        <a:pt x="115702" y="106342"/>
                      </a:lnTo>
                      <a:cubicBezTo>
                        <a:pt x="101498" y="119674"/>
                        <a:pt x="82539" y="126739"/>
                        <a:pt x="63032" y="125953"/>
                      </a:cubicBezTo>
                      <a:cubicBezTo>
                        <a:pt x="25481" y="125953"/>
                        <a:pt x="0" y="100982"/>
                        <a:pt x="0" y="63707"/>
                      </a:cubicBezTo>
                      <a:cubicBezTo>
                        <a:pt x="0" y="26433"/>
                        <a:pt x="24993" y="0"/>
                        <a:pt x="61325" y="0"/>
                      </a:cubicBezTo>
                      <a:cubicBezTo>
                        <a:pt x="97657" y="0"/>
                        <a:pt x="121310" y="25581"/>
                        <a:pt x="121432" y="62977"/>
                      </a:cubicBezTo>
                      <a:close/>
                      <a:moveTo>
                        <a:pt x="39745" y="50796"/>
                      </a:moveTo>
                      <a:lnTo>
                        <a:pt x="83454" y="50796"/>
                      </a:lnTo>
                      <a:cubicBezTo>
                        <a:pt x="81442" y="38785"/>
                        <a:pt x="70043" y="30684"/>
                        <a:pt x="58033" y="32706"/>
                      </a:cubicBezTo>
                      <a:cubicBezTo>
                        <a:pt x="48768" y="34260"/>
                        <a:pt x="41513" y="41526"/>
                        <a:pt x="39928" y="50796"/>
                      </a:cubicBezTo>
                      <a:close/>
                    </a:path>
                  </a:pathLst>
                </a:custGeom>
                <a:solidFill>
                  <a:srgbClr val="231F20"/>
                </a:solidFill>
                <a:ln w="6096" cap="flat">
                  <a:noFill/>
                  <a:prstDash val="solid"/>
                  <a:miter/>
                </a:ln>
              </p:spPr>
              <p:txBody>
                <a:bodyPr rtlCol="0" anchor="ctr"/>
                <a:lstStyle/>
                <a:p>
                  <a:endParaRPr lang="en-FI"/>
                </a:p>
              </p:txBody>
            </p:sp>
            <p:sp>
              <p:nvSpPr>
                <p:cNvPr id="155" name="Freeform 321">
                  <a:extLst>
                    <a:ext uri="{FF2B5EF4-FFF2-40B4-BE49-F238E27FC236}">
                      <a16:creationId xmlns:a16="http://schemas.microsoft.com/office/drawing/2014/main" id="{A64B8DF8-7775-47BF-BAFB-4970375FEDC8}"/>
                    </a:ext>
                  </a:extLst>
                </p:cNvPr>
                <p:cNvSpPr/>
                <p:nvPr/>
              </p:nvSpPr>
              <p:spPr>
                <a:xfrm>
                  <a:off x="8556284" y="1509595"/>
                  <a:ext cx="82662" cy="122866"/>
                </a:xfrm>
                <a:custGeom>
                  <a:avLst/>
                  <a:gdLst>
                    <a:gd name="connsiteX0" fmla="*/ 82662 w 82662"/>
                    <a:gd name="connsiteY0" fmla="*/ 1907 h 122866"/>
                    <a:gd name="connsiteX1" fmla="*/ 79126 w 82662"/>
                    <a:gd name="connsiteY1" fmla="*/ 39912 h 122866"/>
                    <a:gd name="connsiteX2" fmla="*/ 59985 w 82662"/>
                    <a:gd name="connsiteY2" fmla="*/ 36745 h 122866"/>
                    <a:gd name="connsiteX3" fmla="*/ 38161 w 82662"/>
                    <a:gd name="connsiteY3" fmla="*/ 58306 h 122866"/>
                    <a:gd name="connsiteX4" fmla="*/ 38161 w 82662"/>
                    <a:gd name="connsiteY4" fmla="*/ 122866 h 122866"/>
                    <a:gd name="connsiteX5" fmla="*/ 0 w 82662"/>
                    <a:gd name="connsiteY5" fmla="*/ 122866 h 122866"/>
                    <a:gd name="connsiteX6" fmla="*/ 0 w 82662"/>
                    <a:gd name="connsiteY6" fmla="*/ 3369 h 122866"/>
                    <a:gd name="connsiteX7" fmla="*/ 36576 w 82662"/>
                    <a:gd name="connsiteY7" fmla="*/ 3369 h 122866"/>
                    <a:gd name="connsiteX8" fmla="*/ 36576 w 82662"/>
                    <a:gd name="connsiteY8" fmla="*/ 17134 h 122866"/>
                    <a:gd name="connsiteX9" fmla="*/ 69250 w 82662"/>
                    <a:gd name="connsiteY9" fmla="*/ 80 h 122866"/>
                    <a:gd name="connsiteX10" fmla="*/ 82662 w 82662"/>
                    <a:gd name="connsiteY10" fmla="*/ 1907 h 122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2662" h="122866">
                      <a:moveTo>
                        <a:pt x="82662" y="1907"/>
                      </a:moveTo>
                      <a:lnTo>
                        <a:pt x="79126" y="39912"/>
                      </a:lnTo>
                      <a:cubicBezTo>
                        <a:pt x="72970" y="37890"/>
                        <a:pt x="66508" y="36824"/>
                        <a:pt x="59985" y="36745"/>
                      </a:cubicBezTo>
                      <a:cubicBezTo>
                        <a:pt x="46451" y="36745"/>
                        <a:pt x="38161" y="43445"/>
                        <a:pt x="38161" y="58306"/>
                      </a:cubicBezTo>
                      <a:lnTo>
                        <a:pt x="38161" y="122866"/>
                      </a:lnTo>
                      <a:lnTo>
                        <a:pt x="0" y="122866"/>
                      </a:lnTo>
                      <a:lnTo>
                        <a:pt x="0" y="3369"/>
                      </a:lnTo>
                      <a:lnTo>
                        <a:pt x="36576" y="3369"/>
                      </a:lnTo>
                      <a:lnTo>
                        <a:pt x="36576" y="17134"/>
                      </a:lnTo>
                      <a:cubicBezTo>
                        <a:pt x="43403" y="5775"/>
                        <a:pt x="56023" y="-809"/>
                        <a:pt x="69250" y="80"/>
                      </a:cubicBezTo>
                      <a:cubicBezTo>
                        <a:pt x="73761" y="74"/>
                        <a:pt x="78273" y="689"/>
                        <a:pt x="82662" y="1907"/>
                      </a:cubicBezTo>
                      <a:close/>
                    </a:path>
                  </a:pathLst>
                </a:custGeom>
                <a:solidFill>
                  <a:srgbClr val="231F20"/>
                </a:solidFill>
                <a:ln w="6096" cap="flat">
                  <a:noFill/>
                  <a:prstDash val="solid"/>
                  <a:miter/>
                </a:ln>
              </p:spPr>
              <p:txBody>
                <a:bodyPr rtlCol="0" anchor="ctr"/>
                <a:lstStyle/>
                <a:p>
                  <a:endParaRPr lang="en-FI"/>
                </a:p>
              </p:txBody>
            </p:sp>
            <p:sp>
              <p:nvSpPr>
                <p:cNvPr id="156" name="Freeform 322">
                  <a:extLst>
                    <a:ext uri="{FF2B5EF4-FFF2-40B4-BE49-F238E27FC236}">
                      <a16:creationId xmlns:a16="http://schemas.microsoft.com/office/drawing/2014/main" id="{2BBBBE89-09BB-44D9-99D4-AEE5004EC942}"/>
                    </a:ext>
                  </a:extLst>
                </p:cNvPr>
                <p:cNvSpPr/>
                <p:nvPr/>
              </p:nvSpPr>
              <p:spPr>
                <a:xfrm>
                  <a:off x="8648394" y="1512964"/>
                  <a:ext cx="139415" cy="168465"/>
                </a:xfrm>
                <a:custGeom>
                  <a:avLst/>
                  <a:gdLst>
                    <a:gd name="connsiteX0" fmla="*/ 51146 w 139415"/>
                    <a:gd name="connsiteY0" fmla="*/ 168466 h 168465"/>
                    <a:gd name="connsiteX1" fmla="*/ 9449 w 139415"/>
                    <a:gd name="connsiteY1" fmla="*/ 168466 h 168465"/>
                    <a:gd name="connsiteX2" fmla="*/ 50414 w 139415"/>
                    <a:gd name="connsiteY2" fmla="*/ 93186 h 168465"/>
                    <a:gd name="connsiteX3" fmla="*/ 0 w 139415"/>
                    <a:gd name="connsiteY3" fmla="*/ 0 h 168465"/>
                    <a:gd name="connsiteX4" fmla="*/ 43831 w 139415"/>
                    <a:gd name="connsiteY4" fmla="*/ 0 h 168465"/>
                    <a:gd name="connsiteX5" fmla="*/ 71019 w 139415"/>
                    <a:gd name="connsiteY5" fmla="*/ 53719 h 168465"/>
                    <a:gd name="connsiteX6" fmla="*/ 97719 w 139415"/>
                    <a:gd name="connsiteY6" fmla="*/ 0 h 168465"/>
                    <a:gd name="connsiteX7" fmla="*/ 139415 w 139415"/>
                    <a:gd name="connsiteY7" fmla="*/ 0 h 1684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9415" h="168465">
                      <a:moveTo>
                        <a:pt x="51146" y="168466"/>
                      </a:moveTo>
                      <a:lnTo>
                        <a:pt x="9449" y="168466"/>
                      </a:lnTo>
                      <a:lnTo>
                        <a:pt x="50414" y="93186"/>
                      </a:lnTo>
                      <a:lnTo>
                        <a:pt x="0" y="0"/>
                      </a:lnTo>
                      <a:lnTo>
                        <a:pt x="43831" y="0"/>
                      </a:lnTo>
                      <a:lnTo>
                        <a:pt x="71019" y="53719"/>
                      </a:lnTo>
                      <a:lnTo>
                        <a:pt x="97719" y="0"/>
                      </a:lnTo>
                      <a:lnTo>
                        <a:pt x="139415" y="0"/>
                      </a:lnTo>
                      <a:close/>
                    </a:path>
                  </a:pathLst>
                </a:custGeom>
                <a:solidFill>
                  <a:srgbClr val="231F20"/>
                </a:solidFill>
                <a:ln w="6096" cap="flat">
                  <a:noFill/>
                  <a:prstDash val="solid"/>
                  <a:miter/>
                </a:ln>
              </p:spPr>
              <p:txBody>
                <a:bodyPr rtlCol="0" anchor="ctr"/>
                <a:lstStyle/>
                <a:p>
                  <a:endParaRPr lang="en-FI"/>
                </a:p>
              </p:txBody>
            </p:sp>
            <p:sp>
              <p:nvSpPr>
                <p:cNvPr id="157" name="Freeform 323">
                  <a:extLst>
                    <a:ext uri="{FF2B5EF4-FFF2-40B4-BE49-F238E27FC236}">
                      <a16:creationId xmlns:a16="http://schemas.microsoft.com/office/drawing/2014/main" id="{33B2F09A-18D6-4211-8682-0787008EB73F}"/>
                    </a:ext>
                  </a:extLst>
                </p:cNvPr>
                <p:cNvSpPr/>
                <p:nvPr/>
              </p:nvSpPr>
              <p:spPr>
                <a:xfrm>
                  <a:off x="8793418" y="1551456"/>
                  <a:ext cx="73152" cy="32523"/>
                </a:xfrm>
                <a:custGeom>
                  <a:avLst/>
                  <a:gdLst>
                    <a:gd name="connsiteX0" fmla="*/ 73152 w 73152"/>
                    <a:gd name="connsiteY0" fmla="*/ 32524 h 32523"/>
                    <a:gd name="connsiteX1" fmla="*/ 0 w 73152"/>
                    <a:gd name="connsiteY1" fmla="*/ 32524 h 32523"/>
                    <a:gd name="connsiteX2" fmla="*/ 0 w 73152"/>
                    <a:gd name="connsiteY2" fmla="*/ 0 h 32523"/>
                    <a:gd name="connsiteX3" fmla="*/ 73152 w 73152"/>
                    <a:gd name="connsiteY3" fmla="*/ 0 h 32523"/>
                  </a:gdLst>
                  <a:ahLst/>
                  <a:cxnLst>
                    <a:cxn ang="0">
                      <a:pos x="connsiteX0" y="connsiteY0"/>
                    </a:cxn>
                    <a:cxn ang="0">
                      <a:pos x="connsiteX1" y="connsiteY1"/>
                    </a:cxn>
                    <a:cxn ang="0">
                      <a:pos x="connsiteX2" y="connsiteY2"/>
                    </a:cxn>
                    <a:cxn ang="0">
                      <a:pos x="connsiteX3" y="connsiteY3"/>
                    </a:cxn>
                  </a:cxnLst>
                  <a:rect l="l" t="t" r="r" b="b"/>
                  <a:pathLst>
                    <a:path w="73152" h="32523">
                      <a:moveTo>
                        <a:pt x="73152" y="32524"/>
                      </a:moveTo>
                      <a:lnTo>
                        <a:pt x="0" y="32524"/>
                      </a:lnTo>
                      <a:lnTo>
                        <a:pt x="0" y="0"/>
                      </a:lnTo>
                      <a:lnTo>
                        <a:pt x="73152" y="0"/>
                      </a:lnTo>
                      <a:close/>
                    </a:path>
                  </a:pathLst>
                </a:custGeom>
                <a:solidFill>
                  <a:srgbClr val="231F20"/>
                </a:solidFill>
                <a:ln w="6096" cap="flat">
                  <a:noFill/>
                  <a:prstDash val="solid"/>
                  <a:miter/>
                </a:ln>
              </p:spPr>
              <p:txBody>
                <a:bodyPr rtlCol="0" anchor="ctr"/>
                <a:lstStyle/>
                <a:p>
                  <a:endParaRPr lang="en-FI"/>
                </a:p>
              </p:txBody>
            </p:sp>
            <p:sp>
              <p:nvSpPr>
                <p:cNvPr id="158" name="Freeform 324">
                  <a:extLst>
                    <a:ext uri="{FF2B5EF4-FFF2-40B4-BE49-F238E27FC236}">
                      <a16:creationId xmlns:a16="http://schemas.microsoft.com/office/drawing/2014/main" id="{9D855B4D-8076-4572-85C0-236F5EF31945}"/>
                    </a:ext>
                  </a:extLst>
                </p:cNvPr>
                <p:cNvSpPr/>
                <p:nvPr/>
              </p:nvSpPr>
              <p:spPr>
                <a:xfrm>
                  <a:off x="8310798" y="1755734"/>
                  <a:ext cx="153253" cy="170536"/>
                </a:xfrm>
                <a:custGeom>
                  <a:avLst/>
                  <a:gdLst>
                    <a:gd name="connsiteX0" fmla="*/ 40722 w 153253"/>
                    <a:gd name="connsiteY0" fmla="*/ 65656 h 170536"/>
                    <a:gd name="connsiteX1" fmla="*/ 112533 w 153253"/>
                    <a:gd name="connsiteY1" fmla="*/ 65656 h 170536"/>
                    <a:gd name="connsiteX2" fmla="*/ 112533 w 153253"/>
                    <a:gd name="connsiteY2" fmla="*/ 0 h 170536"/>
                    <a:gd name="connsiteX3" fmla="*/ 153254 w 153253"/>
                    <a:gd name="connsiteY3" fmla="*/ 0 h 170536"/>
                    <a:gd name="connsiteX4" fmla="*/ 153254 w 153253"/>
                    <a:gd name="connsiteY4" fmla="*/ 170536 h 170536"/>
                    <a:gd name="connsiteX5" fmla="*/ 112533 w 153253"/>
                    <a:gd name="connsiteY5" fmla="*/ 170536 h 170536"/>
                    <a:gd name="connsiteX6" fmla="*/ 112533 w 153253"/>
                    <a:gd name="connsiteY6" fmla="*/ 103540 h 170536"/>
                    <a:gd name="connsiteX7" fmla="*/ 40722 w 153253"/>
                    <a:gd name="connsiteY7" fmla="*/ 103540 h 170536"/>
                    <a:gd name="connsiteX8" fmla="*/ 40722 w 153253"/>
                    <a:gd name="connsiteY8" fmla="*/ 170536 h 170536"/>
                    <a:gd name="connsiteX9" fmla="*/ 0 w 153253"/>
                    <a:gd name="connsiteY9" fmla="*/ 170536 h 170536"/>
                    <a:gd name="connsiteX10" fmla="*/ 0 w 153253"/>
                    <a:gd name="connsiteY10" fmla="*/ 0 h 170536"/>
                    <a:gd name="connsiteX11" fmla="*/ 40722 w 153253"/>
                    <a:gd name="connsiteY11" fmla="*/ 0 h 170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3253" h="170536">
                      <a:moveTo>
                        <a:pt x="40722" y="65656"/>
                      </a:moveTo>
                      <a:lnTo>
                        <a:pt x="112533" y="65656"/>
                      </a:lnTo>
                      <a:lnTo>
                        <a:pt x="112533" y="0"/>
                      </a:lnTo>
                      <a:lnTo>
                        <a:pt x="153254" y="0"/>
                      </a:lnTo>
                      <a:lnTo>
                        <a:pt x="153254" y="170536"/>
                      </a:lnTo>
                      <a:lnTo>
                        <a:pt x="112533" y="170536"/>
                      </a:lnTo>
                      <a:lnTo>
                        <a:pt x="112533" y="103540"/>
                      </a:lnTo>
                      <a:lnTo>
                        <a:pt x="40722" y="103540"/>
                      </a:lnTo>
                      <a:lnTo>
                        <a:pt x="40722" y="170536"/>
                      </a:lnTo>
                      <a:lnTo>
                        <a:pt x="0" y="170536"/>
                      </a:lnTo>
                      <a:lnTo>
                        <a:pt x="0" y="0"/>
                      </a:lnTo>
                      <a:lnTo>
                        <a:pt x="40722" y="0"/>
                      </a:lnTo>
                      <a:close/>
                    </a:path>
                  </a:pathLst>
                </a:custGeom>
                <a:solidFill>
                  <a:srgbClr val="231F20"/>
                </a:solidFill>
                <a:ln w="6096" cap="flat">
                  <a:noFill/>
                  <a:prstDash val="solid"/>
                  <a:miter/>
                </a:ln>
              </p:spPr>
              <p:txBody>
                <a:bodyPr rtlCol="0" anchor="ctr"/>
                <a:lstStyle/>
                <a:p>
                  <a:endParaRPr lang="en-FI"/>
                </a:p>
              </p:txBody>
            </p:sp>
            <p:sp>
              <p:nvSpPr>
                <p:cNvPr id="159" name="Freeform 325">
                  <a:extLst>
                    <a:ext uri="{FF2B5EF4-FFF2-40B4-BE49-F238E27FC236}">
                      <a16:creationId xmlns:a16="http://schemas.microsoft.com/office/drawing/2014/main" id="{997C1B14-AA8E-410C-B80E-112F68442437}"/>
                    </a:ext>
                  </a:extLst>
                </p:cNvPr>
                <p:cNvSpPr/>
                <p:nvPr/>
              </p:nvSpPr>
              <p:spPr>
                <a:xfrm>
                  <a:off x="8488800" y="1747021"/>
                  <a:ext cx="45599" cy="179248"/>
                </a:xfrm>
                <a:custGeom>
                  <a:avLst/>
                  <a:gdLst>
                    <a:gd name="connsiteX0" fmla="*/ 45599 w 45599"/>
                    <a:gd name="connsiteY0" fmla="*/ 22965 h 179248"/>
                    <a:gd name="connsiteX1" fmla="*/ 22617 w 45599"/>
                    <a:gd name="connsiteY1" fmla="*/ 45561 h 179248"/>
                    <a:gd name="connsiteX2" fmla="*/ 1 w 45599"/>
                    <a:gd name="connsiteY2" fmla="*/ 22599 h 179248"/>
                    <a:gd name="connsiteX3" fmla="*/ 22800 w 45599"/>
                    <a:gd name="connsiteY3" fmla="*/ 3 h 179248"/>
                    <a:gd name="connsiteX4" fmla="*/ 45599 w 45599"/>
                    <a:gd name="connsiteY4" fmla="*/ 22039 h 179248"/>
                    <a:gd name="connsiteX5" fmla="*/ 45599 w 45599"/>
                    <a:gd name="connsiteY5" fmla="*/ 22965 h 179248"/>
                    <a:gd name="connsiteX6" fmla="*/ 42064 w 45599"/>
                    <a:gd name="connsiteY6" fmla="*/ 179249 h 179248"/>
                    <a:gd name="connsiteX7" fmla="*/ 3903 w 45599"/>
                    <a:gd name="connsiteY7" fmla="*/ 179249 h 179248"/>
                    <a:gd name="connsiteX8" fmla="*/ 3903 w 45599"/>
                    <a:gd name="connsiteY8" fmla="*/ 59752 h 179248"/>
                    <a:gd name="connsiteX9" fmla="*/ 42064 w 45599"/>
                    <a:gd name="connsiteY9" fmla="*/ 59752 h 179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5599" h="179248">
                      <a:moveTo>
                        <a:pt x="45599" y="22965"/>
                      </a:moveTo>
                      <a:cubicBezTo>
                        <a:pt x="45477" y="35542"/>
                        <a:pt x="35236" y="45658"/>
                        <a:pt x="22617" y="45561"/>
                      </a:cubicBezTo>
                      <a:cubicBezTo>
                        <a:pt x="9999" y="45457"/>
                        <a:pt x="-121" y="35176"/>
                        <a:pt x="1" y="22599"/>
                      </a:cubicBezTo>
                      <a:cubicBezTo>
                        <a:pt x="123" y="10089"/>
                        <a:pt x="10303" y="3"/>
                        <a:pt x="22800" y="3"/>
                      </a:cubicBezTo>
                      <a:cubicBezTo>
                        <a:pt x="35175" y="-204"/>
                        <a:pt x="45416" y="9663"/>
                        <a:pt x="45599" y="22039"/>
                      </a:cubicBezTo>
                      <a:cubicBezTo>
                        <a:pt x="45599" y="22350"/>
                        <a:pt x="45599" y="22654"/>
                        <a:pt x="45599" y="22965"/>
                      </a:cubicBezTo>
                      <a:close/>
                      <a:moveTo>
                        <a:pt x="42064" y="179249"/>
                      </a:moveTo>
                      <a:lnTo>
                        <a:pt x="3903" y="179249"/>
                      </a:lnTo>
                      <a:lnTo>
                        <a:pt x="3903" y="59752"/>
                      </a:lnTo>
                      <a:lnTo>
                        <a:pt x="42064" y="59752"/>
                      </a:lnTo>
                      <a:close/>
                    </a:path>
                  </a:pathLst>
                </a:custGeom>
                <a:solidFill>
                  <a:srgbClr val="231F20"/>
                </a:solidFill>
                <a:ln w="6096" cap="flat">
                  <a:noFill/>
                  <a:prstDash val="solid"/>
                  <a:miter/>
                </a:ln>
              </p:spPr>
              <p:txBody>
                <a:bodyPr rtlCol="0" anchor="ctr"/>
                <a:lstStyle/>
                <a:p>
                  <a:endParaRPr lang="en-FI"/>
                </a:p>
              </p:txBody>
            </p:sp>
            <p:sp>
              <p:nvSpPr>
                <p:cNvPr id="160" name="Freeform 326">
                  <a:extLst>
                    <a:ext uri="{FF2B5EF4-FFF2-40B4-BE49-F238E27FC236}">
                      <a16:creationId xmlns:a16="http://schemas.microsoft.com/office/drawing/2014/main" id="{1C5D7E76-F715-4E2B-BEE0-A7797E20A0BF}"/>
                    </a:ext>
                  </a:extLst>
                </p:cNvPr>
                <p:cNvSpPr/>
                <p:nvPr/>
              </p:nvSpPr>
              <p:spPr>
                <a:xfrm>
                  <a:off x="8551164" y="1803728"/>
                  <a:ext cx="126065" cy="173983"/>
                </a:xfrm>
                <a:custGeom>
                  <a:avLst/>
                  <a:gdLst>
                    <a:gd name="connsiteX0" fmla="*/ 89123 w 126065"/>
                    <a:gd name="connsiteY0" fmla="*/ 15470 h 173983"/>
                    <a:gd name="connsiteX1" fmla="*/ 89123 w 126065"/>
                    <a:gd name="connsiteY1" fmla="*/ 3289 h 173983"/>
                    <a:gd name="connsiteX2" fmla="*/ 126066 w 126065"/>
                    <a:gd name="connsiteY2" fmla="*/ 3289 h 173983"/>
                    <a:gd name="connsiteX3" fmla="*/ 126066 w 126065"/>
                    <a:gd name="connsiteY3" fmla="*/ 111336 h 173983"/>
                    <a:gd name="connsiteX4" fmla="*/ 61204 w 126065"/>
                    <a:gd name="connsiteY4" fmla="*/ 173947 h 173983"/>
                    <a:gd name="connsiteX5" fmla="*/ 6340 w 126065"/>
                    <a:gd name="connsiteY5" fmla="*/ 158721 h 173983"/>
                    <a:gd name="connsiteX6" fmla="*/ 19873 w 126065"/>
                    <a:gd name="connsiteY6" fmla="*/ 128268 h 173983"/>
                    <a:gd name="connsiteX7" fmla="*/ 58278 w 126065"/>
                    <a:gd name="connsiteY7" fmla="*/ 140449 h 173983"/>
                    <a:gd name="connsiteX8" fmla="*/ 88392 w 126065"/>
                    <a:gd name="connsiteY8" fmla="*/ 112920 h 173983"/>
                    <a:gd name="connsiteX9" fmla="*/ 88392 w 126065"/>
                    <a:gd name="connsiteY9" fmla="*/ 105672 h 173983"/>
                    <a:gd name="connsiteX10" fmla="*/ 55473 w 126065"/>
                    <a:gd name="connsiteY10" fmla="*/ 120776 h 173983"/>
                    <a:gd name="connsiteX11" fmla="*/ 0 w 126065"/>
                    <a:gd name="connsiteY11" fmla="*/ 60479 h 173983"/>
                    <a:gd name="connsiteX12" fmla="*/ 55473 w 126065"/>
                    <a:gd name="connsiteY12" fmla="*/ 61 h 173983"/>
                    <a:gd name="connsiteX13" fmla="*/ 89123 w 126065"/>
                    <a:gd name="connsiteY13" fmla="*/ 15470 h 173983"/>
                    <a:gd name="connsiteX14" fmla="*/ 39624 w 126065"/>
                    <a:gd name="connsiteY14" fmla="*/ 60175 h 173983"/>
                    <a:gd name="connsiteX15" fmla="*/ 62728 w 126065"/>
                    <a:gd name="connsiteY15" fmla="*/ 85737 h 173983"/>
                    <a:gd name="connsiteX16" fmla="*/ 64739 w 126065"/>
                    <a:gd name="connsiteY16" fmla="*/ 85756 h 173983"/>
                    <a:gd name="connsiteX17" fmla="*/ 90342 w 126065"/>
                    <a:gd name="connsiteY17" fmla="*/ 60175 h 173983"/>
                    <a:gd name="connsiteX18" fmla="*/ 64739 w 126065"/>
                    <a:gd name="connsiteY18" fmla="*/ 34595 h 173983"/>
                    <a:gd name="connsiteX19" fmla="*/ 39624 w 126065"/>
                    <a:gd name="connsiteY19" fmla="*/ 58183 h 173983"/>
                    <a:gd name="connsiteX20" fmla="*/ 39624 w 126065"/>
                    <a:gd name="connsiteY20" fmla="*/ 60175 h 1739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26065" h="173983">
                      <a:moveTo>
                        <a:pt x="89123" y="15470"/>
                      </a:moveTo>
                      <a:lnTo>
                        <a:pt x="89123" y="3289"/>
                      </a:lnTo>
                      <a:lnTo>
                        <a:pt x="126066" y="3289"/>
                      </a:lnTo>
                      <a:lnTo>
                        <a:pt x="126066" y="111336"/>
                      </a:lnTo>
                      <a:cubicBezTo>
                        <a:pt x="126066" y="150559"/>
                        <a:pt x="100340" y="173947"/>
                        <a:pt x="61204" y="173947"/>
                      </a:cubicBezTo>
                      <a:cubicBezTo>
                        <a:pt x="41818" y="174477"/>
                        <a:pt x="22677" y="169172"/>
                        <a:pt x="6340" y="158721"/>
                      </a:cubicBezTo>
                      <a:lnTo>
                        <a:pt x="19873" y="128268"/>
                      </a:lnTo>
                      <a:cubicBezTo>
                        <a:pt x="31028" y="136338"/>
                        <a:pt x="44501" y="140607"/>
                        <a:pt x="58278" y="140449"/>
                      </a:cubicBezTo>
                      <a:cubicBezTo>
                        <a:pt x="73761" y="140449"/>
                        <a:pt x="88392" y="131922"/>
                        <a:pt x="88392" y="112920"/>
                      </a:cubicBezTo>
                      <a:lnTo>
                        <a:pt x="88392" y="105672"/>
                      </a:lnTo>
                      <a:cubicBezTo>
                        <a:pt x="80528" y="115733"/>
                        <a:pt x="68275" y="121361"/>
                        <a:pt x="55473" y="120776"/>
                      </a:cubicBezTo>
                      <a:cubicBezTo>
                        <a:pt x="23408" y="120776"/>
                        <a:pt x="0" y="94343"/>
                        <a:pt x="0" y="60479"/>
                      </a:cubicBezTo>
                      <a:cubicBezTo>
                        <a:pt x="0" y="26616"/>
                        <a:pt x="23408" y="61"/>
                        <a:pt x="55473" y="61"/>
                      </a:cubicBezTo>
                      <a:cubicBezTo>
                        <a:pt x="68519" y="-664"/>
                        <a:pt x="81138" y="5104"/>
                        <a:pt x="89123" y="15470"/>
                      </a:cubicBezTo>
                      <a:close/>
                      <a:moveTo>
                        <a:pt x="39624" y="60175"/>
                      </a:moveTo>
                      <a:cubicBezTo>
                        <a:pt x="38954" y="73611"/>
                        <a:pt x="49316" y="85055"/>
                        <a:pt x="62728" y="85737"/>
                      </a:cubicBezTo>
                      <a:cubicBezTo>
                        <a:pt x="63399" y="85768"/>
                        <a:pt x="64069" y="85774"/>
                        <a:pt x="64739" y="85756"/>
                      </a:cubicBezTo>
                      <a:cubicBezTo>
                        <a:pt x="78882" y="85756"/>
                        <a:pt x="90342" y="74305"/>
                        <a:pt x="90342" y="60175"/>
                      </a:cubicBezTo>
                      <a:cubicBezTo>
                        <a:pt x="90342" y="46045"/>
                        <a:pt x="78882" y="34595"/>
                        <a:pt x="64739" y="34595"/>
                      </a:cubicBezTo>
                      <a:cubicBezTo>
                        <a:pt x="51268" y="34174"/>
                        <a:pt x="40050" y="44735"/>
                        <a:pt x="39624" y="58183"/>
                      </a:cubicBezTo>
                      <a:cubicBezTo>
                        <a:pt x="39563" y="58847"/>
                        <a:pt x="39563" y="59511"/>
                        <a:pt x="39624" y="60175"/>
                      </a:cubicBezTo>
                      <a:close/>
                    </a:path>
                  </a:pathLst>
                </a:custGeom>
                <a:solidFill>
                  <a:srgbClr val="231F20"/>
                </a:solidFill>
                <a:ln w="6096" cap="flat">
                  <a:noFill/>
                  <a:prstDash val="solid"/>
                  <a:miter/>
                </a:ln>
              </p:spPr>
              <p:txBody>
                <a:bodyPr rtlCol="0" anchor="ctr"/>
                <a:lstStyle/>
                <a:p>
                  <a:endParaRPr lang="en-FI"/>
                </a:p>
              </p:txBody>
            </p:sp>
            <p:sp>
              <p:nvSpPr>
                <p:cNvPr id="161" name="Freeform 327">
                  <a:extLst>
                    <a:ext uri="{FF2B5EF4-FFF2-40B4-BE49-F238E27FC236}">
                      <a16:creationId xmlns:a16="http://schemas.microsoft.com/office/drawing/2014/main" id="{DD31680D-3BCA-4157-BE43-146A65CC52E9}"/>
                    </a:ext>
                  </a:extLst>
                </p:cNvPr>
                <p:cNvSpPr/>
                <p:nvPr/>
              </p:nvSpPr>
              <p:spPr>
                <a:xfrm>
                  <a:off x="8704173" y="1751044"/>
                  <a:ext cx="114605" cy="175225"/>
                </a:xfrm>
                <a:custGeom>
                  <a:avLst/>
                  <a:gdLst>
                    <a:gd name="connsiteX0" fmla="*/ 37917 w 114605"/>
                    <a:gd name="connsiteY0" fmla="*/ 68275 h 175225"/>
                    <a:gd name="connsiteX1" fmla="*/ 71933 w 114605"/>
                    <a:gd name="connsiteY1" fmla="*/ 52440 h 175225"/>
                    <a:gd name="connsiteX2" fmla="*/ 114605 w 114605"/>
                    <a:gd name="connsiteY2" fmla="*/ 96779 h 175225"/>
                    <a:gd name="connsiteX3" fmla="*/ 114605 w 114605"/>
                    <a:gd name="connsiteY3" fmla="*/ 175226 h 175225"/>
                    <a:gd name="connsiteX4" fmla="*/ 76444 w 114605"/>
                    <a:gd name="connsiteY4" fmla="*/ 175226 h 175225"/>
                    <a:gd name="connsiteX5" fmla="*/ 76444 w 114605"/>
                    <a:gd name="connsiteY5" fmla="*/ 110300 h 175225"/>
                    <a:gd name="connsiteX6" fmla="*/ 57547 w 114605"/>
                    <a:gd name="connsiteY6" fmla="*/ 88252 h 175225"/>
                    <a:gd name="connsiteX7" fmla="*/ 38161 w 114605"/>
                    <a:gd name="connsiteY7" fmla="*/ 110909 h 175225"/>
                    <a:gd name="connsiteX8" fmla="*/ 38161 w 114605"/>
                    <a:gd name="connsiteY8" fmla="*/ 175226 h 175225"/>
                    <a:gd name="connsiteX9" fmla="*/ 0 w 114605"/>
                    <a:gd name="connsiteY9" fmla="*/ 175226 h 175225"/>
                    <a:gd name="connsiteX10" fmla="*/ 0 w 114605"/>
                    <a:gd name="connsiteY10" fmla="*/ 0 h 175225"/>
                    <a:gd name="connsiteX11" fmla="*/ 38161 w 114605"/>
                    <a:gd name="connsiteY11" fmla="*/ 0 h 175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4605" h="175225">
                      <a:moveTo>
                        <a:pt x="37917" y="68275"/>
                      </a:moveTo>
                      <a:cubicBezTo>
                        <a:pt x="45781" y="57489"/>
                        <a:pt x="58643" y="51508"/>
                        <a:pt x="71933" y="52440"/>
                      </a:cubicBezTo>
                      <a:cubicBezTo>
                        <a:pt x="95829" y="52440"/>
                        <a:pt x="114605" y="69128"/>
                        <a:pt x="114605" y="96779"/>
                      </a:cubicBezTo>
                      <a:lnTo>
                        <a:pt x="114605" y="175226"/>
                      </a:lnTo>
                      <a:lnTo>
                        <a:pt x="76444" y="175226"/>
                      </a:lnTo>
                      <a:lnTo>
                        <a:pt x="76444" y="110300"/>
                      </a:lnTo>
                      <a:cubicBezTo>
                        <a:pt x="76444" y="96170"/>
                        <a:pt x="69373" y="88252"/>
                        <a:pt x="57547" y="88252"/>
                      </a:cubicBezTo>
                      <a:cubicBezTo>
                        <a:pt x="46940" y="88252"/>
                        <a:pt x="38161" y="95439"/>
                        <a:pt x="38161" y="110909"/>
                      </a:cubicBezTo>
                      <a:lnTo>
                        <a:pt x="38161" y="175226"/>
                      </a:lnTo>
                      <a:lnTo>
                        <a:pt x="0" y="175226"/>
                      </a:lnTo>
                      <a:lnTo>
                        <a:pt x="0" y="0"/>
                      </a:lnTo>
                      <a:lnTo>
                        <a:pt x="38161" y="0"/>
                      </a:lnTo>
                      <a:close/>
                    </a:path>
                  </a:pathLst>
                </a:custGeom>
                <a:solidFill>
                  <a:srgbClr val="231F20"/>
                </a:solidFill>
                <a:ln w="6096" cap="flat">
                  <a:noFill/>
                  <a:prstDash val="solid"/>
                  <a:miter/>
                </a:ln>
              </p:spPr>
              <p:txBody>
                <a:bodyPr rtlCol="0" anchor="ctr"/>
                <a:lstStyle/>
                <a:p>
                  <a:endParaRPr lang="en-FI"/>
                </a:p>
              </p:txBody>
            </p:sp>
            <p:sp>
              <p:nvSpPr>
                <p:cNvPr id="162" name="Freeform 328">
                  <a:extLst>
                    <a:ext uri="{FF2B5EF4-FFF2-40B4-BE49-F238E27FC236}">
                      <a16:creationId xmlns:a16="http://schemas.microsoft.com/office/drawing/2014/main" id="{DB8F2104-4C53-4863-8A3F-DB63C14760F1}"/>
                    </a:ext>
                  </a:extLst>
                </p:cNvPr>
                <p:cNvSpPr/>
                <p:nvPr/>
              </p:nvSpPr>
              <p:spPr>
                <a:xfrm>
                  <a:off x="8368710" y="2049483"/>
                  <a:ext cx="137648" cy="170536"/>
                </a:xfrm>
                <a:custGeom>
                  <a:avLst/>
                  <a:gdLst>
                    <a:gd name="connsiteX0" fmla="*/ 40722 w 137648"/>
                    <a:gd name="connsiteY0" fmla="*/ 112980 h 170536"/>
                    <a:gd name="connsiteX1" fmla="*/ 40722 w 137648"/>
                    <a:gd name="connsiteY1" fmla="*/ 170536 h 170536"/>
                    <a:gd name="connsiteX2" fmla="*/ 0 w 137648"/>
                    <a:gd name="connsiteY2" fmla="*/ 170536 h 170536"/>
                    <a:gd name="connsiteX3" fmla="*/ 0 w 137648"/>
                    <a:gd name="connsiteY3" fmla="*/ 0 h 170536"/>
                    <a:gd name="connsiteX4" fmla="*/ 73152 w 137648"/>
                    <a:gd name="connsiteY4" fmla="*/ 0 h 170536"/>
                    <a:gd name="connsiteX5" fmla="*/ 137648 w 137648"/>
                    <a:gd name="connsiteY5" fmla="*/ 56886 h 170536"/>
                    <a:gd name="connsiteX6" fmla="*/ 73518 w 137648"/>
                    <a:gd name="connsiteY6" fmla="*/ 112919 h 170536"/>
                    <a:gd name="connsiteX7" fmla="*/ 40722 w 137648"/>
                    <a:gd name="connsiteY7" fmla="*/ 36970 h 170536"/>
                    <a:gd name="connsiteX8" fmla="*/ 40722 w 137648"/>
                    <a:gd name="connsiteY8" fmla="*/ 76680 h 170536"/>
                    <a:gd name="connsiteX9" fmla="*/ 72543 w 137648"/>
                    <a:gd name="connsiteY9" fmla="*/ 76680 h 170536"/>
                    <a:gd name="connsiteX10" fmla="*/ 96195 w 137648"/>
                    <a:gd name="connsiteY10" fmla="*/ 56947 h 170536"/>
                    <a:gd name="connsiteX11" fmla="*/ 72543 w 137648"/>
                    <a:gd name="connsiteY11" fmla="*/ 36970 h 170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7648" h="170536">
                      <a:moveTo>
                        <a:pt x="40722" y="112980"/>
                      </a:moveTo>
                      <a:lnTo>
                        <a:pt x="40722" y="170536"/>
                      </a:lnTo>
                      <a:lnTo>
                        <a:pt x="0" y="170536"/>
                      </a:lnTo>
                      <a:lnTo>
                        <a:pt x="0" y="0"/>
                      </a:lnTo>
                      <a:lnTo>
                        <a:pt x="73152" y="0"/>
                      </a:lnTo>
                      <a:cubicBezTo>
                        <a:pt x="115337" y="0"/>
                        <a:pt x="137648" y="22657"/>
                        <a:pt x="137648" y="56886"/>
                      </a:cubicBezTo>
                      <a:cubicBezTo>
                        <a:pt x="137648" y="91115"/>
                        <a:pt x="115337" y="112919"/>
                        <a:pt x="73518" y="112919"/>
                      </a:cubicBezTo>
                      <a:close/>
                      <a:moveTo>
                        <a:pt x="40722" y="36970"/>
                      </a:moveTo>
                      <a:lnTo>
                        <a:pt x="40722" y="76680"/>
                      </a:lnTo>
                      <a:lnTo>
                        <a:pt x="72543" y="76680"/>
                      </a:lnTo>
                      <a:cubicBezTo>
                        <a:pt x="87173" y="76680"/>
                        <a:pt x="96195" y="69859"/>
                        <a:pt x="96195" y="56947"/>
                      </a:cubicBezTo>
                      <a:cubicBezTo>
                        <a:pt x="96195" y="44035"/>
                        <a:pt x="87173" y="36970"/>
                        <a:pt x="72543" y="36970"/>
                      </a:cubicBezTo>
                      <a:close/>
                    </a:path>
                  </a:pathLst>
                </a:custGeom>
                <a:solidFill>
                  <a:srgbClr val="231F20"/>
                </a:solidFill>
                <a:ln w="6096" cap="flat">
                  <a:noFill/>
                  <a:prstDash val="solid"/>
                  <a:miter/>
                </a:ln>
              </p:spPr>
              <p:txBody>
                <a:bodyPr rtlCol="0" anchor="ctr"/>
                <a:lstStyle/>
                <a:p>
                  <a:endParaRPr lang="en-FI"/>
                </a:p>
              </p:txBody>
            </p:sp>
            <p:sp>
              <p:nvSpPr>
                <p:cNvPr id="163" name="Freeform 329">
                  <a:extLst>
                    <a:ext uri="{FF2B5EF4-FFF2-40B4-BE49-F238E27FC236}">
                      <a16:creationId xmlns:a16="http://schemas.microsoft.com/office/drawing/2014/main" id="{6CB33ADC-9941-4B82-9AE3-2B91157ED409}"/>
                    </a:ext>
                  </a:extLst>
                </p:cNvPr>
                <p:cNvSpPr/>
                <p:nvPr/>
              </p:nvSpPr>
              <p:spPr>
                <a:xfrm>
                  <a:off x="8520013" y="2065623"/>
                  <a:ext cx="111556" cy="157537"/>
                </a:xfrm>
                <a:custGeom>
                  <a:avLst/>
                  <a:gdLst>
                    <a:gd name="connsiteX0" fmla="*/ 101560 w 111556"/>
                    <a:gd name="connsiteY0" fmla="*/ 68702 h 157537"/>
                    <a:gd name="connsiteX1" fmla="*/ 60716 w 111556"/>
                    <a:gd name="connsiteY1" fmla="*/ 68702 h 157537"/>
                    <a:gd name="connsiteX2" fmla="*/ 60716 w 111556"/>
                    <a:gd name="connsiteY2" fmla="*/ 103662 h 157537"/>
                    <a:gd name="connsiteX3" fmla="*/ 77663 w 111556"/>
                    <a:gd name="connsiteY3" fmla="*/ 121934 h 157537"/>
                    <a:gd name="connsiteX4" fmla="*/ 98390 w 111556"/>
                    <a:gd name="connsiteY4" fmla="*/ 114503 h 157537"/>
                    <a:gd name="connsiteX5" fmla="*/ 111556 w 111556"/>
                    <a:gd name="connsiteY5" fmla="*/ 144225 h 157537"/>
                    <a:gd name="connsiteX6" fmla="*/ 68884 w 111556"/>
                    <a:gd name="connsiteY6" fmla="*/ 157503 h 157537"/>
                    <a:gd name="connsiteX7" fmla="*/ 22312 w 111556"/>
                    <a:gd name="connsiteY7" fmla="*/ 108412 h 157537"/>
                    <a:gd name="connsiteX8" fmla="*/ 22312 w 111556"/>
                    <a:gd name="connsiteY8" fmla="*/ 68580 h 157537"/>
                    <a:gd name="connsiteX9" fmla="*/ 0 w 111556"/>
                    <a:gd name="connsiteY9" fmla="*/ 68580 h 157537"/>
                    <a:gd name="connsiteX10" fmla="*/ 0 w 111556"/>
                    <a:gd name="connsiteY10" fmla="*/ 34838 h 157537"/>
                    <a:gd name="connsiteX11" fmla="*/ 22312 w 111556"/>
                    <a:gd name="connsiteY11" fmla="*/ 34838 h 157537"/>
                    <a:gd name="connsiteX12" fmla="*/ 22312 w 111556"/>
                    <a:gd name="connsiteY12" fmla="*/ 0 h 157537"/>
                    <a:gd name="connsiteX13" fmla="*/ 60473 w 111556"/>
                    <a:gd name="connsiteY13" fmla="*/ 0 h 157537"/>
                    <a:gd name="connsiteX14" fmla="*/ 60473 w 111556"/>
                    <a:gd name="connsiteY14" fmla="*/ 34838 h 157537"/>
                    <a:gd name="connsiteX15" fmla="*/ 101315 w 111556"/>
                    <a:gd name="connsiteY15" fmla="*/ 34838 h 157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1556" h="157537">
                      <a:moveTo>
                        <a:pt x="101560" y="68702"/>
                      </a:moveTo>
                      <a:lnTo>
                        <a:pt x="60716" y="68702"/>
                      </a:lnTo>
                      <a:lnTo>
                        <a:pt x="60716" y="103662"/>
                      </a:lnTo>
                      <a:cubicBezTo>
                        <a:pt x="60716" y="117426"/>
                        <a:pt x="68032" y="121934"/>
                        <a:pt x="77663" y="121934"/>
                      </a:cubicBezTo>
                      <a:cubicBezTo>
                        <a:pt x="85100" y="121233"/>
                        <a:pt x="92233" y="118681"/>
                        <a:pt x="98390" y="114503"/>
                      </a:cubicBezTo>
                      <a:lnTo>
                        <a:pt x="111556" y="144225"/>
                      </a:lnTo>
                      <a:cubicBezTo>
                        <a:pt x="99243" y="153312"/>
                        <a:pt x="84185" y="157990"/>
                        <a:pt x="68884" y="157503"/>
                      </a:cubicBezTo>
                      <a:cubicBezTo>
                        <a:pt x="36820" y="157503"/>
                        <a:pt x="22312" y="138378"/>
                        <a:pt x="22312" y="108412"/>
                      </a:cubicBezTo>
                      <a:lnTo>
                        <a:pt x="22312" y="68580"/>
                      </a:lnTo>
                      <a:lnTo>
                        <a:pt x="0" y="68580"/>
                      </a:lnTo>
                      <a:lnTo>
                        <a:pt x="0" y="34838"/>
                      </a:lnTo>
                      <a:lnTo>
                        <a:pt x="22312" y="34838"/>
                      </a:lnTo>
                      <a:lnTo>
                        <a:pt x="22312" y="0"/>
                      </a:lnTo>
                      <a:lnTo>
                        <a:pt x="60473" y="0"/>
                      </a:lnTo>
                      <a:lnTo>
                        <a:pt x="60473" y="34838"/>
                      </a:lnTo>
                      <a:lnTo>
                        <a:pt x="101315" y="34838"/>
                      </a:lnTo>
                      <a:close/>
                    </a:path>
                  </a:pathLst>
                </a:custGeom>
                <a:solidFill>
                  <a:srgbClr val="231F20"/>
                </a:solidFill>
                <a:ln w="6096" cap="flat">
                  <a:noFill/>
                  <a:prstDash val="solid"/>
                  <a:miter/>
                </a:ln>
              </p:spPr>
              <p:txBody>
                <a:bodyPr rtlCol="0" anchor="ctr"/>
                <a:lstStyle/>
                <a:p>
                  <a:endParaRPr lang="en-FI"/>
                </a:p>
              </p:txBody>
            </p:sp>
          </p:grpSp>
          <p:sp>
            <p:nvSpPr>
              <p:cNvPr id="152" name="Freeform 395">
                <a:extLst>
                  <a:ext uri="{FF2B5EF4-FFF2-40B4-BE49-F238E27FC236}">
                    <a16:creationId xmlns:a16="http://schemas.microsoft.com/office/drawing/2014/main" id="{C95BC944-441F-4265-BFCB-4A9936B7E8FC}"/>
                  </a:ext>
                </a:extLst>
              </p:cNvPr>
              <p:cNvSpPr/>
              <p:nvPr/>
            </p:nvSpPr>
            <p:spPr>
              <a:xfrm>
                <a:off x="8381146" y="2312474"/>
                <a:ext cx="363991" cy="22230"/>
              </a:xfrm>
              <a:custGeom>
                <a:avLst/>
                <a:gdLst>
                  <a:gd name="connsiteX0" fmla="*/ 0 w 363991"/>
                  <a:gd name="connsiteY0" fmla="*/ 0 h 22230"/>
                  <a:gd name="connsiteX1" fmla="*/ 0 w 363991"/>
                  <a:gd name="connsiteY1" fmla="*/ 18515 h 22230"/>
                  <a:gd name="connsiteX2" fmla="*/ 0 w 363991"/>
                  <a:gd name="connsiteY2" fmla="*/ 22231 h 22230"/>
                  <a:gd name="connsiteX3" fmla="*/ 363992 w 363991"/>
                  <a:gd name="connsiteY3" fmla="*/ 22231 h 22230"/>
                  <a:gd name="connsiteX4" fmla="*/ 363992 w 363991"/>
                  <a:gd name="connsiteY4" fmla="*/ 18515 h 22230"/>
                  <a:gd name="connsiteX5" fmla="*/ 363992 w 363991"/>
                  <a:gd name="connsiteY5" fmla="*/ 0 h 22230"/>
                  <a:gd name="connsiteX6" fmla="*/ 0 w 363991"/>
                  <a:gd name="connsiteY6" fmla="*/ 0 h 222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3991" h="22230">
                    <a:moveTo>
                      <a:pt x="0" y="0"/>
                    </a:moveTo>
                    <a:lnTo>
                      <a:pt x="0" y="18515"/>
                    </a:lnTo>
                    <a:lnTo>
                      <a:pt x="0" y="22231"/>
                    </a:lnTo>
                    <a:lnTo>
                      <a:pt x="363992" y="22231"/>
                    </a:lnTo>
                    <a:lnTo>
                      <a:pt x="363992" y="18515"/>
                    </a:lnTo>
                    <a:lnTo>
                      <a:pt x="363992" y="0"/>
                    </a:lnTo>
                    <a:lnTo>
                      <a:pt x="0" y="0"/>
                    </a:lnTo>
                    <a:close/>
                  </a:path>
                </a:pathLst>
              </a:custGeom>
              <a:solidFill>
                <a:srgbClr val="000000"/>
              </a:solidFill>
              <a:ln w="6096" cap="flat">
                <a:noFill/>
                <a:prstDash val="solid"/>
                <a:miter/>
              </a:ln>
            </p:spPr>
            <p:txBody>
              <a:bodyPr rtlCol="0" anchor="ctr"/>
              <a:lstStyle/>
              <a:p>
                <a:endParaRPr lang="en-FI"/>
              </a:p>
            </p:txBody>
          </p:sp>
        </p:grpSp>
        <p:sp>
          <p:nvSpPr>
            <p:cNvPr id="144" name="Freeform 214">
              <a:extLst>
                <a:ext uri="{FF2B5EF4-FFF2-40B4-BE49-F238E27FC236}">
                  <a16:creationId xmlns:a16="http://schemas.microsoft.com/office/drawing/2014/main" id="{2BFDF8AD-4D56-4304-A94C-8CC2EBC38012}"/>
                </a:ext>
              </a:extLst>
            </p:cNvPr>
            <p:cNvSpPr/>
            <p:nvPr/>
          </p:nvSpPr>
          <p:spPr>
            <a:xfrm>
              <a:off x="8636268" y="2045860"/>
              <a:ext cx="161239" cy="170536"/>
            </a:xfrm>
            <a:custGeom>
              <a:avLst/>
              <a:gdLst>
                <a:gd name="connsiteX0" fmla="*/ 105400 w 161239"/>
                <a:gd name="connsiteY0" fmla="*/ 84416 h 170536"/>
                <a:gd name="connsiteX1" fmla="*/ 161240 w 161239"/>
                <a:gd name="connsiteY1" fmla="*/ 170536 h 170536"/>
                <a:gd name="connsiteX2" fmla="*/ 114544 w 161239"/>
                <a:gd name="connsiteY2" fmla="*/ 170536 h 170536"/>
                <a:gd name="connsiteX3" fmla="*/ 80346 w 161239"/>
                <a:gd name="connsiteY3" fmla="*/ 115112 h 170536"/>
                <a:gd name="connsiteX4" fmla="*/ 46208 w 161239"/>
                <a:gd name="connsiteY4" fmla="*/ 170536 h 170536"/>
                <a:gd name="connsiteX5" fmla="*/ 0 w 161239"/>
                <a:gd name="connsiteY5" fmla="*/ 170536 h 170536"/>
                <a:gd name="connsiteX6" fmla="*/ 55840 w 161239"/>
                <a:gd name="connsiteY6" fmla="*/ 84416 h 170536"/>
                <a:gd name="connsiteX7" fmla="*/ 976 w 161239"/>
                <a:gd name="connsiteY7" fmla="*/ 0 h 170536"/>
                <a:gd name="connsiteX8" fmla="*/ 47671 w 161239"/>
                <a:gd name="connsiteY8" fmla="*/ 0 h 170536"/>
                <a:gd name="connsiteX9" fmla="*/ 81077 w 161239"/>
                <a:gd name="connsiteY9" fmla="*/ 54328 h 170536"/>
                <a:gd name="connsiteX10" fmla="*/ 114544 w 161239"/>
                <a:gd name="connsiteY10" fmla="*/ 0 h 170536"/>
                <a:gd name="connsiteX11" fmla="*/ 160874 w 161239"/>
                <a:gd name="connsiteY11" fmla="*/ 0 h 170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1239" h="170536">
                  <a:moveTo>
                    <a:pt x="105400" y="84416"/>
                  </a:moveTo>
                  <a:lnTo>
                    <a:pt x="161240" y="170536"/>
                  </a:lnTo>
                  <a:lnTo>
                    <a:pt x="114544" y="170536"/>
                  </a:lnTo>
                  <a:lnTo>
                    <a:pt x="80346" y="115112"/>
                  </a:lnTo>
                  <a:lnTo>
                    <a:pt x="46208" y="170536"/>
                  </a:lnTo>
                  <a:lnTo>
                    <a:pt x="0" y="170536"/>
                  </a:lnTo>
                  <a:lnTo>
                    <a:pt x="55840" y="84416"/>
                  </a:lnTo>
                  <a:lnTo>
                    <a:pt x="976" y="0"/>
                  </a:lnTo>
                  <a:lnTo>
                    <a:pt x="47671" y="0"/>
                  </a:lnTo>
                  <a:lnTo>
                    <a:pt x="81077" y="54328"/>
                  </a:lnTo>
                  <a:lnTo>
                    <a:pt x="114544" y="0"/>
                  </a:lnTo>
                  <a:lnTo>
                    <a:pt x="160874" y="0"/>
                  </a:lnTo>
                  <a:close/>
                </a:path>
              </a:pathLst>
            </a:custGeom>
            <a:solidFill>
              <a:srgbClr val="231F20"/>
            </a:solidFill>
            <a:ln w="6096" cap="flat">
              <a:noFill/>
              <a:prstDash val="solid"/>
              <a:miter/>
            </a:ln>
          </p:spPr>
          <p:txBody>
            <a:bodyPr rtlCol="0" anchor="ctr"/>
            <a:lstStyle/>
            <a:p>
              <a:endParaRPr lang="en-FI"/>
            </a:p>
          </p:txBody>
        </p:sp>
      </p:grpSp>
      <p:grpSp>
        <p:nvGrpSpPr>
          <p:cNvPr id="164" name="Grupp 163">
            <a:extLst>
              <a:ext uri="{FF2B5EF4-FFF2-40B4-BE49-F238E27FC236}">
                <a16:creationId xmlns:a16="http://schemas.microsoft.com/office/drawing/2014/main" id="{90FD3841-C032-4790-B2BD-C47D793E82CF}"/>
              </a:ext>
            </a:extLst>
          </p:cNvPr>
          <p:cNvGrpSpPr/>
          <p:nvPr/>
        </p:nvGrpSpPr>
        <p:grpSpPr>
          <a:xfrm>
            <a:off x="7080463" y="3970011"/>
            <a:ext cx="1398606" cy="2658620"/>
            <a:chOff x="7478023" y="3718221"/>
            <a:chExt cx="1398606" cy="2658620"/>
          </a:xfrm>
        </p:grpSpPr>
        <p:grpSp>
          <p:nvGrpSpPr>
            <p:cNvPr id="165" name="Group 428">
              <a:extLst>
                <a:ext uri="{FF2B5EF4-FFF2-40B4-BE49-F238E27FC236}">
                  <a16:creationId xmlns:a16="http://schemas.microsoft.com/office/drawing/2014/main" id="{810D6419-B18F-4B65-BB4D-A92373540BB6}"/>
                </a:ext>
              </a:extLst>
            </p:cNvPr>
            <p:cNvGrpSpPr/>
            <p:nvPr/>
          </p:nvGrpSpPr>
          <p:grpSpPr>
            <a:xfrm>
              <a:off x="7567269" y="4075758"/>
              <a:ext cx="1309360" cy="2301083"/>
              <a:chOff x="7567269" y="4075758"/>
              <a:chExt cx="1309360" cy="2301083"/>
            </a:xfrm>
          </p:grpSpPr>
          <p:grpSp>
            <p:nvGrpSpPr>
              <p:cNvPr id="167" name="Group 427">
                <a:extLst>
                  <a:ext uri="{FF2B5EF4-FFF2-40B4-BE49-F238E27FC236}">
                    <a16:creationId xmlns:a16="http://schemas.microsoft.com/office/drawing/2014/main" id="{5AAFE385-6A98-4FBD-9B57-7D684746F963}"/>
                  </a:ext>
                </a:extLst>
              </p:cNvPr>
              <p:cNvGrpSpPr/>
              <p:nvPr/>
            </p:nvGrpSpPr>
            <p:grpSpPr>
              <a:xfrm>
                <a:off x="7567269" y="6013774"/>
                <a:ext cx="1309360" cy="363067"/>
                <a:chOff x="7567269" y="6013774"/>
                <a:chExt cx="1309360" cy="363067"/>
              </a:xfrm>
            </p:grpSpPr>
            <p:sp>
              <p:nvSpPr>
                <p:cNvPr id="175" name="Freeform 335">
                  <a:extLst>
                    <a:ext uri="{FF2B5EF4-FFF2-40B4-BE49-F238E27FC236}">
                      <a16:creationId xmlns:a16="http://schemas.microsoft.com/office/drawing/2014/main" id="{1385A339-401F-48EC-BEF9-426A9CD0FED9}"/>
                    </a:ext>
                  </a:extLst>
                </p:cNvPr>
                <p:cNvSpPr/>
                <p:nvPr/>
              </p:nvSpPr>
              <p:spPr>
                <a:xfrm>
                  <a:off x="7955280" y="6013774"/>
                  <a:ext cx="125334" cy="173223"/>
                </a:xfrm>
                <a:custGeom>
                  <a:avLst/>
                  <a:gdLst>
                    <a:gd name="connsiteX0" fmla="*/ 0 w 125334"/>
                    <a:gd name="connsiteY0" fmla="*/ 29973 h 173223"/>
                    <a:gd name="connsiteX1" fmla="*/ 62301 w 125334"/>
                    <a:gd name="connsiteY1" fmla="*/ 7 h 173223"/>
                    <a:gd name="connsiteX2" fmla="*/ 121554 w 125334"/>
                    <a:gd name="connsiteY2" fmla="*/ 54823 h 173223"/>
                    <a:gd name="connsiteX3" fmla="*/ 95951 w 125334"/>
                    <a:gd name="connsiteY3" fmla="*/ 105740 h 173223"/>
                    <a:gd name="connsiteX4" fmla="*/ 64984 w 125334"/>
                    <a:gd name="connsiteY4" fmla="*/ 136680 h 173223"/>
                    <a:gd name="connsiteX5" fmla="*/ 125334 w 125334"/>
                    <a:gd name="connsiteY5" fmla="*/ 136680 h 173223"/>
                    <a:gd name="connsiteX6" fmla="*/ 125334 w 125334"/>
                    <a:gd name="connsiteY6" fmla="*/ 173224 h 173223"/>
                    <a:gd name="connsiteX7" fmla="*/ 8778 w 125334"/>
                    <a:gd name="connsiteY7" fmla="*/ 173224 h 173223"/>
                    <a:gd name="connsiteX8" fmla="*/ 8778 w 125334"/>
                    <a:gd name="connsiteY8" fmla="*/ 142283 h 173223"/>
                    <a:gd name="connsiteX9" fmla="*/ 67910 w 125334"/>
                    <a:gd name="connsiteY9" fmla="*/ 84423 h 173223"/>
                    <a:gd name="connsiteX10" fmla="*/ 80467 w 125334"/>
                    <a:gd name="connsiteY10" fmla="*/ 58721 h 173223"/>
                    <a:gd name="connsiteX11" fmla="*/ 60167 w 125334"/>
                    <a:gd name="connsiteY11" fmla="*/ 37361 h 173223"/>
                    <a:gd name="connsiteX12" fmla="*/ 58156 w 125334"/>
                    <a:gd name="connsiteY12" fmla="*/ 37404 h 173223"/>
                    <a:gd name="connsiteX13" fmla="*/ 23408 w 125334"/>
                    <a:gd name="connsiteY13" fmla="*/ 56406 h 1732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25334" h="173223">
                      <a:moveTo>
                        <a:pt x="0" y="29973"/>
                      </a:moveTo>
                      <a:cubicBezTo>
                        <a:pt x="14935" y="10769"/>
                        <a:pt x="37978" y="-328"/>
                        <a:pt x="62301" y="7"/>
                      </a:cubicBezTo>
                      <a:cubicBezTo>
                        <a:pt x="98267" y="7"/>
                        <a:pt x="121554" y="21933"/>
                        <a:pt x="121554" y="54823"/>
                      </a:cubicBezTo>
                      <a:cubicBezTo>
                        <a:pt x="121554" y="75165"/>
                        <a:pt x="113630" y="88077"/>
                        <a:pt x="95951" y="105740"/>
                      </a:cubicBezTo>
                      <a:lnTo>
                        <a:pt x="64984" y="136680"/>
                      </a:lnTo>
                      <a:lnTo>
                        <a:pt x="125334" y="136680"/>
                      </a:lnTo>
                      <a:lnTo>
                        <a:pt x="125334" y="173224"/>
                      </a:lnTo>
                      <a:lnTo>
                        <a:pt x="8778" y="173224"/>
                      </a:lnTo>
                      <a:lnTo>
                        <a:pt x="8778" y="142283"/>
                      </a:lnTo>
                      <a:lnTo>
                        <a:pt x="67910" y="84423"/>
                      </a:lnTo>
                      <a:cubicBezTo>
                        <a:pt x="75530" y="77991"/>
                        <a:pt x="80102" y="68667"/>
                        <a:pt x="80467" y="58721"/>
                      </a:cubicBezTo>
                      <a:cubicBezTo>
                        <a:pt x="80772" y="47222"/>
                        <a:pt x="71689" y="37659"/>
                        <a:pt x="60167" y="37361"/>
                      </a:cubicBezTo>
                      <a:cubicBezTo>
                        <a:pt x="59497" y="37343"/>
                        <a:pt x="58827" y="37355"/>
                        <a:pt x="58156" y="37404"/>
                      </a:cubicBezTo>
                      <a:cubicBezTo>
                        <a:pt x="42672" y="37404"/>
                        <a:pt x="32552" y="46418"/>
                        <a:pt x="23408" y="56406"/>
                      </a:cubicBezTo>
                      <a:close/>
                    </a:path>
                  </a:pathLst>
                </a:custGeom>
                <a:solidFill>
                  <a:srgbClr val="231F20"/>
                </a:solidFill>
                <a:ln w="6096" cap="flat">
                  <a:noFill/>
                  <a:prstDash val="solid"/>
                  <a:miter/>
                </a:ln>
              </p:spPr>
              <p:txBody>
                <a:bodyPr rtlCol="0" anchor="ctr"/>
                <a:lstStyle/>
                <a:p>
                  <a:endParaRPr lang="en-FI"/>
                </a:p>
              </p:txBody>
            </p:sp>
            <p:sp>
              <p:nvSpPr>
                <p:cNvPr id="176" name="Freeform 336">
                  <a:extLst>
                    <a:ext uri="{FF2B5EF4-FFF2-40B4-BE49-F238E27FC236}">
                      <a16:creationId xmlns:a16="http://schemas.microsoft.com/office/drawing/2014/main" id="{4D20F775-E0F1-4F73-B6CE-F67B9B8DEDFB}"/>
                    </a:ext>
                  </a:extLst>
                </p:cNvPr>
                <p:cNvSpPr/>
                <p:nvPr/>
              </p:nvSpPr>
              <p:spPr>
                <a:xfrm>
                  <a:off x="8097987" y="6013781"/>
                  <a:ext cx="150326" cy="176626"/>
                </a:xfrm>
                <a:custGeom>
                  <a:avLst/>
                  <a:gdLst>
                    <a:gd name="connsiteX0" fmla="*/ 150327 w 150326"/>
                    <a:gd name="connsiteY0" fmla="*/ 88313 h 176626"/>
                    <a:gd name="connsiteX1" fmla="*/ 75102 w 150326"/>
                    <a:gd name="connsiteY1" fmla="*/ 176627 h 176626"/>
                    <a:gd name="connsiteX2" fmla="*/ 0 w 150326"/>
                    <a:gd name="connsiteY2" fmla="*/ 88313 h 176626"/>
                    <a:gd name="connsiteX3" fmla="*/ 75102 w 150326"/>
                    <a:gd name="connsiteY3" fmla="*/ 0 h 176626"/>
                    <a:gd name="connsiteX4" fmla="*/ 150327 w 150326"/>
                    <a:gd name="connsiteY4" fmla="*/ 88313 h 176626"/>
                    <a:gd name="connsiteX5" fmla="*/ 41087 w 150326"/>
                    <a:gd name="connsiteY5" fmla="*/ 88313 h 176626"/>
                    <a:gd name="connsiteX6" fmla="*/ 75102 w 150326"/>
                    <a:gd name="connsiteY6" fmla="*/ 138865 h 176626"/>
                    <a:gd name="connsiteX7" fmla="*/ 109240 w 150326"/>
                    <a:gd name="connsiteY7" fmla="*/ 88313 h 176626"/>
                    <a:gd name="connsiteX8" fmla="*/ 75102 w 150326"/>
                    <a:gd name="connsiteY8" fmla="*/ 37762 h 176626"/>
                    <a:gd name="connsiteX9" fmla="*/ 41087 w 150326"/>
                    <a:gd name="connsiteY9" fmla="*/ 88313 h 1766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0326" h="176626">
                      <a:moveTo>
                        <a:pt x="150327" y="88313"/>
                      </a:moveTo>
                      <a:cubicBezTo>
                        <a:pt x="150327" y="143494"/>
                        <a:pt x="117043" y="176627"/>
                        <a:pt x="75102" y="176627"/>
                      </a:cubicBezTo>
                      <a:cubicBezTo>
                        <a:pt x="33162" y="176627"/>
                        <a:pt x="0" y="143494"/>
                        <a:pt x="0" y="88313"/>
                      </a:cubicBezTo>
                      <a:cubicBezTo>
                        <a:pt x="0" y="33133"/>
                        <a:pt x="33284" y="0"/>
                        <a:pt x="75102" y="0"/>
                      </a:cubicBezTo>
                      <a:cubicBezTo>
                        <a:pt x="116921" y="0"/>
                        <a:pt x="150327" y="33011"/>
                        <a:pt x="150327" y="88313"/>
                      </a:cubicBezTo>
                      <a:close/>
                      <a:moveTo>
                        <a:pt x="41087" y="88313"/>
                      </a:moveTo>
                      <a:cubicBezTo>
                        <a:pt x="41087" y="121446"/>
                        <a:pt x="55961" y="138865"/>
                        <a:pt x="75102" y="138865"/>
                      </a:cubicBezTo>
                      <a:cubicBezTo>
                        <a:pt x="94244" y="138865"/>
                        <a:pt x="109240" y="121446"/>
                        <a:pt x="109240" y="88313"/>
                      </a:cubicBezTo>
                      <a:cubicBezTo>
                        <a:pt x="109240" y="55181"/>
                        <a:pt x="94366" y="37762"/>
                        <a:pt x="75102" y="37762"/>
                      </a:cubicBezTo>
                      <a:cubicBezTo>
                        <a:pt x="55839" y="37762"/>
                        <a:pt x="41087" y="55485"/>
                        <a:pt x="41087" y="88313"/>
                      </a:cubicBezTo>
                      <a:close/>
                    </a:path>
                  </a:pathLst>
                </a:custGeom>
                <a:solidFill>
                  <a:srgbClr val="231F20"/>
                </a:solidFill>
                <a:ln w="6096" cap="flat">
                  <a:noFill/>
                  <a:prstDash val="solid"/>
                  <a:miter/>
                </a:ln>
              </p:spPr>
              <p:txBody>
                <a:bodyPr rtlCol="0" anchor="ctr"/>
                <a:lstStyle/>
                <a:p>
                  <a:endParaRPr lang="en-FI"/>
                </a:p>
              </p:txBody>
            </p:sp>
            <p:sp>
              <p:nvSpPr>
                <p:cNvPr id="177" name="Freeform 337">
                  <a:extLst>
                    <a:ext uri="{FF2B5EF4-FFF2-40B4-BE49-F238E27FC236}">
                      <a16:creationId xmlns:a16="http://schemas.microsoft.com/office/drawing/2014/main" id="{37B92BB9-D958-4212-B922-683DE1CD81F5}"/>
                    </a:ext>
                  </a:extLst>
                </p:cNvPr>
                <p:cNvSpPr/>
                <p:nvPr/>
              </p:nvSpPr>
              <p:spPr>
                <a:xfrm>
                  <a:off x="8265018" y="6016827"/>
                  <a:ext cx="126552" cy="173728"/>
                </a:xfrm>
                <a:custGeom>
                  <a:avLst/>
                  <a:gdLst>
                    <a:gd name="connsiteX0" fmla="*/ 116555 w 126552"/>
                    <a:gd name="connsiteY0" fmla="*/ 36300 h 173728"/>
                    <a:gd name="connsiteX1" fmla="*/ 49499 w 126552"/>
                    <a:gd name="connsiteY1" fmla="*/ 36300 h 173728"/>
                    <a:gd name="connsiteX2" fmla="*/ 48768 w 126552"/>
                    <a:gd name="connsiteY2" fmla="*/ 63098 h 173728"/>
                    <a:gd name="connsiteX3" fmla="*/ 65592 w 126552"/>
                    <a:gd name="connsiteY3" fmla="*/ 63098 h 173728"/>
                    <a:gd name="connsiteX4" fmla="*/ 126552 w 126552"/>
                    <a:gd name="connsiteY4" fmla="*/ 114503 h 173728"/>
                    <a:gd name="connsiteX5" fmla="*/ 61691 w 126552"/>
                    <a:gd name="connsiteY5" fmla="*/ 173703 h 173728"/>
                    <a:gd name="connsiteX6" fmla="*/ 0 w 126552"/>
                    <a:gd name="connsiteY6" fmla="*/ 149950 h 173728"/>
                    <a:gd name="connsiteX7" fmla="*/ 19629 w 126552"/>
                    <a:gd name="connsiteY7" fmla="*/ 120959 h 173728"/>
                    <a:gd name="connsiteX8" fmla="*/ 61447 w 126552"/>
                    <a:gd name="connsiteY8" fmla="*/ 137647 h 173728"/>
                    <a:gd name="connsiteX9" fmla="*/ 85831 w 126552"/>
                    <a:gd name="connsiteY9" fmla="*/ 117183 h 173728"/>
                    <a:gd name="connsiteX10" fmla="*/ 55717 w 126552"/>
                    <a:gd name="connsiteY10" fmla="*/ 97936 h 173728"/>
                    <a:gd name="connsiteX11" fmla="*/ 13350 w 126552"/>
                    <a:gd name="connsiteY11" fmla="*/ 97936 h 173728"/>
                    <a:gd name="connsiteX12" fmla="*/ 15544 w 126552"/>
                    <a:gd name="connsiteY12" fmla="*/ 0 h 173728"/>
                    <a:gd name="connsiteX13" fmla="*/ 116372 w 126552"/>
                    <a:gd name="connsiteY13" fmla="*/ 0 h 173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26552" h="173728">
                      <a:moveTo>
                        <a:pt x="116555" y="36300"/>
                      </a:moveTo>
                      <a:lnTo>
                        <a:pt x="49499" y="36300"/>
                      </a:lnTo>
                      <a:lnTo>
                        <a:pt x="48768" y="63098"/>
                      </a:lnTo>
                      <a:lnTo>
                        <a:pt x="65592" y="63098"/>
                      </a:lnTo>
                      <a:cubicBezTo>
                        <a:pt x="105095" y="63098"/>
                        <a:pt x="126552" y="84172"/>
                        <a:pt x="126552" y="114503"/>
                      </a:cubicBezTo>
                      <a:cubicBezTo>
                        <a:pt x="126552" y="151046"/>
                        <a:pt x="98877" y="173703"/>
                        <a:pt x="61691" y="173703"/>
                      </a:cubicBezTo>
                      <a:cubicBezTo>
                        <a:pt x="38770" y="174251"/>
                        <a:pt x="16581" y="165724"/>
                        <a:pt x="0" y="149950"/>
                      </a:cubicBezTo>
                      <a:lnTo>
                        <a:pt x="19629" y="120959"/>
                      </a:lnTo>
                      <a:cubicBezTo>
                        <a:pt x="31211" y="131252"/>
                        <a:pt x="45963" y="137160"/>
                        <a:pt x="61447" y="137647"/>
                      </a:cubicBezTo>
                      <a:cubicBezTo>
                        <a:pt x="77297" y="137647"/>
                        <a:pt x="85831" y="129486"/>
                        <a:pt x="85831" y="117183"/>
                      </a:cubicBezTo>
                      <a:cubicBezTo>
                        <a:pt x="85831" y="106463"/>
                        <a:pt x="78394" y="97936"/>
                        <a:pt x="55717" y="97936"/>
                      </a:cubicBezTo>
                      <a:lnTo>
                        <a:pt x="13350" y="97936"/>
                      </a:lnTo>
                      <a:lnTo>
                        <a:pt x="15544" y="0"/>
                      </a:lnTo>
                      <a:lnTo>
                        <a:pt x="116372" y="0"/>
                      </a:lnTo>
                      <a:close/>
                    </a:path>
                  </a:pathLst>
                </a:custGeom>
                <a:solidFill>
                  <a:srgbClr val="231F20"/>
                </a:solidFill>
                <a:ln w="6096" cap="flat">
                  <a:noFill/>
                  <a:prstDash val="solid"/>
                  <a:miter/>
                </a:ln>
              </p:spPr>
              <p:txBody>
                <a:bodyPr rtlCol="0" anchor="ctr"/>
                <a:lstStyle/>
                <a:p>
                  <a:endParaRPr lang="en-FI"/>
                </a:p>
              </p:txBody>
            </p:sp>
            <p:sp>
              <p:nvSpPr>
                <p:cNvPr id="178" name="Freeform 338">
                  <a:extLst>
                    <a:ext uri="{FF2B5EF4-FFF2-40B4-BE49-F238E27FC236}">
                      <a16:creationId xmlns:a16="http://schemas.microsoft.com/office/drawing/2014/main" id="{E600673D-A8B5-44A6-B879-644091AB3E89}"/>
                    </a:ext>
                  </a:extLst>
                </p:cNvPr>
                <p:cNvSpPr/>
                <p:nvPr/>
              </p:nvSpPr>
              <p:spPr>
                <a:xfrm>
                  <a:off x="8411322" y="6013781"/>
                  <a:ext cx="150326" cy="176626"/>
                </a:xfrm>
                <a:custGeom>
                  <a:avLst/>
                  <a:gdLst>
                    <a:gd name="connsiteX0" fmla="*/ 150327 w 150326"/>
                    <a:gd name="connsiteY0" fmla="*/ 88313 h 176626"/>
                    <a:gd name="connsiteX1" fmla="*/ 75102 w 150326"/>
                    <a:gd name="connsiteY1" fmla="*/ 176627 h 176626"/>
                    <a:gd name="connsiteX2" fmla="*/ 0 w 150326"/>
                    <a:gd name="connsiteY2" fmla="*/ 88313 h 176626"/>
                    <a:gd name="connsiteX3" fmla="*/ 75102 w 150326"/>
                    <a:gd name="connsiteY3" fmla="*/ 0 h 176626"/>
                    <a:gd name="connsiteX4" fmla="*/ 150327 w 150326"/>
                    <a:gd name="connsiteY4" fmla="*/ 88313 h 176626"/>
                    <a:gd name="connsiteX5" fmla="*/ 41087 w 150326"/>
                    <a:gd name="connsiteY5" fmla="*/ 88313 h 176626"/>
                    <a:gd name="connsiteX6" fmla="*/ 75102 w 150326"/>
                    <a:gd name="connsiteY6" fmla="*/ 138865 h 176626"/>
                    <a:gd name="connsiteX7" fmla="*/ 109240 w 150326"/>
                    <a:gd name="connsiteY7" fmla="*/ 88313 h 176626"/>
                    <a:gd name="connsiteX8" fmla="*/ 75102 w 150326"/>
                    <a:gd name="connsiteY8" fmla="*/ 37762 h 176626"/>
                    <a:gd name="connsiteX9" fmla="*/ 41087 w 150326"/>
                    <a:gd name="connsiteY9" fmla="*/ 88313 h 1766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0326" h="176626">
                      <a:moveTo>
                        <a:pt x="150327" y="88313"/>
                      </a:moveTo>
                      <a:cubicBezTo>
                        <a:pt x="150327" y="143494"/>
                        <a:pt x="117043" y="176627"/>
                        <a:pt x="75102" y="176627"/>
                      </a:cubicBezTo>
                      <a:cubicBezTo>
                        <a:pt x="33162" y="176627"/>
                        <a:pt x="0" y="143494"/>
                        <a:pt x="0" y="88313"/>
                      </a:cubicBezTo>
                      <a:cubicBezTo>
                        <a:pt x="0" y="33133"/>
                        <a:pt x="33284" y="0"/>
                        <a:pt x="75102" y="0"/>
                      </a:cubicBezTo>
                      <a:cubicBezTo>
                        <a:pt x="116921" y="0"/>
                        <a:pt x="150327" y="33011"/>
                        <a:pt x="150327" y="88313"/>
                      </a:cubicBezTo>
                      <a:close/>
                      <a:moveTo>
                        <a:pt x="41087" y="88313"/>
                      </a:moveTo>
                      <a:cubicBezTo>
                        <a:pt x="41087" y="121446"/>
                        <a:pt x="55961" y="138865"/>
                        <a:pt x="75102" y="138865"/>
                      </a:cubicBezTo>
                      <a:cubicBezTo>
                        <a:pt x="94244" y="138865"/>
                        <a:pt x="109240" y="121446"/>
                        <a:pt x="109240" y="88313"/>
                      </a:cubicBezTo>
                      <a:cubicBezTo>
                        <a:pt x="109240" y="55181"/>
                        <a:pt x="94366" y="37762"/>
                        <a:pt x="75102" y="37762"/>
                      </a:cubicBezTo>
                      <a:cubicBezTo>
                        <a:pt x="55839" y="37762"/>
                        <a:pt x="41087" y="55485"/>
                        <a:pt x="41087" y="88313"/>
                      </a:cubicBezTo>
                      <a:close/>
                    </a:path>
                  </a:pathLst>
                </a:custGeom>
                <a:solidFill>
                  <a:srgbClr val="231F20"/>
                </a:solidFill>
                <a:ln w="6096" cap="flat">
                  <a:noFill/>
                  <a:prstDash val="solid"/>
                  <a:miter/>
                </a:ln>
              </p:spPr>
              <p:txBody>
                <a:bodyPr rtlCol="0" anchor="ctr"/>
                <a:lstStyle/>
                <a:p>
                  <a:endParaRPr lang="en-FI"/>
                </a:p>
              </p:txBody>
            </p:sp>
            <p:sp>
              <p:nvSpPr>
                <p:cNvPr id="179" name="Freeform 411">
                  <a:extLst>
                    <a:ext uri="{FF2B5EF4-FFF2-40B4-BE49-F238E27FC236}">
                      <a16:creationId xmlns:a16="http://schemas.microsoft.com/office/drawing/2014/main" id="{531A02EA-22D9-4882-B04C-E2FCBEA31F04}"/>
                    </a:ext>
                  </a:extLst>
                </p:cNvPr>
                <p:cNvSpPr/>
                <p:nvPr/>
              </p:nvSpPr>
              <p:spPr>
                <a:xfrm>
                  <a:off x="7567269" y="6240108"/>
                  <a:ext cx="1309360" cy="136733"/>
                </a:xfrm>
                <a:custGeom>
                  <a:avLst/>
                  <a:gdLst>
                    <a:gd name="connsiteX0" fmla="*/ 1309360 w 1309360"/>
                    <a:gd name="connsiteY0" fmla="*/ 0 h 136733"/>
                    <a:gd name="connsiteX1" fmla="*/ 1309360 w 1309360"/>
                    <a:gd name="connsiteY1" fmla="*/ 136733 h 136733"/>
                    <a:gd name="connsiteX2" fmla="*/ 0 w 1309360"/>
                    <a:gd name="connsiteY2" fmla="*/ 136733 h 136733"/>
                    <a:gd name="connsiteX3" fmla="*/ 0 w 1309360"/>
                    <a:gd name="connsiteY3" fmla="*/ 0 h 136733"/>
                  </a:gdLst>
                  <a:ahLst/>
                  <a:cxnLst>
                    <a:cxn ang="0">
                      <a:pos x="connsiteX0" y="connsiteY0"/>
                    </a:cxn>
                    <a:cxn ang="0">
                      <a:pos x="connsiteX1" y="connsiteY1"/>
                    </a:cxn>
                    <a:cxn ang="0">
                      <a:pos x="connsiteX2" y="connsiteY2"/>
                    </a:cxn>
                    <a:cxn ang="0">
                      <a:pos x="connsiteX3" y="connsiteY3"/>
                    </a:cxn>
                  </a:cxnLst>
                  <a:rect l="l" t="t" r="r" b="b"/>
                  <a:pathLst>
                    <a:path w="1309360" h="136733">
                      <a:moveTo>
                        <a:pt x="1309360" y="0"/>
                      </a:moveTo>
                      <a:lnTo>
                        <a:pt x="1309360" y="136733"/>
                      </a:lnTo>
                      <a:lnTo>
                        <a:pt x="0" y="136733"/>
                      </a:lnTo>
                      <a:lnTo>
                        <a:pt x="0" y="0"/>
                      </a:lnTo>
                    </a:path>
                  </a:pathLst>
                </a:custGeom>
                <a:noFill/>
                <a:ln w="69921" cap="flat">
                  <a:solidFill>
                    <a:srgbClr val="ECECED"/>
                  </a:solidFill>
                  <a:prstDash val="solid"/>
                  <a:miter/>
                </a:ln>
              </p:spPr>
              <p:txBody>
                <a:bodyPr rtlCol="0" anchor="ctr"/>
                <a:lstStyle/>
                <a:p>
                  <a:endParaRPr lang="en-FI"/>
                </a:p>
              </p:txBody>
            </p:sp>
          </p:grpSp>
          <p:sp>
            <p:nvSpPr>
              <p:cNvPr id="168" name="Freeform 413">
                <a:extLst>
                  <a:ext uri="{FF2B5EF4-FFF2-40B4-BE49-F238E27FC236}">
                    <a16:creationId xmlns:a16="http://schemas.microsoft.com/office/drawing/2014/main" id="{FA9B8A0F-5080-40BF-B303-90D32C152FE6}"/>
                  </a:ext>
                </a:extLst>
              </p:cNvPr>
              <p:cNvSpPr/>
              <p:nvPr/>
            </p:nvSpPr>
            <p:spPr>
              <a:xfrm>
                <a:off x="7686019" y="4269743"/>
                <a:ext cx="364053" cy="14982"/>
              </a:xfrm>
              <a:custGeom>
                <a:avLst/>
                <a:gdLst>
                  <a:gd name="connsiteX0" fmla="*/ 0 w 364053"/>
                  <a:gd name="connsiteY0" fmla="*/ 0 h 14982"/>
                  <a:gd name="connsiteX1" fmla="*/ 364054 w 364053"/>
                  <a:gd name="connsiteY1" fmla="*/ 0 h 14982"/>
                  <a:gd name="connsiteX2" fmla="*/ 364054 w 364053"/>
                  <a:gd name="connsiteY2" fmla="*/ 14983 h 14982"/>
                  <a:gd name="connsiteX3" fmla="*/ 0 w 364053"/>
                  <a:gd name="connsiteY3" fmla="*/ 14983 h 14982"/>
                </a:gdLst>
                <a:ahLst/>
                <a:cxnLst>
                  <a:cxn ang="0">
                    <a:pos x="connsiteX0" y="connsiteY0"/>
                  </a:cxn>
                  <a:cxn ang="0">
                    <a:pos x="connsiteX1" y="connsiteY1"/>
                  </a:cxn>
                  <a:cxn ang="0">
                    <a:pos x="connsiteX2" y="connsiteY2"/>
                  </a:cxn>
                  <a:cxn ang="0">
                    <a:pos x="connsiteX3" y="connsiteY3"/>
                  </a:cxn>
                </a:cxnLst>
                <a:rect l="l" t="t" r="r" b="b"/>
                <a:pathLst>
                  <a:path w="364053" h="14982">
                    <a:moveTo>
                      <a:pt x="0" y="0"/>
                    </a:moveTo>
                    <a:lnTo>
                      <a:pt x="364054" y="0"/>
                    </a:lnTo>
                    <a:lnTo>
                      <a:pt x="364054" y="14983"/>
                    </a:lnTo>
                    <a:lnTo>
                      <a:pt x="0" y="14983"/>
                    </a:lnTo>
                    <a:close/>
                  </a:path>
                </a:pathLst>
              </a:custGeom>
              <a:solidFill>
                <a:srgbClr val="56B047"/>
              </a:solidFill>
              <a:ln w="6096" cap="flat">
                <a:noFill/>
                <a:prstDash val="solid"/>
                <a:miter/>
              </a:ln>
            </p:spPr>
            <p:txBody>
              <a:bodyPr rtlCol="0" anchor="ctr"/>
              <a:lstStyle/>
              <a:p>
                <a:endParaRPr lang="en-FI"/>
              </a:p>
            </p:txBody>
          </p:sp>
          <p:sp>
            <p:nvSpPr>
              <p:cNvPr id="169" name="Freeform 414">
                <a:extLst>
                  <a:ext uri="{FF2B5EF4-FFF2-40B4-BE49-F238E27FC236}">
                    <a16:creationId xmlns:a16="http://schemas.microsoft.com/office/drawing/2014/main" id="{89040751-C819-4B7B-8728-5E16FE5E2475}"/>
                  </a:ext>
                </a:extLst>
              </p:cNvPr>
              <p:cNvSpPr/>
              <p:nvPr/>
            </p:nvSpPr>
            <p:spPr>
              <a:xfrm>
                <a:off x="7686019" y="4395757"/>
                <a:ext cx="364053" cy="674653"/>
              </a:xfrm>
              <a:custGeom>
                <a:avLst/>
                <a:gdLst>
                  <a:gd name="connsiteX0" fmla="*/ 0 w 364053"/>
                  <a:gd name="connsiteY0" fmla="*/ 0 h 674653"/>
                  <a:gd name="connsiteX1" fmla="*/ 364054 w 364053"/>
                  <a:gd name="connsiteY1" fmla="*/ 0 h 674653"/>
                  <a:gd name="connsiteX2" fmla="*/ 364054 w 364053"/>
                  <a:gd name="connsiteY2" fmla="*/ 674654 h 674653"/>
                  <a:gd name="connsiteX3" fmla="*/ 0 w 364053"/>
                  <a:gd name="connsiteY3" fmla="*/ 674654 h 674653"/>
                </a:gdLst>
                <a:ahLst/>
                <a:cxnLst>
                  <a:cxn ang="0">
                    <a:pos x="connsiteX0" y="connsiteY0"/>
                  </a:cxn>
                  <a:cxn ang="0">
                    <a:pos x="connsiteX1" y="connsiteY1"/>
                  </a:cxn>
                  <a:cxn ang="0">
                    <a:pos x="connsiteX2" y="connsiteY2"/>
                  </a:cxn>
                  <a:cxn ang="0">
                    <a:pos x="connsiteX3" y="connsiteY3"/>
                  </a:cxn>
                </a:cxnLst>
                <a:rect l="l" t="t" r="r" b="b"/>
                <a:pathLst>
                  <a:path w="364053" h="674653">
                    <a:moveTo>
                      <a:pt x="0" y="0"/>
                    </a:moveTo>
                    <a:lnTo>
                      <a:pt x="364054" y="0"/>
                    </a:lnTo>
                    <a:lnTo>
                      <a:pt x="364054" y="674654"/>
                    </a:lnTo>
                    <a:lnTo>
                      <a:pt x="0" y="674654"/>
                    </a:lnTo>
                    <a:close/>
                  </a:path>
                </a:pathLst>
              </a:custGeom>
              <a:solidFill>
                <a:srgbClr val="006FB6"/>
              </a:solidFill>
              <a:ln w="6096" cap="flat">
                <a:noFill/>
                <a:prstDash val="solid"/>
                <a:miter/>
              </a:ln>
            </p:spPr>
            <p:txBody>
              <a:bodyPr rtlCol="0" anchor="ctr"/>
              <a:lstStyle/>
              <a:p>
                <a:endParaRPr lang="en-FI"/>
              </a:p>
            </p:txBody>
          </p:sp>
          <p:sp>
            <p:nvSpPr>
              <p:cNvPr id="170" name="Freeform 415">
                <a:extLst>
                  <a:ext uri="{FF2B5EF4-FFF2-40B4-BE49-F238E27FC236}">
                    <a16:creationId xmlns:a16="http://schemas.microsoft.com/office/drawing/2014/main" id="{F43BC7AC-AAB8-4805-8834-4948A801A716}"/>
                  </a:ext>
                </a:extLst>
              </p:cNvPr>
              <p:cNvSpPr/>
              <p:nvPr/>
            </p:nvSpPr>
            <p:spPr>
              <a:xfrm>
                <a:off x="7686019" y="4137334"/>
                <a:ext cx="364053" cy="132409"/>
              </a:xfrm>
              <a:custGeom>
                <a:avLst/>
                <a:gdLst>
                  <a:gd name="connsiteX0" fmla="*/ 0 w 364053"/>
                  <a:gd name="connsiteY0" fmla="*/ 0 h 132409"/>
                  <a:gd name="connsiteX1" fmla="*/ 364054 w 364053"/>
                  <a:gd name="connsiteY1" fmla="*/ 0 h 132409"/>
                  <a:gd name="connsiteX2" fmla="*/ 364054 w 364053"/>
                  <a:gd name="connsiteY2" fmla="*/ 132409 h 132409"/>
                  <a:gd name="connsiteX3" fmla="*/ 0 w 364053"/>
                  <a:gd name="connsiteY3" fmla="*/ 132409 h 132409"/>
                </a:gdLst>
                <a:ahLst/>
                <a:cxnLst>
                  <a:cxn ang="0">
                    <a:pos x="connsiteX0" y="connsiteY0"/>
                  </a:cxn>
                  <a:cxn ang="0">
                    <a:pos x="connsiteX1" y="connsiteY1"/>
                  </a:cxn>
                  <a:cxn ang="0">
                    <a:pos x="connsiteX2" y="connsiteY2"/>
                  </a:cxn>
                  <a:cxn ang="0">
                    <a:pos x="connsiteX3" y="connsiteY3"/>
                  </a:cxn>
                </a:cxnLst>
                <a:rect l="l" t="t" r="r" b="b"/>
                <a:pathLst>
                  <a:path w="364053" h="132409">
                    <a:moveTo>
                      <a:pt x="0" y="0"/>
                    </a:moveTo>
                    <a:lnTo>
                      <a:pt x="364054" y="0"/>
                    </a:lnTo>
                    <a:lnTo>
                      <a:pt x="364054" y="132409"/>
                    </a:lnTo>
                    <a:lnTo>
                      <a:pt x="0" y="132409"/>
                    </a:lnTo>
                    <a:close/>
                  </a:path>
                </a:pathLst>
              </a:custGeom>
              <a:solidFill>
                <a:srgbClr val="FFF3B8"/>
              </a:solidFill>
              <a:ln w="6096" cap="flat">
                <a:noFill/>
                <a:prstDash val="solid"/>
                <a:miter/>
              </a:ln>
            </p:spPr>
            <p:txBody>
              <a:bodyPr rtlCol="0" anchor="ctr"/>
              <a:lstStyle/>
              <a:p>
                <a:endParaRPr lang="en-FI"/>
              </a:p>
            </p:txBody>
          </p:sp>
          <p:sp>
            <p:nvSpPr>
              <p:cNvPr id="171" name="Freeform 416">
                <a:extLst>
                  <a:ext uri="{FF2B5EF4-FFF2-40B4-BE49-F238E27FC236}">
                    <a16:creationId xmlns:a16="http://schemas.microsoft.com/office/drawing/2014/main" id="{31EC8632-FE93-4F46-A3EE-FF4D05F7D31D}"/>
                  </a:ext>
                </a:extLst>
              </p:cNvPr>
              <p:cNvSpPr/>
              <p:nvPr/>
            </p:nvSpPr>
            <p:spPr>
              <a:xfrm>
                <a:off x="7686019" y="4075758"/>
                <a:ext cx="364053" cy="61575"/>
              </a:xfrm>
              <a:custGeom>
                <a:avLst/>
                <a:gdLst>
                  <a:gd name="connsiteX0" fmla="*/ 0 w 364053"/>
                  <a:gd name="connsiteY0" fmla="*/ 0 h 61575"/>
                  <a:gd name="connsiteX1" fmla="*/ 364054 w 364053"/>
                  <a:gd name="connsiteY1" fmla="*/ 0 h 61575"/>
                  <a:gd name="connsiteX2" fmla="*/ 364054 w 364053"/>
                  <a:gd name="connsiteY2" fmla="*/ 61576 h 61575"/>
                  <a:gd name="connsiteX3" fmla="*/ 0 w 364053"/>
                  <a:gd name="connsiteY3" fmla="*/ 61576 h 61575"/>
                </a:gdLst>
                <a:ahLst/>
                <a:cxnLst>
                  <a:cxn ang="0">
                    <a:pos x="connsiteX0" y="connsiteY0"/>
                  </a:cxn>
                  <a:cxn ang="0">
                    <a:pos x="connsiteX1" y="connsiteY1"/>
                  </a:cxn>
                  <a:cxn ang="0">
                    <a:pos x="connsiteX2" y="connsiteY2"/>
                  </a:cxn>
                  <a:cxn ang="0">
                    <a:pos x="connsiteX3" y="connsiteY3"/>
                  </a:cxn>
                </a:cxnLst>
                <a:rect l="l" t="t" r="r" b="b"/>
                <a:pathLst>
                  <a:path w="364053" h="61575">
                    <a:moveTo>
                      <a:pt x="0" y="0"/>
                    </a:moveTo>
                    <a:lnTo>
                      <a:pt x="364054" y="0"/>
                    </a:lnTo>
                    <a:lnTo>
                      <a:pt x="364054" y="61576"/>
                    </a:lnTo>
                    <a:lnTo>
                      <a:pt x="0" y="61576"/>
                    </a:lnTo>
                    <a:close/>
                  </a:path>
                </a:pathLst>
              </a:custGeom>
              <a:solidFill>
                <a:srgbClr val="000000"/>
              </a:solidFill>
              <a:ln w="6096" cap="flat">
                <a:noFill/>
                <a:prstDash val="solid"/>
                <a:miter/>
              </a:ln>
            </p:spPr>
            <p:txBody>
              <a:bodyPr rtlCol="0" anchor="ctr"/>
              <a:lstStyle/>
              <a:p>
                <a:endParaRPr lang="en-FI"/>
              </a:p>
            </p:txBody>
          </p:sp>
          <p:sp>
            <p:nvSpPr>
              <p:cNvPr id="172" name="Freeform 417">
                <a:extLst>
                  <a:ext uri="{FF2B5EF4-FFF2-40B4-BE49-F238E27FC236}">
                    <a16:creationId xmlns:a16="http://schemas.microsoft.com/office/drawing/2014/main" id="{5AE84F01-CE36-40C0-9EB5-C6F06B6403B3}"/>
                  </a:ext>
                </a:extLst>
              </p:cNvPr>
              <p:cNvSpPr/>
              <p:nvPr/>
            </p:nvSpPr>
            <p:spPr>
              <a:xfrm>
                <a:off x="7686019" y="4284726"/>
                <a:ext cx="364053" cy="110848"/>
              </a:xfrm>
              <a:custGeom>
                <a:avLst/>
                <a:gdLst>
                  <a:gd name="connsiteX0" fmla="*/ 0 w 364053"/>
                  <a:gd name="connsiteY0" fmla="*/ 0 h 110848"/>
                  <a:gd name="connsiteX1" fmla="*/ 364054 w 364053"/>
                  <a:gd name="connsiteY1" fmla="*/ 0 h 110848"/>
                  <a:gd name="connsiteX2" fmla="*/ 364054 w 364053"/>
                  <a:gd name="connsiteY2" fmla="*/ 110849 h 110848"/>
                  <a:gd name="connsiteX3" fmla="*/ 0 w 364053"/>
                  <a:gd name="connsiteY3" fmla="*/ 110849 h 110848"/>
                </a:gdLst>
                <a:ahLst/>
                <a:cxnLst>
                  <a:cxn ang="0">
                    <a:pos x="connsiteX0" y="connsiteY0"/>
                  </a:cxn>
                  <a:cxn ang="0">
                    <a:pos x="connsiteX1" y="connsiteY1"/>
                  </a:cxn>
                  <a:cxn ang="0">
                    <a:pos x="connsiteX2" y="connsiteY2"/>
                  </a:cxn>
                  <a:cxn ang="0">
                    <a:pos x="connsiteX3" y="connsiteY3"/>
                  </a:cxn>
                </a:cxnLst>
                <a:rect l="l" t="t" r="r" b="b"/>
                <a:pathLst>
                  <a:path w="364053" h="110848">
                    <a:moveTo>
                      <a:pt x="0" y="0"/>
                    </a:moveTo>
                    <a:lnTo>
                      <a:pt x="364054" y="0"/>
                    </a:lnTo>
                    <a:lnTo>
                      <a:pt x="364054" y="110849"/>
                    </a:lnTo>
                    <a:lnTo>
                      <a:pt x="0" y="110849"/>
                    </a:lnTo>
                    <a:close/>
                  </a:path>
                </a:pathLst>
              </a:custGeom>
              <a:solidFill>
                <a:srgbClr val="FDCF41"/>
              </a:solidFill>
              <a:ln w="6096" cap="flat">
                <a:noFill/>
                <a:prstDash val="solid"/>
                <a:miter/>
              </a:ln>
            </p:spPr>
            <p:txBody>
              <a:bodyPr rtlCol="0" anchor="ctr"/>
              <a:lstStyle/>
              <a:p>
                <a:endParaRPr lang="en-FI"/>
              </a:p>
            </p:txBody>
          </p:sp>
          <p:sp>
            <p:nvSpPr>
              <p:cNvPr id="173" name="Freeform 418">
                <a:extLst>
                  <a:ext uri="{FF2B5EF4-FFF2-40B4-BE49-F238E27FC236}">
                    <a16:creationId xmlns:a16="http://schemas.microsoft.com/office/drawing/2014/main" id="{A313E42A-0777-4DC9-9523-2658DB26BE20}"/>
                  </a:ext>
                </a:extLst>
              </p:cNvPr>
              <p:cNvSpPr/>
              <p:nvPr/>
            </p:nvSpPr>
            <p:spPr>
              <a:xfrm>
                <a:off x="7686019" y="5070411"/>
                <a:ext cx="364053" cy="369515"/>
              </a:xfrm>
              <a:custGeom>
                <a:avLst/>
                <a:gdLst>
                  <a:gd name="connsiteX0" fmla="*/ 0 w 364053"/>
                  <a:gd name="connsiteY0" fmla="*/ 0 h 369515"/>
                  <a:gd name="connsiteX1" fmla="*/ 364054 w 364053"/>
                  <a:gd name="connsiteY1" fmla="*/ 0 h 369515"/>
                  <a:gd name="connsiteX2" fmla="*/ 364054 w 364053"/>
                  <a:gd name="connsiteY2" fmla="*/ 369515 h 369515"/>
                  <a:gd name="connsiteX3" fmla="*/ 0 w 364053"/>
                  <a:gd name="connsiteY3" fmla="*/ 369515 h 369515"/>
                </a:gdLst>
                <a:ahLst/>
                <a:cxnLst>
                  <a:cxn ang="0">
                    <a:pos x="connsiteX0" y="connsiteY0"/>
                  </a:cxn>
                  <a:cxn ang="0">
                    <a:pos x="connsiteX1" y="connsiteY1"/>
                  </a:cxn>
                  <a:cxn ang="0">
                    <a:pos x="connsiteX2" y="connsiteY2"/>
                  </a:cxn>
                  <a:cxn ang="0">
                    <a:pos x="connsiteX3" y="connsiteY3"/>
                  </a:cxn>
                </a:cxnLst>
                <a:rect l="l" t="t" r="r" b="b"/>
                <a:pathLst>
                  <a:path w="364053" h="369515">
                    <a:moveTo>
                      <a:pt x="0" y="0"/>
                    </a:moveTo>
                    <a:lnTo>
                      <a:pt x="364054" y="0"/>
                    </a:lnTo>
                    <a:lnTo>
                      <a:pt x="364054" y="369515"/>
                    </a:lnTo>
                    <a:lnTo>
                      <a:pt x="0" y="369515"/>
                    </a:lnTo>
                    <a:close/>
                  </a:path>
                </a:pathLst>
              </a:custGeom>
              <a:solidFill>
                <a:srgbClr val="ACCDEC"/>
              </a:solidFill>
              <a:ln w="6096" cap="flat">
                <a:noFill/>
                <a:prstDash val="solid"/>
                <a:miter/>
              </a:ln>
            </p:spPr>
            <p:txBody>
              <a:bodyPr rtlCol="0" anchor="ctr"/>
              <a:lstStyle/>
              <a:p>
                <a:endParaRPr lang="en-FI"/>
              </a:p>
            </p:txBody>
          </p:sp>
          <p:sp>
            <p:nvSpPr>
              <p:cNvPr id="174" name="Freeform 419">
                <a:extLst>
                  <a:ext uri="{FF2B5EF4-FFF2-40B4-BE49-F238E27FC236}">
                    <a16:creationId xmlns:a16="http://schemas.microsoft.com/office/drawing/2014/main" id="{7A847A17-1418-4648-980C-7D9E710505E1}"/>
                  </a:ext>
                </a:extLst>
              </p:cNvPr>
              <p:cNvSpPr/>
              <p:nvPr/>
            </p:nvSpPr>
            <p:spPr>
              <a:xfrm>
                <a:off x="7686019" y="5439622"/>
                <a:ext cx="364053" cy="391015"/>
              </a:xfrm>
              <a:custGeom>
                <a:avLst/>
                <a:gdLst>
                  <a:gd name="connsiteX0" fmla="*/ 0 w 364053"/>
                  <a:gd name="connsiteY0" fmla="*/ 0 h 391015"/>
                  <a:gd name="connsiteX1" fmla="*/ 364054 w 364053"/>
                  <a:gd name="connsiteY1" fmla="*/ 0 h 391015"/>
                  <a:gd name="connsiteX2" fmla="*/ 364054 w 364053"/>
                  <a:gd name="connsiteY2" fmla="*/ 391015 h 391015"/>
                  <a:gd name="connsiteX3" fmla="*/ 0 w 364053"/>
                  <a:gd name="connsiteY3" fmla="*/ 391015 h 391015"/>
                </a:gdLst>
                <a:ahLst/>
                <a:cxnLst>
                  <a:cxn ang="0">
                    <a:pos x="connsiteX0" y="connsiteY0"/>
                  </a:cxn>
                  <a:cxn ang="0">
                    <a:pos x="connsiteX1" y="connsiteY1"/>
                  </a:cxn>
                  <a:cxn ang="0">
                    <a:pos x="connsiteX2" y="connsiteY2"/>
                  </a:cxn>
                  <a:cxn ang="0">
                    <a:pos x="connsiteX3" y="connsiteY3"/>
                  </a:cxn>
                </a:cxnLst>
                <a:rect l="l" t="t" r="r" b="b"/>
                <a:pathLst>
                  <a:path w="364053" h="391015">
                    <a:moveTo>
                      <a:pt x="0" y="0"/>
                    </a:moveTo>
                    <a:lnTo>
                      <a:pt x="364054" y="0"/>
                    </a:lnTo>
                    <a:lnTo>
                      <a:pt x="364054" y="391015"/>
                    </a:lnTo>
                    <a:lnTo>
                      <a:pt x="0" y="391015"/>
                    </a:lnTo>
                    <a:close/>
                  </a:path>
                </a:pathLst>
              </a:custGeom>
              <a:solidFill>
                <a:srgbClr val="375988"/>
              </a:solidFill>
              <a:ln w="6096" cap="flat">
                <a:noFill/>
                <a:prstDash val="solid"/>
                <a:miter/>
              </a:ln>
            </p:spPr>
            <p:txBody>
              <a:bodyPr rtlCol="0" anchor="ctr"/>
              <a:lstStyle/>
              <a:p>
                <a:endParaRPr lang="en-FI"/>
              </a:p>
            </p:txBody>
          </p:sp>
        </p:grpSp>
        <p:sp>
          <p:nvSpPr>
            <p:cNvPr id="166" name="textruta 165">
              <a:extLst>
                <a:ext uri="{FF2B5EF4-FFF2-40B4-BE49-F238E27FC236}">
                  <a16:creationId xmlns:a16="http://schemas.microsoft.com/office/drawing/2014/main" id="{B74F1ED7-F70B-4278-879D-566E866941C9}"/>
                </a:ext>
              </a:extLst>
            </p:cNvPr>
            <p:cNvSpPr txBox="1"/>
            <p:nvPr/>
          </p:nvSpPr>
          <p:spPr>
            <a:xfrm>
              <a:off x="7478023" y="3718221"/>
              <a:ext cx="695127" cy="307777"/>
            </a:xfrm>
            <a:prstGeom prst="rect">
              <a:avLst/>
            </a:prstGeom>
            <a:noFill/>
          </p:spPr>
          <p:txBody>
            <a:bodyPr wrap="square" lIns="0" tIns="0" rIns="0" bIns="0" rtlCol="0">
              <a:spAutoFit/>
            </a:bodyPr>
            <a:lstStyle/>
            <a:p>
              <a:pPr algn="ctr"/>
              <a:r>
                <a:rPr lang="en-GB" sz="2000" b="1" dirty="0">
                  <a:latin typeface="Mark Pro Heavy" panose="020B0904020201010104" pitchFamily="34" charset="0"/>
                </a:rPr>
                <a:t>CNN</a:t>
              </a:r>
              <a:endParaRPr lang="en-GB" sz="2000" dirty="0">
                <a:latin typeface="Mark Pro Heavy" panose="020B0904020201010104" pitchFamily="34" charset="0"/>
              </a:endParaRPr>
            </a:p>
          </p:txBody>
        </p:sp>
      </p:grpSp>
      <p:sp>
        <p:nvSpPr>
          <p:cNvPr id="2" name="textruta 1">
            <a:extLst>
              <a:ext uri="{FF2B5EF4-FFF2-40B4-BE49-F238E27FC236}">
                <a16:creationId xmlns:a16="http://schemas.microsoft.com/office/drawing/2014/main" id="{1BDCA157-A827-4035-9FC6-A042824054B9}"/>
              </a:ext>
            </a:extLst>
          </p:cNvPr>
          <p:cNvSpPr txBox="1"/>
          <p:nvPr/>
        </p:nvSpPr>
        <p:spPr>
          <a:xfrm>
            <a:off x="698425" y="225239"/>
            <a:ext cx="7140645" cy="963982"/>
          </a:xfrm>
          <a:prstGeom prst="rect">
            <a:avLst/>
          </a:prstGeom>
          <a:noFill/>
        </p:spPr>
        <p:txBody>
          <a:bodyPr wrap="square" lIns="0" tIns="0" rIns="0" bIns="0" rtlCol="0">
            <a:spAutoFit/>
          </a:bodyPr>
          <a:lstStyle/>
          <a:p>
            <a:pPr>
              <a:lnSpc>
                <a:spcPct val="87000"/>
              </a:lnSpc>
              <a:spcBef>
                <a:spcPct val="0"/>
              </a:spcBef>
            </a:pPr>
            <a:r>
              <a:rPr lang="en-GB" sz="3600">
                <a:solidFill>
                  <a:schemeClr val="bg1"/>
                </a:solidFill>
                <a:latin typeface="Mark Pro Medium" panose="020B0604020201010104" pitchFamily="34" charset="0"/>
                <a:ea typeface="+mj-ea"/>
                <a:cs typeface="+mj-cs"/>
              </a:rPr>
              <a:t>Significant Impact on Nordic Electricity Production</a:t>
            </a:r>
          </a:p>
        </p:txBody>
      </p:sp>
    </p:spTree>
    <p:custDataLst>
      <p:tags r:id="rId1"/>
    </p:custDataLst>
    <p:extLst>
      <p:ext uri="{BB962C8B-B14F-4D97-AF65-F5344CB8AC3E}">
        <p14:creationId xmlns:p14="http://schemas.microsoft.com/office/powerpoint/2010/main" val="12237367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par>
                                <p:cTn id="8" presetID="10" presetClass="entr" presetSubtype="0" fill="hold" nodeType="withEffect">
                                  <p:stCondLst>
                                    <p:cond delay="0"/>
                                  </p:stCondLst>
                                  <p:childTnLst>
                                    <p:set>
                                      <p:cBhvr>
                                        <p:cTn id="9" dur="1" fill="hold">
                                          <p:stCondLst>
                                            <p:cond delay="0"/>
                                          </p:stCondLst>
                                        </p:cTn>
                                        <p:tgtEl>
                                          <p:spTgt spid="21"/>
                                        </p:tgtEl>
                                        <p:attrNameLst>
                                          <p:attrName>style.visibility</p:attrName>
                                        </p:attrNameLst>
                                      </p:cBhvr>
                                      <p:to>
                                        <p:strVal val="visible"/>
                                      </p:to>
                                    </p:set>
                                    <p:animEffect transition="in" filter="fade">
                                      <p:cBhvr>
                                        <p:cTn id="10" dur="500"/>
                                        <p:tgtEl>
                                          <p:spTgt spid="21"/>
                                        </p:tgtEl>
                                      </p:cBhvr>
                                    </p:animEffect>
                                  </p:childTnLst>
                                </p:cTn>
                              </p:par>
                            </p:childTnLst>
                          </p:cTn>
                        </p:par>
                        <p:par>
                          <p:cTn id="11" fill="hold">
                            <p:stCondLst>
                              <p:cond delay="500"/>
                            </p:stCondLst>
                            <p:childTnLst>
                              <p:par>
                                <p:cTn id="12" presetID="10" presetClass="entr" presetSubtype="0" fill="hold" nodeType="afterEffect">
                                  <p:stCondLst>
                                    <p:cond delay="0"/>
                                  </p:stCondLst>
                                  <p:childTnLst>
                                    <p:set>
                                      <p:cBhvr>
                                        <p:cTn id="13" dur="1" fill="hold">
                                          <p:stCondLst>
                                            <p:cond delay="0"/>
                                          </p:stCondLst>
                                        </p:cTn>
                                        <p:tgtEl>
                                          <p:spTgt spid="129"/>
                                        </p:tgtEl>
                                        <p:attrNameLst>
                                          <p:attrName>style.visibility</p:attrName>
                                        </p:attrNameLst>
                                      </p:cBhvr>
                                      <p:to>
                                        <p:strVal val="visible"/>
                                      </p:to>
                                    </p:set>
                                    <p:animEffect transition="in" filter="fade">
                                      <p:cBhvr>
                                        <p:cTn id="14" dur="500"/>
                                        <p:tgtEl>
                                          <p:spTgt spid="129"/>
                                        </p:tgtEl>
                                      </p:cBhvr>
                                    </p:animEffect>
                                  </p:childTnLst>
                                </p:cTn>
                              </p:par>
                              <p:par>
                                <p:cTn id="15" presetID="10" presetClass="entr" presetSubtype="0" fill="hold" nodeType="withEffect">
                                  <p:stCondLst>
                                    <p:cond delay="0"/>
                                  </p:stCondLst>
                                  <p:childTnLst>
                                    <p:set>
                                      <p:cBhvr>
                                        <p:cTn id="16" dur="1" fill="hold">
                                          <p:stCondLst>
                                            <p:cond delay="0"/>
                                          </p:stCondLst>
                                        </p:cTn>
                                        <p:tgtEl>
                                          <p:spTgt spid="58"/>
                                        </p:tgtEl>
                                        <p:attrNameLst>
                                          <p:attrName>style.visibility</p:attrName>
                                        </p:attrNameLst>
                                      </p:cBhvr>
                                      <p:to>
                                        <p:strVal val="visible"/>
                                      </p:to>
                                    </p:set>
                                    <p:animEffect transition="in" filter="fade">
                                      <p:cBhvr>
                                        <p:cTn id="17" dur="500"/>
                                        <p:tgtEl>
                                          <p:spTgt spid="58"/>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164"/>
                                        </p:tgtEl>
                                        <p:attrNameLst>
                                          <p:attrName>style.visibility</p:attrName>
                                        </p:attrNameLst>
                                      </p:cBhvr>
                                      <p:to>
                                        <p:strVal val="visible"/>
                                      </p:to>
                                    </p:set>
                                    <p:animEffect transition="in" filter="wipe(down)">
                                      <p:cBhvr>
                                        <p:cTn id="22" dur="500"/>
                                        <p:tgtEl>
                                          <p:spTgt spid="164"/>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142"/>
                                        </p:tgtEl>
                                        <p:attrNameLst>
                                          <p:attrName>style.visibility</p:attrName>
                                        </p:attrNameLst>
                                      </p:cBhvr>
                                      <p:to>
                                        <p:strVal val="visible"/>
                                      </p:to>
                                    </p:set>
                                    <p:animEffect transition="in" filter="wipe(down)">
                                      <p:cBhvr>
                                        <p:cTn id="27" dur="500"/>
                                        <p:tgtEl>
                                          <p:spTgt spid="1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textruta 10">
            <a:extLst>
              <a:ext uri="{FF2B5EF4-FFF2-40B4-BE49-F238E27FC236}">
                <a16:creationId xmlns:a16="http://schemas.microsoft.com/office/drawing/2014/main" id="{0BB7465F-4987-426C-8660-D51602B6F418}"/>
              </a:ext>
            </a:extLst>
          </p:cNvPr>
          <p:cNvSpPr txBox="1"/>
          <p:nvPr/>
        </p:nvSpPr>
        <p:spPr>
          <a:xfrm>
            <a:off x="701883" y="413694"/>
            <a:ext cx="10791617" cy="1354217"/>
          </a:xfrm>
          <a:prstGeom prst="rect">
            <a:avLst/>
          </a:prstGeom>
          <a:noFill/>
        </p:spPr>
        <p:txBody>
          <a:bodyPr wrap="square" lIns="0" tIns="0" rIns="0" bIns="0" rtlCol="0">
            <a:spAutoFit/>
          </a:bodyPr>
          <a:lstStyle/>
          <a:p>
            <a:pPr lvl="0">
              <a:defRPr/>
            </a:pPr>
            <a:r>
              <a:rPr lang="en-US" sz="4400">
                <a:solidFill>
                  <a:srgbClr val="385988"/>
                </a:solidFill>
                <a:latin typeface="Mark Pro Medium" panose="020B0604020201010104" pitchFamily="34" charset="0"/>
                <a:ea typeface="+mj-ea"/>
                <a:cs typeface="+mj-cs"/>
              </a:rPr>
              <a:t>Bioenergy Remains Important, but with a Shifting Role</a:t>
            </a:r>
          </a:p>
        </p:txBody>
      </p:sp>
      <p:pic>
        <p:nvPicPr>
          <p:cNvPr id="10" name="Bildobjekt 9" descr="En bild som visar text&#10;&#10;Automatiskt genererad beskrivning">
            <a:extLst>
              <a:ext uri="{FF2B5EF4-FFF2-40B4-BE49-F238E27FC236}">
                <a16:creationId xmlns:a16="http://schemas.microsoft.com/office/drawing/2014/main" id="{25D84346-DFE5-4D1E-BA3F-304CA9592437}"/>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09713" y="1622267"/>
            <a:ext cx="12192000" cy="4919864"/>
          </a:xfrm>
          <a:prstGeom prst="rect">
            <a:avLst/>
          </a:prstGeom>
        </p:spPr>
      </p:pic>
      <p:pic>
        <p:nvPicPr>
          <p:cNvPr id="12" name="Bildobjekt 11">
            <a:extLst>
              <a:ext uri="{FF2B5EF4-FFF2-40B4-BE49-F238E27FC236}">
                <a16:creationId xmlns:a16="http://schemas.microsoft.com/office/drawing/2014/main" id="{501CFAAF-5328-4B7D-994F-4329BED803A2}"/>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09713" y="1628754"/>
            <a:ext cx="12192000" cy="4915801"/>
          </a:xfrm>
          <a:prstGeom prst="rect">
            <a:avLst/>
          </a:prstGeom>
        </p:spPr>
      </p:pic>
      <p:pic>
        <p:nvPicPr>
          <p:cNvPr id="13" name="Bildobjekt 12">
            <a:extLst>
              <a:ext uri="{FF2B5EF4-FFF2-40B4-BE49-F238E27FC236}">
                <a16:creationId xmlns:a16="http://schemas.microsoft.com/office/drawing/2014/main" id="{957CD060-FDE6-4C58-AFDB-8C7EA0306DE5}"/>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09713" y="1627115"/>
            <a:ext cx="12192000" cy="4917440"/>
          </a:xfrm>
          <a:prstGeom prst="rect">
            <a:avLst/>
          </a:prstGeom>
        </p:spPr>
      </p:pic>
      <p:pic>
        <p:nvPicPr>
          <p:cNvPr id="14" name="Bildobjekt 13" descr="En bild som visar text, visitkort&#10;&#10;Automatiskt genererad beskrivning">
            <a:extLst>
              <a:ext uri="{FF2B5EF4-FFF2-40B4-BE49-F238E27FC236}">
                <a16:creationId xmlns:a16="http://schemas.microsoft.com/office/drawing/2014/main" id="{8A928924-09DB-4B73-BB06-B2D83A82833E}"/>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09713" y="1624691"/>
            <a:ext cx="12192000" cy="4919864"/>
          </a:xfrm>
          <a:prstGeom prst="rect">
            <a:avLst/>
          </a:prstGeom>
        </p:spPr>
      </p:pic>
      <p:pic>
        <p:nvPicPr>
          <p:cNvPr id="15" name="Bildobjekt 14">
            <a:extLst>
              <a:ext uri="{FF2B5EF4-FFF2-40B4-BE49-F238E27FC236}">
                <a16:creationId xmlns:a16="http://schemas.microsoft.com/office/drawing/2014/main" id="{D3B1B9BC-8AE3-491C-B4B4-4781DC61AEBC}"/>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09713" y="1624691"/>
            <a:ext cx="12192000" cy="4919864"/>
          </a:xfrm>
          <a:prstGeom prst="rect">
            <a:avLst/>
          </a:prstGeom>
        </p:spPr>
      </p:pic>
      <p:sp>
        <p:nvSpPr>
          <p:cNvPr id="16" name="Rektangel 15">
            <a:extLst>
              <a:ext uri="{FF2B5EF4-FFF2-40B4-BE49-F238E27FC236}">
                <a16:creationId xmlns:a16="http://schemas.microsoft.com/office/drawing/2014/main" id="{89C3ED91-66E3-44FD-A448-702883B2F8FF}"/>
              </a:ext>
            </a:extLst>
          </p:cNvPr>
          <p:cNvSpPr/>
          <p:nvPr/>
        </p:nvSpPr>
        <p:spPr>
          <a:xfrm>
            <a:off x="-146226" y="2036243"/>
            <a:ext cx="12639883" cy="4919864"/>
          </a:xfrm>
          <a:prstGeom prst="rect">
            <a:avLst/>
          </a:prstGeom>
          <a:solidFill>
            <a:srgbClr val="FFFFFF">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a:endParaRPr lang="en-GB" sz="2200" err="1"/>
          </a:p>
        </p:txBody>
      </p:sp>
      <p:pic>
        <p:nvPicPr>
          <p:cNvPr id="18" name="Bildobjekt 17">
            <a:extLst>
              <a:ext uri="{FF2B5EF4-FFF2-40B4-BE49-F238E27FC236}">
                <a16:creationId xmlns:a16="http://schemas.microsoft.com/office/drawing/2014/main" id="{B40DF3AA-E30D-452A-943B-7E4FFD28F67D}"/>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109713" y="1624691"/>
            <a:ext cx="12192000" cy="4917440"/>
          </a:xfrm>
          <a:prstGeom prst="rect">
            <a:avLst/>
          </a:prstGeom>
        </p:spPr>
      </p:pic>
    </p:spTree>
    <p:custDataLst>
      <p:custData r:id="rId1"/>
      <p:custData r:id="rId2"/>
      <p:tags r:id="rId3"/>
    </p:custDataLst>
    <p:extLst>
      <p:ext uri="{BB962C8B-B14F-4D97-AF65-F5344CB8AC3E}">
        <p14:creationId xmlns:p14="http://schemas.microsoft.com/office/powerpoint/2010/main" val="392095952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666525-2298-46A6-875D-47F0E0A9D90D}"/>
              </a:ext>
            </a:extLst>
          </p:cNvPr>
          <p:cNvSpPr>
            <a:spLocks noGrp="1"/>
          </p:cNvSpPr>
          <p:nvPr>
            <p:ph type="title"/>
          </p:nvPr>
        </p:nvSpPr>
        <p:spPr>
          <a:xfrm>
            <a:off x="706808" y="411124"/>
            <a:ext cx="10836932" cy="1285875"/>
          </a:xfrm>
        </p:spPr>
        <p:txBody>
          <a:bodyPr/>
          <a:lstStyle/>
          <a:p>
            <a:r>
              <a:rPr lang="en-US" sz="4400">
                <a:solidFill>
                  <a:srgbClr val="385988"/>
                </a:solidFill>
                <a:latin typeface="Mark Pro Medium" panose="020B0604020201010104" pitchFamily="34" charset="0"/>
              </a:rPr>
              <a:t>Three Bioenergy Takeaways</a:t>
            </a:r>
          </a:p>
        </p:txBody>
      </p:sp>
      <p:sp>
        <p:nvSpPr>
          <p:cNvPr id="3" name="Date Placeholder 2">
            <a:extLst>
              <a:ext uri="{FF2B5EF4-FFF2-40B4-BE49-F238E27FC236}">
                <a16:creationId xmlns:a16="http://schemas.microsoft.com/office/drawing/2014/main" id="{66FB0246-69D7-48B0-9C38-9F65564B5339}"/>
              </a:ext>
            </a:extLst>
          </p:cNvPr>
          <p:cNvSpPr>
            <a:spLocks noGrp="1"/>
          </p:cNvSpPr>
          <p:nvPr>
            <p:ph type="dt" sz="half" idx="10"/>
          </p:nvPr>
        </p:nvSpPr>
        <p:spPr/>
        <p:txBody>
          <a:bodyPr/>
          <a:lstStyle/>
          <a:p>
            <a:endParaRPr lang="en-GB"/>
          </a:p>
        </p:txBody>
      </p:sp>
      <p:sp>
        <p:nvSpPr>
          <p:cNvPr id="5" name="Slide Number Placeholder 4">
            <a:extLst>
              <a:ext uri="{FF2B5EF4-FFF2-40B4-BE49-F238E27FC236}">
                <a16:creationId xmlns:a16="http://schemas.microsoft.com/office/drawing/2014/main" id="{300E2D0F-8352-488F-B753-177EBD90D956}"/>
              </a:ext>
            </a:extLst>
          </p:cNvPr>
          <p:cNvSpPr>
            <a:spLocks noGrp="1"/>
          </p:cNvSpPr>
          <p:nvPr>
            <p:ph type="sldNum" sz="quarter" idx="12"/>
          </p:nvPr>
        </p:nvSpPr>
        <p:spPr/>
        <p:txBody>
          <a:bodyPr/>
          <a:lstStyle/>
          <a:p>
            <a:fld id="{45D37B1E-C366-494F-A587-962AD9AABC83}" type="slidenum">
              <a:rPr lang="en-GB"/>
              <a:pPr/>
              <a:t>12</a:t>
            </a:fld>
            <a:endParaRPr lang="en-GB"/>
          </a:p>
        </p:txBody>
      </p:sp>
      <p:sp>
        <p:nvSpPr>
          <p:cNvPr id="6" name="Text Placeholder 5">
            <a:extLst>
              <a:ext uri="{FF2B5EF4-FFF2-40B4-BE49-F238E27FC236}">
                <a16:creationId xmlns:a16="http://schemas.microsoft.com/office/drawing/2014/main" id="{D2CE5DB8-84D1-4FE1-88FD-2131742198D4}"/>
              </a:ext>
            </a:extLst>
          </p:cNvPr>
          <p:cNvSpPr>
            <a:spLocks noGrp="1"/>
          </p:cNvSpPr>
          <p:nvPr>
            <p:ph type="body" sz="quarter" idx="13"/>
          </p:nvPr>
        </p:nvSpPr>
        <p:spPr>
          <a:xfrm>
            <a:off x="704176" y="1419748"/>
            <a:ext cx="10789322" cy="998015"/>
          </a:xfrm>
        </p:spPr>
        <p:txBody>
          <a:bodyPr vert="horz" lIns="0" tIns="0" rIns="0" bIns="0" rtlCol="0" anchor="t">
            <a:noAutofit/>
          </a:bodyPr>
          <a:lstStyle/>
          <a:p>
            <a:r>
              <a:rPr lang="en-US">
                <a:solidFill>
                  <a:srgbClr val="595959"/>
                </a:solidFill>
                <a:latin typeface="Mark Pro Medium"/>
                <a:ea typeface="+mj-ea"/>
                <a:cs typeface="+mj-cs"/>
              </a:rPr>
              <a:t>Development in transport electrification could lower the pressure on bioenergy resources</a:t>
            </a:r>
          </a:p>
          <a:p>
            <a:endParaRPr lang="en-US">
              <a:ea typeface="+mn-lt"/>
              <a:cs typeface="+mn-lt"/>
            </a:endParaRPr>
          </a:p>
        </p:txBody>
      </p:sp>
      <p:sp>
        <p:nvSpPr>
          <p:cNvPr id="8" name="Text Placeholder 5">
            <a:extLst>
              <a:ext uri="{FF2B5EF4-FFF2-40B4-BE49-F238E27FC236}">
                <a16:creationId xmlns:a16="http://schemas.microsoft.com/office/drawing/2014/main" id="{A6FDB830-63D0-4AC5-9CB4-E92F685A9BF4}"/>
              </a:ext>
            </a:extLst>
          </p:cNvPr>
          <p:cNvSpPr txBox="1">
            <a:spLocks/>
          </p:cNvSpPr>
          <p:nvPr/>
        </p:nvSpPr>
        <p:spPr>
          <a:xfrm>
            <a:off x="704178" y="2793364"/>
            <a:ext cx="10789322" cy="998015"/>
          </a:xfrm>
          <a:prstGeom prst="rect">
            <a:avLst/>
          </a:prstGeom>
        </p:spPr>
        <p:txBody>
          <a:bodyPr vert="horz" lIns="0" tIns="0" rIns="0" bIns="0" rtlCol="0" anchor="t">
            <a:noAutofit/>
          </a:bodyPr>
          <a:lstStyle>
            <a:lvl1pPr marL="0" indent="0" algn="l" defTabSz="914400" rtl="0" eaLnBrk="1" latinLnBrk="0" hangingPunct="1">
              <a:lnSpc>
                <a:spcPct val="98000"/>
              </a:lnSpc>
              <a:spcBef>
                <a:spcPts val="0"/>
              </a:spcBef>
              <a:buFont typeface="Arial" panose="020B0604020202020204" pitchFamily="34" charset="0"/>
              <a:buChar char="​"/>
              <a:defRPr sz="2800" kern="1200">
                <a:solidFill>
                  <a:srgbClr val="006EB6"/>
                </a:solidFill>
                <a:latin typeface="+mn-lt"/>
                <a:ea typeface="+mn-ea"/>
                <a:cs typeface="+mn-cs"/>
              </a:defRPr>
            </a:lvl1pPr>
            <a:lvl2pPr marL="468000" indent="-468000" algn="l" defTabSz="914400" rtl="0" eaLnBrk="1" latinLnBrk="0" hangingPunct="1">
              <a:lnSpc>
                <a:spcPct val="98000"/>
              </a:lnSpc>
              <a:spcBef>
                <a:spcPts val="0"/>
              </a:spcBef>
              <a:buFont typeface="Arial" panose="020B0604020202020204" pitchFamily="34" charset="0"/>
              <a:buChar char="―"/>
              <a:defRPr sz="2800" kern="1200">
                <a:solidFill>
                  <a:srgbClr val="006EB6"/>
                </a:solidFill>
                <a:latin typeface="+mn-lt"/>
                <a:ea typeface="+mn-ea"/>
                <a:cs typeface="+mn-cs"/>
              </a:defRPr>
            </a:lvl2pPr>
            <a:lvl3pPr marL="720000" indent="-252000" algn="l" defTabSz="914400" rtl="0" eaLnBrk="1" latinLnBrk="0" hangingPunct="1">
              <a:lnSpc>
                <a:spcPct val="98000"/>
              </a:lnSpc>
              <a:spcBef>
                <a:spcPts val="0"/>
              </a:spcBef>
              <a:buFont typeface="Symbol" panose="05050102010706020507" pitchFamily="18" charset="2"/>
              <a:buChar char=""/>
              <a:defRPr sz="2800" kern="1200">
                <a:solidFill>
                  <a:srgbClr val="006EB6"/>
                </a:solidFill>
                <a:latin typeface="+mn-lt"/>
                <a:ea typeface="+mn-ea"/>
                <a:cs typeface="+mn-cs"/>
              </a:defRPr>
            </a:lvl3pPr>
            <a:lvl4pPr marL="972000" indent="-252000" algn="l" defTabSz="914400" rtl="0" eaLnBrk="1" latinLnBrk="0" hangingPunct="1">
              <a:lnSpc>
                <a:spcPct val="98000"/>
              </a:lnSpc>
              <a:spcBef>
                <a:spcPts val="0"/>
              </a:spcBef>
              <a:buFont typeface="Arial" panose="020B0604020202020204" pitchFamily="34" charset="0"/>
              <a:buChar char="‒"/>
              <a:defRPr sz="2800" kern="1200">
                <a:solidFill>
                  <a:srgbClr val="006EB6"/>
                </a:solidFill>
                <a:latin typeface="+mn-lt"/>
                <a:ea typeface="+mn-ea"/>
                <a:cs typeface="+mn-cs"/>
              </a:defRPr>
            </a:lvl4pPr>
            <a:lvl5pPr marL="1224000" indent="-252000" algn="l" defTabSz="914400" rtl="0" eaLnBrk="1" latinLnBrk="0" hangingPunct="1">
              <a:lnSpc>
                <a:spcPct val="98000"/>
              </a:lnSpc>
              <a:spcBef>
                <a:spcPts val="0"/>
              </a:spcBef>
              <a:buFont typeface="Symbol" panose="05050102010706020507" pitchFamily="18" charset="2"/>
              <a:buChar char="·"/>
              <a:defRPr sz="2800" kern="1200" baseline="0">
                <a:solidFill>
                  <a:srgbClr val="006EB6"/>
                </a:solidFill>
                <a:latin typeface="+mn-lt"/>
                <a:ea typeface="+mn-ea"/>
                <a:cs typeface="+mn-cs"/>
              </a:defRPr>
            </a:lvl5pPr>
            <a:lvl6pPr marL="1476000" indent="-252000" algn="l" defTabSz="914400" rtl="0" eaLnBrk="1" latinLnBrk="0" hangingPunct="1">
              <a:lnSpc>
                <a:spcPct val="98000"/>
              </a:lnSpc>
              <a:spcBef>
                <a:spcPts val="0"/>
              </a:spcBef>
              <a:buFont typeface="Arial" panose="020B0604020202020204" pitchFamily="34" charset="0"/>
              <a:buChar char="‒"/>
              <a:defRPr sz="2800" kern="1200">
                <a:solidFill>
                  <a:srgbClr val="006EB6"/>
                </a:solidFill>
                <a:latin typeface="+mn-lt"/>
                <a:ea typeface="+mn-ea"/>
                <a:cs typeface="+mn-cs"/>
              </a:defRPr>
            </a:lvl6pPr>
            <a:lvl7pPr marL="1728000" indent="-252000" algn="l" defTabSz="914400" rtl="0" eaLnBrk="1" latinLnBrk="0" hangingPunct="1">
              <a:lnSpc>
                <a:spcPct val="98000"/>
              </a:lnSpc>
              <a:spcBef>
                <a:spcPts val="0"/>
              </a:spcBef>
              <a:buFont typeface="Symbol" panose="05050102010706020507" pitchFamily="18" charset="2"/>
              <a:buChar char="·"/>
              <a:defRPr sz="2800" kern="1200">
                <a:solidFill>
                  <a:srgbClr val="006EB6"/>
                </a:solidFill>
                <a:latin typeface="+mn-lt"/>
                <a:ea typeface="+mn-ea"/>
                <a:cs typeface="+mn-cs"/>
              </a:defRPr>
            </a:lvl7pPr>
            <a:lvl8pPr marL="1980000" indent="-252000" algn="l" defTabSz="914400" rtl="0" eaLnBrk="1" latinLnBrk="0" hangingPunct="1">
              <a:lnSpc>
                <a:spcPct val="98000"/>
              </a:lnSpc>
              <a:spcBef>
                <a:spcPts val="0"/>
              </a:spcBef>
              <a:buFont typeface="Arial" panose="020B0604020202020204" pitchFamily="34" charset="0"/>
              <a:buChar char="‒"/>
              <a:defRPr sz="2800" kern="1200">
                <a:solidFill>
                  <a:srgbClr val="006EB6"/>
                </a:solidFill>
                <a:latin typeface="+mn-lt"/>
                <a:ea typeface="+mn-ea"/>
                <a:cs typeface="+mn-cs"/>
              </a:defRPr>
            </a:lvl8pPr>
            <a:lvl9pPr marL="2232000" indent="-252000" algn="l" defTabSz="914400" rtl="0" eaLnBrk="1" latinLnBrk="0" hangingPunct="1">
              <a:lnSpc>
                <a:spcPct val="98000"/>
              </a:lnSpc>
              <a:spcBef>
                <a:spcPts val="0"/>
              </a:spcBef>
              <a:buFont typeface="Symbol" panose="05050102010706020507" pitchFamily="18" charset="2"/>
              <a:buChar char="·"/>
              <a:defRPr sz="2800" kern="1200">
                <a:solidFill>
                  <a:srgbClr val="006EB6"/>
                </a:solidFill>
                <a:latin typeface="+mn-lt"/>
                <a:ea typeface="+mn-ea"/>
                <a:cs typeface="+mn-cs"/>
              </a:defRPr>
            </a:lvl9pPr>
          </a:lstStyle>
          <a:p>
            <a:r>
              <a:rPr lang="en-US">
                <a:solidFill>
                  <a:srgbClr val="595959"/>
                </a:solidFill>
                <a:latin typeface="Mark Pro Medium"/>
                <a:ea typeface="+mj-ea"/>
                <a:cs typeface="+mj-cs"/>
              </a:rPr>
              <a:t>Biomass and biofuels play an important interim role in most sectors</a:t>
            </a:r>
          </a:p>
        </p:txBody>
      </p:sp>
      <p:sp>
        <p:nvSpPr>
          <p:cNvPr id="9" name="Text Placeholder 5">
            <a:extLst>
              <a:ext uri="{FF2B5EF4-FFF2-40B4-BE49-F238E27FC236}">
                <a16:creationId xmlns:a16="http://schemas.microsoft.com/office/drawing/2014/main" id="{8C1374BD-D879-4B0C-AE2C-6AEE1457850D}"/>
              </a:ext>
            </a:extLst>
          </p:cNvPr>
          <p:cNvSpPr txBox="1">
            <a:spLocks/>
          </p:cNvSpPr>
          <p:nvPr/>
        </p:nvSpPr>
        <p:spPr>
          <a:xfrm>
            <a:off x="703786" y="4166980"/>
            <a:ext cx="10789322" cy="1295411"/>
          </a:xfrm>
          <a:prstGeom prst="rect">
            <a:avLst/>
          </a:prstGeom>
        </p:spPr>
        <p:txBody>
          <a:bodyPr vert="horz" lIns="0" tIns="0" rIns="0" bIns="0" rtlCol="0" anchor="t">
            <a:noAutofit/>
          </a:bodyPr>
          <a:lstStyle>
            <a:lvl1pPr marL="0" indent="0" algn="l" defTabSz="914400" rtl="0" eaLnBrk="1" latinLnBrk="0" hangingPunct="1">
              <a:lnSpc>
                <a:spcPct val="98000"/>
              </a:lnSpc>
              <a:spcBef>
                <a:spcPts val="0"/>
              </a:spcBef>
              <a:buFont typeface="Arial" panose="020B0604020202020204" pitchFamily="34" charset="0"/>
              <a:buChar char="​"/>
              <a:defRPr sz="2800" kern="1200">
                <a:solidFill>
                  <a:srgbClr val="006EB6"/>
                </a:solidFill>
                <a:latin typeface="+mn-lt"/>
                <a:ea typeface="+mn-ea"/>
                <a:cs typeface="+mn-cs"/>
              </a:defRPr>
            </a:lvl1pPr>
            <a:lvl2pPr marL="468000" indent="-468000" algn="l" defTabSz="914400" rtl="0" eaLnBrk="1" latinLnBrk="0" hangingPunct="1">
              <a:lnSpc>
                <a:spcPct val="98000"/>
              </a:lnSpc>
              <a:spcBef>
                <a:spcPts val="0"/>
              </a:spcBef>
              <a:buFont typeface="Arial" panose="020B0604020202020204" pitchFamily="34" charset="0"/>
              <a:buChar char="―"/>
              <a:defRPr sz="2800" kern="1200">
                <a:solidFill>
                  <a:srgbClr val="006EB6"/>
                </a:solidFill>
                <a:latin typeface="+mn-lt"/>
                <a:ea typeface="+mn-ea"/>
                <a:cs typeface="+mn-cs"/>
              </a:defRPr>
            </a:lvl2pPr>
            <a:lvl3pPr marL="720000" indent="-252000" algn="l" defTabSz="914400" rtl="0" eaLnBrk="1" latinLnBrk="0" hangingPunct="1">
              <a:lnSpc>
                <a:spcPct val="98000"/>
              </a:lnSpc>
              <a:spcBef>
                <a:spcPts val="0"/>
              </a:spcBef>
              <a:buFont typeface="Symbol" panose="05050102010706020507" pitchFamily="18" charset="2"/>
              <a:buChar char=""/>
              <a:defRPr sz="2800" kern="1200">
                <a:solidFill>
                  <a:srgbClr val="006EB6"/>
                </a:solidFill>
                <a:latin typeface="+mn-lt"/>
                <a:ea typeface="+mn-ea"/>
                <a:cs typeface="+mn-cs"/>
              </a:defRPr>
            </a:lvl3pPr>
            <a:lvl4pPr marL="972000" indent="-252000" algn="l" defTabSz="914400" rtl="0" eaLnBrk="1" latinLnBrk="0" hangingPunct="1">
              <a:lnSpc>
                <a:spcPct val="98000"/>
              </a:lnSpc>
              <a:spcBef>
                <a:spcPts val="0"/>
              </a:spcBef>
              <a:buFont typeface="Arial" panose="020B0604020202020204" pitchFamily="34" charset="0"/>
              <a:buChar char="‒"/>
              <a:defRPr sz="2800" kern="1200">
                <a:solidFill>
                  <a:srgbClr val="006EB6"/>
                </a:solidFill>
                <a:latin typeface="+mn-lt"/>
                <a:ea typeface="+mn-ea"/>
                <a:cs typeface="+mn-cs"/>
              </a:defRPr>
            </a:lvl4pPr>
            <a:lvl5pPr marL="1224000" indent="-252000" algn="l" defTabSz="914400" rtl="0" eaLnBrk="1" latinLnBrk="0" hangingPunct="1">
              <a:lnSpc>
                <a:spcPct val="98000"/>
              </a:lnSpc>
              <a:spcBef>
                <a:spcPts val="0"/>
              </a:spcBef>
              <a:buFont typeface="Symbol" panose="05050102010706020507" pitchFamily="18" charset="2"/>
              <a:buChar char="·"/>
              <a:defRPr sz="2800" kern="1200" baseline="0">
                <a:solidFill>
                  <a:srgbClr val="006EB6"/>
                </a:solidFill>
                <a:latin typeface="+mn-lt"/>
                <a:ea typeface="+mn-ea"/>
                <a:cs typeface="+mn-cs"/>
              </a:defRPr>
            </a:lvl5pPr>
            <a:lvl6pPr marL="1476000" indent="-252000" algn="l" defTabSz="914400" rtl="0" eaLnBrk="1" latinLnBrk="0" hangingPunct="1">
              <a:lnSpc>
                <a:spcPct val="98000"/>
              </a:lnSpc>
              <a:spcBef>
                <a:spcPts val="0"/>
              </a:spcBef>
              <a:buFont typeface="Arial" panose="020B0604020202020204" pitchFamily="34" charset="0"/>
              <a:buChar char="‒"/>
              <a:defRPr sz="2800" kern="1200">
                <a:solidFill>
                  <a:srgbClr val="006EB6"/>
                </a:solidFill>
                <a:latin typeface="+mn-lt"/>
                <a:ea typeface="+mn-ea"/>
                <a:cs typeface="+mn-cs"/>
              </a:defRPr>
            </a:lvl6pPr>
            <a:lvl7pPr marL="1728000" indent="-252000" algn="l" defTabSz="914400" rtl="0" eaLnBrk="1" latinLnBrk="0" hangingPunct="1">
              <a:lnSpc>
                <a:spcPct val="98000"/>
              </a:lnSpc>
              <a:spcBef>
                <a:spcPts val="0"/>
              </a:spcBef>
              <a:buFont typeface="Symbol" panose="05050102010706020507" pitchFamily="18" charset="2"/>
              <a:buChar char="·"/>
              <a:defRPr sz="2800" kern="1200">
                <a:solidFill>
                  <a:srgbClr val="006EB6"/>
                </a:solidFill>
                <a:latin typeface="+mn-lt"/>
                <a:ea typeface="+mn-ea"/>
                <a:cs typeface="+mn-cs"/>
              </a:defRPr>
            </a:lvl7pPr>
            <a:lvl8pPr marL="1980000" indent="-252000" algn="l" defTabSz="914400" rtl="0" eaLnBrk="1" latinLnBrk="0" hangingPunct="1">
              <a:lnSpc>
                <a:spcPct val="98000"/>
              </a:lnSpc>
              <a:spcBef>
                <a:spcPts val="0"/>
              </a:spcBef>
              <a:buFont typeface="Arial" panose="020B0604020202020204" pitchFamily="34" charset="0"/>
              <a:buChar char="‒"/>
              <a:defRPr sz="2800" kern="1200">
                <a:solidFill>
                  <a:srgbClr val="006EB6"/>
                </a:solidFill>
                <a:latin typeface="+mn-lt"/>
                <a:ea typeface="+mn-ea"/>
                <a:cs typeface="+mn-cs"/>
              </a:defRPr>
            </a:lvl8pPr>
            <a:lvl9pPr marL="2232000" indent="-252000" algn="l" defTabSz="914400" rtl="0" eaLnBrk="1" latinLnBrk="0" hangingPunct="1">
              <a:lnSpc>
                <a:spcPct val="98000"/>
              </a:lnSpc>
              <a:spcBef>
                <a:spcPts val="0"/>
              </a:spcBef>
              <a:buFont typeface="Symbol" panose="05050102010706020507" pitchFamily="18" charset="2"/>
              <a:buChar char="·"/>
              <a:defRPr sz="2800" kern="1200">
                <a:solidFill>
                  <a:srgbClr val="006EB6"/>
                </a:solidFill>
                <a:latin typeface="+mn-lt"/>
                <a:ea typeface="+mn-ea"/>
                <a:cs typeface="+mn-cs"/>
              </a:defRPr>
            </a:lvl9pPr>
          </a:lstStyle>
          <a:p>
            <a:r>
              <a:rPr lang="en-US">
                <a:solidFill>
                  <a:srgbClr val="595959"/>
                </a:solidFill>
                <a:latin typeface="Mark Pro Medium"/>
                <a:ea typeface="+mj-ea"/>
                <a:cs typeface="+mj-cs"/>
              </a:rPr>
              <a:t>Maintaining sustainability despite increased demand will continue to be an important topic</a:t>
            </a:r>
          </a:p>
          <a:p>
            <a:endParaRPr lang="en-US">
              <a:ea typeface="+mn-lt"/>
              <a:cs typeface="+mn-lt"/>
            </a:endParaRPr>
          </a:p>
        </p:txBody>
      </p:sp>
    </p:spTree>
    <p:extLst>
      <p:ext uri="{BB962C8B-B14F-4D97-AF65-F5344CB8AC3E}">
        <p14:creationId xmlns:p14="http://schemas.microsoft.com/office/powerpoint/2010/main" val="24802678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P spid="8" grpId="0"/>
      <p:bldP spid="9"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D0480686-3801-5346-BF7F-4892B09B44E9}"/>
              </a:ext>
            </a:extLst>
          </p:cNvPr>
          <p:cNvSpPr>
            <a:spLocks noGrp="1"/>
          </p:cNvSpPr>
          <p:nvPr>
            <p:ph type="dt" sz="half" idx="10"/>
          </p:nvPr>
        </p:nvSpPr>
        <p:spPr>
          <a:xfrm>
            <a:off x="631961" y="6175675"/>
            <a:ext cx="0" cy="0"/>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GB" sz="100" b="0" i="0" u="none" strike="noStrike" kern="1200" cap="none" spc="0" normalizeH="0" baseline="0" noProof="0">
              <a:ln>
                <a:noFill/>
              </a:ln>
              <a:solidFill>
                <a:prstClr val="white"/>
              </a:solidFill>
              <a:effectLst/>
              <a:uLnTx/>
              <a:uFillTx/>
              <a:latin typeface="Corbel"/>
              <a:ea typeface="+mn-ea"/>
              <a:cs typeface="+mn-cs"/>
            </a:endParaRPr>
          </a:p>
        </p:txBody>
      </p:sp>
      <p:sp>
        <p:nvSpPr>
          <p:cNvPr id="5" name="Slide Number Placeholder 4">
            <a:extLst>
              <a:ext uri="{FF2B5EF4-FFF2-40B4-BE49-F238E27FC236}">
                <a16:creationId xmlns:a16="http://schemas.microsoft.com/office/drawing/2014/main" id="{5DF93F33-2614-DC48-8F12-F5AACC1CBD06}"/>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5D37B1E-C366-494F-A587-962AD9AABC83}" type="slidenum">
              <a:rPr kumimoji="0" lang="en-GB" sz="950" b="0" i="0" u="none" strike="noStrike" kern="1200" cap="none" spc="0" normalizeH="0" baseline="0" noProof="0" smtClean="0">
                <a:ln>
                  <a:noFill/>
                </a:ln>
                <a:solidFill>
                  <a:srgbClr val="006EB6"/>
                </a:solidFill>
                <a:effectLst/>
                <a:uLnTx/>
                <a:uFillTx/>
                <a:latin typeface="Corbe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GB" sz="950" b="0" i="0" u="none" strike="noStrike" kern="1200" cap="none" spc="0" normalizeH="0" baseline="0" noProof="0">
              <a:ln>
                <a:noFill/>
              </a:ln>
              <a:solidFill>
                <a:srgbClr val="006EB6"/>
              </a:solidFill>
              <a:effectLst/>
              <a:uLnTx/>
              <a:uFillTx/>
              <a:latin typeface="Corbel"/>
              <a:ea typeface="+mn-ea"/>
              <a:cs typeface="+mn-cs"/>
            </a:endParaRPr>
          </a:p>
        </p:txBody>
      </p:sp>
      <p:sp>
        <p:nvSpPr>
          <p:cNvPr id="269" name="Title 1">
            <a:extLst>
              <a:ext uri="{FF2B5EF4-FFF2-40B4-BE49-F238E27FC236}">
                <a16:creationId xmlns:a16="http://schemas.microsoft.com/office/drawing/2014/main" id="{84D530CF-ED18-4AB0-8F0F-EE186980863C}"/>
              </a:ext>
            </a:extLst>
          </p:cNvPr>
          <p:cNvSpPr>
            <a:spLocks noGrp="1"/>
          </p:cNvSpPr>
          <p:nvPr>
            <p:ph type="title"/>
          </p:nvPr>
        </p:nvSpPr>
        <p:spPr>
          <a:xfrm>
            <a:off x="707530" y="410244"/>
            <a:ext cx="10795495" cy="915959"/>
          </a:xfrm>
        </p:spPr>
        <p:txBody>
          <a:bodyPr/>
          <a:lstStyle/>
          <a:p>
            <a:pPr marR="0" lvl="0" indent="0" fontAlgn="auto">
              <a:spcAft>
                <a:spcPts val="0"/>
              </a:spcAft>
              <a:buClrTx/>
              <a:buSzTx/>
              <a:tabLst/>
              <a:defRPr/>
            </a:pPr>
            <a:r>
              <a:rPr lang="en-US" sz="3600" b="0">
                <a:solidFill>
                  <a:srgbClr val="385988"/>
                </a:solidFill>
                <a:latin typeface="Mark Pro Medium"/>
                <a:ea typeface="+mn-ea"/>
                <a:cs typeface="+mn-cs"/>
              </a:rPr>
              <a:t>Bioenergy Use Increase</a:t>
            </a:r>
          </a:p>
        </p:txBody>
      </p:sp>
      <p:grpSp>
        <p:nvGrpSpPr>
          <p:cNvPr id="264" name="Group 255">
            <a:extLst>
              <a:ext uri="{FF2B5EF4-FFF2-40B4-BE49-F238E27FC236}">
                <a16:creationId xmlns:a16="http://schemas.microsoft.com/office/drawing/2014/main" id="{36A9DC69-FE93-4083-8F0B-78470AF68FB1}"/>
              </a:ext>
            </a:extLst>
          </p:cNvPr>
          <p:cNvGrpSpPr/>
          <p:nvPr/>
        </p:nvGrpSpPr>
        <p:grpSpPr>
          <a:xfrm>
            <a:off x="1872761" y="2198716"/>
            <a:ext cx="5692369" cy="4119045"/>
            <a:chOff x="1353236" y="2357742"/>
            <a:chExt cx="5692369" cy="4119045"/>
          </a:xfrm>
        </p:grpSpPr>
        <p:sp>
          <p:nvSpPr>
            <p:cNvPr id="265" name="Freeform 128">
              <a:extLst>
                <a:ext uri="{FF2B5EF4-FFF2-40B4-BE49-F238E27FC236}">
                  <a16:creationId xmlns:a16="http://schemas.microsoft.com/office/drawing/2014/main" id="{6DCA4482-617B-4431-BF2D-AEB83F76494D}"/>
                </a:ext>
              </a:extLst>
            </p:cNvPr>
            <p:cNvSpPr/>
            <p:nvPr/>
          </p:nvSpPr>
          <p:spPr>
            <a:xfrm>
              <a:off x="1847089" y="5387912"/>
              <a:ext cx="5192515" cy="45719"/>
            </a:xfrm>
            <a:custGeom>
              <a:avLst/>
              <a:gdLst>
                <a:gd name="connsiteX0" fmla="*/ 0 w 6297107"/>
                <a:gd name="connsiteY0" fmla="*/ 0 h 6090"/>
                <a:gd name="connsiteX1" fmla="*/ 6297107 w 6297107"/>
                <a:gd name="connsiteY1" fmla="*/ 0 h 6090"/>
              </a:gdLst>
              <a:ahLst/>
              <a:cxnLst>
                <a:cxn ang="0">
                  <a:pos x="connsiteX0" y="connsiteY0"/>
                </a:cxn>
                <a:cxn ang="0">
                  <a:pos x="connsiteX1" y="connsiteY1"/>
                </a:cxn>
              </a:cxnLst>
              <a:rect l="l" t="t" r="r" b="b"/>
              <a:pathLst>
                <a:path w="6297107" h="6090">
                  <a:moveTo>
                    <a:pt x="0" y="0"/>
                  </a:moveTo>
                  <a:lnTo>
                    <a:pt x="6297107" y="0"/>
                  </a:lnTo>
                </a:path>
              </a:pathLst>
            </a:custGeom>
            <a:ln w="6767" cap="flat">
              <a:solidFill>
                <a:srgbClr val="808080"/>
              </a:solidFill>
              <a:prstDash val="solid"/>
              <a:miter/>
            </a:ln>
          </p:spPr>
          <p:txBody>
            <a:bodyPr rtlCol="0" anchor="ctr"/>
            <a:lstStyle/>
            <a:p>
              <a:endParaRPr lang="en-FI"/>
            </a:p>
          </p:txBody>
        </p:sp>
        <p:sp>
          <p:nvSpPr>
            <p:cNvPr id="266" name="Freeform 129">
              <a:extLst>
                <a:ext uri="{FF2B5EF4-FFF2-40B4-BE49-F238E27FC236}">
                  <a16:creationId xmlns:a16="http://schemas.microsoft.com/office/drawing/2014/main" id="{71431E87-6713-44FD-BDAC-DFD32ADA5483}"/>
                </a:ext>
              </a:extLst>
            </p:cNvPr>
            <p:cNvSpPr/>
            <p:nvPr/>
          </p:nvSpPr>
          <p:spPr>
            <a:xfrm>
              <a:off x="1847089" y="4835719"/>
              <a:ext cx="5192515" cy="67424"/>
            </a:xfrm>
            <a:custGeom>
              <a:avLst/>
              <a:gdLst>
                <a:gd name="connsiteX0" fmla="*/ 0 w 6297107"/>
                <a:gd name="connsiteY0" fmla="*/ 0 h 6090"/>
                <a:gd name="connsiteX1" fmla="*/ 6297107 w 6297107"/>
                <a:gd name="connsiteY1" fmla="*/ 0 h 6090"/>
              </a:gdLst>
              <a:ahLst/>
              <a:cxnLst>
                <a:cxn ang="0">
                  <a:pos x="connsiteX0" y="connsiteY0"/>
                </a:cxn>
                <a:cxn ang="0">
                  <a:pos x="connsiteX1" y="connsiteY1"/>
                </a:cxn>
              </a:cxnLst>
              <a:rect l="l" t="t" r="r" b="b"/>
              <a:pathLst>
                <a:path w="6297107" h="6090">
                  <a:moveTo>
                    <a:pt x="0" y="0"/>
                  </a:moveTo>
                  <a:lnTo>
                    <a:pt x="6297107" y="0"/>
                  </a:lnTo>
                </a:path>
              </a:pathLst>
            </a:custGeom>
            <a:ln w="6767" cap="flat">
              <a:solidFill>
                <a:srgbClr val="808080"/>
              </a:solidFill>
              <a:prstDash val="solid"/>
              <a:miter/>
            </a:ln>
          </p:spPr>
          <p:txBody>
            <a:bodyPr rtlCol="0" anchor="ctr"/>
            <a:lstStyle/>
            <a:p>
              <a:endParaRPr lang="en-FI"/>
            </a:p>
          </p:txBody>
        </p:sp>
        <p:sp>
          <p:nvSpPr>
            <p:cNvPr id="267" name="Freeform 130">
              <a:extLst>
                <a:ext uri="{FF2B5EF4-FFF2-40B4-BE49-F238E27FC236}">
                  <a16:creationId xmlns:a16="http://schemas.microsoft.com/office/drawing/2014/main" id="{865EC5A7-61C6-4201-A042-8360B4CAE1E6}"/>
                </a:ext>
              </a:extLst>
            </p:cNvPr>
            <p:cNvSpPr/>
            <p:nvPr/>
          </p:nvSpPr>
          <p:spPr>
            <a:xfrm>
              <a:off x="1847089" y="4323522"/>
              <a:ext cx="5187495" cy="45719"/>
            </a:xfrm>
            <a:custGeom>
              <a:avLst/>
              <a:gdLst>
                <a:gd name="connsiteX0" fmla="*/ 0 w 6297107"/>
                <a:gd name="connsiteY0" fmla="*/ 0 h 6090"/>
                <a:gd name="connsiteX1" fmla="*/ 6297107 w 6297107"/>
                <a:gd name="connsiteY1" fmla="*/ 0 h 6090"/>
              </a:gdLst>
              <a:ahLst/>
              <a:cxnLst>
                <a:cxn ang="0">
                  <a:pos x="connsiteX0" y="connsiteY0"/>
                </a:cxn>
                <a:cxn ang="0">
                  <a:pos x="connsiteX1" y="connsiteY1"/>
                </a:cxn>
              </a:cxnLst>
              <a:rect l="l" t="t" r="r" b="b"/>
              <a:pathLst>
                <a:path w="6297107" h="6090">
                  <a:moveTo>
                    <a:pt x="0" y="0"/>
                  </a:moveTo>
                  <a:lnTo>
                    <a:pt x="6297107" y="0"/>
                  </a:lnTo>
                </a:path>
              </a:pathLst>
            </a:custGeom>
            <a:ln w="6767" cap="flat">
              <a:solidFill>
                <a:srgbClr val="808080"/>
              </a:solidFill>
              <a:prstDash val="solid"/>
              <a:miter/>
            </a:ln>
          </p:spPr>
          <p:txBody>
            <a:bodyPr rtlCol="0" anchor="ctr"/>
            <a:lstStyle/>
            <a:p>
              <a:endParaRPr lang="en-FI"/>
            </a:p>
          </p:txBody>
        </p:sp>
        <p:sp>
          <p:nvSpPr>
            <p:cNvPr id="268" name="Freeform 131">
              <a:extLst>
                <a:ext uri="{FF2B5EF4-FFF2-40B4-BE49-F238E27FC236}">
                  <a16:creationId xmlns:a16="http://schemas.microsoft.com/office/drawing/2014/main" id="{68B3DAC2-F035-4228-8EF9-D1A46D279950}"/>
                </a:ext>
              </a:extLst>
            </p:cNvPr>
            <p:cNvSpPr/>
            <p:nvPr/>
          </p:nvSpPr>
          <p:spPr>
            <a:xfrm>
              <a:off x="1847089" y="3793033"/>
              <a:ext cx="5198516" cy="45719"/>
            </a:xfrm>
            <a:custGeom>
              <a:avLst/>
              <a:gdLst>
                <a:gd name="connsiteX0" fmla="*/ 0 w 6297107"/>
                <a:gd name="connsiteY0" fmla="*/ 0 h 6090"/>
                <a:gd name="connsiteX1" fmla="*/ 6297107 w 6297107"/>
                <a:gd name="connsiteY1" fmla="*/ 0 h 6090"/>
              </a:gdLst>
              <a:ahLst/>
              <a:cxnLst>
                <a:cxn ang="0">
                  <a:pos x="connsiteX0" y="connsiteY0"/>
                </a:cxn>
                <a:cxn ang="0">
                  <a:pos x="connsiteX1" y="connsiteY1"/>
                </a:cxn>
              </a:cxnLst>
              <a:rect l="l" t="t" r="r" b="b"/>
              <a:pathLst>
                <a:path w="6297107" h="6090">
                  <a:moveTo>
                    <a:pt x="0" y="0"/>
                  </a:moveTo>
                  <a:lnTo>
                    <a:pt x="6297107" y="0"/>
                  </a:lnTo>
                </a:path>
              </a:pathLst>
            </a:custGeom>
            <a:ln w="6767" cap="flat">
              <a:solidFill>
                <a:srgbClr val="808080"/>
              </a:solidFill>
              <a:prstDash val="solid"/>
              <a:miter/>
            </a:ln>
          </p:spPr>
          <p:txBody>
            <a:bodyPr rtlCol="0" anchor="ctr"/>
            <a:lstStyle/>
            <a:p>
              <a:endParaRPr lang="en-FI"/>
            </a:p>
          </p:txBody>
        </p:sp>
        <p:sp>
          <p:nvSpPr>
            <p:cNvPr id="270" name="Freeform 132">
              <a:extLst>
                <a:ext uri="{FF2B5EF4-FFF2-40B4-BE49-F238E27FC236}">
                  <a16:creationId xmlns:a16="http://schemas.microsoft.com/office/drawing/2014/main" id="{C5F45079-4BC2-4D85-98D8-6A2D8E5E50B4}"/>
                </a:ext>
              </a:extLst>
            </p:cNvPr>
            <p:cNvSpPr/>
            <p:nvPr/>
          </p:nvSpPr>
          <p:spPr>
            <a:xfrm>
              <a:off x="1847088" y="3262482"/>
              <a:ext cx="5198517" cy="45719"/>
            </a:xfrm>
            <a:custGeom>
              <a:avLst/>
              <a:gdLst>
                <a:gd name="connsiteX0" fmla="*/ 0 w 6297107"/>
                <a:gd name="connsiteY0" fmla="*/ 0 h 6090"/>
                <a:gd name="connsiteX1" fmla="*/ 6297107 w 6297107"/>
                <a:gd name="connsiteY1" fmla="*/ 0 h 6090"/>
              </a:gdLst>
              <a:ahLst/>
              <a:cxnLst>
                <a:cxn ang="0">
                  <a:pos x="connsiteX0" y="connsiteY0"/>
                </a:cxn>
                <a:cxn ang="0">
                  <a:pos x="connsiteX1" y="connsiteY1"/>
                </a:cxn>
              </a:cxnLst>
              <a:rect l="l" t="t" r="r" b="b"/>
              <a:pathLst>
                <a:path w="6297107" h="6090">
                  <a:moveTo>
                    <a:pt x="0" y="0"/>
                  </a:moveTo>
                  <a:lnTo>
                    <a:pt x="6297107" y="0"/>
                  </a:lnTo>
                </a:path>
              </a:pathLst>
            </a:custGeom>
            <a:ln w="6767" cap="flat">
              <a:solidFill>
                <a:srgbClr val="808080"/>
              </a:solidFill>
              <a:prstDash val="solid"/>
              <a:miter/>
            </a:ln>
          </p:spPr>
          <p:txBody>
            <a:bodyPr rtlCol="0" anchor="ctr"/>
            <a:lstStyle/>
            <a:p>
              <a:endParaRPr lang="en-FI"/>
            </a:p>
          </p:txBody>
        </p:sp>
        <p:sp>
          <p:nvSpPr>
            <p:cNvPr id="271" name="Freeform 133">
              <a:extLst>
                <a:ext uri="{FF2B5EF4-FFF2-40B4-BE49-F238E27FC236}">
                  <a16:creationId xmlns:a16="http://schemas.microsoft.com/office/drawing/2014/main" id="{9395947B-ECEF-4820-B248-54DA3CF0E895}"/>
                </a:ext>
              </a:extLst>
            </p:cNvPr>
            <p:cNvSpPr/>
            <p:nvPr/>
          </p:nvSpPr>
          <p:spPr>
            <a:xfrm flipV="1">
              <a:off x="1847088" y="2681008"/>
              <a:ext cx="5198517" cy="47513"/>
            </a:xfrm>
            <a:custGeom>
              <a:avLst/>
              <a:gdLst>
                <a:gd name="connsiteX0" fmla="*/ 0 w 6297107"/>
                <a:gd name="connsiteY0" fmla="*/ 0 h 6090"/>
                <a:gd name="connsiteX1" fmla="*/ 6297107 w 6297107"/>
                <a:gd name="connsiteY1" fmla="*/ 0 h 6090"/>
              </a:gdLst>
              <a:ahLst/>
              <a:cxnLst>
                <a:cxn ang="0">
                  <a:pos x="connsiteX0" y="connsiteY0"/>
                </a:cxn>
                <a:cxn ang="0">
                  <a:pos x="connsiteX1" y="connsiteY1"/>
                </a:cxn>
              </a:cxnLst>
              <a:rect l="l" t="t" r="r" b="b"/>
              <a:pathLst>
                <a:path w="6297107" h="6090">
                  <a:moveTo>
                    <a:pt x="0" y="0"/>
                  </a:moveTo>
                  <a:lnTo>
                    <a:pt x="6297107" y="0"/>
                  </a:lnTo>
                </a:path>
              </a:pathLst>
            </a:custGeom>
            <a:ln w="6767" cap="flat">
              <a:solidFill>
                <a:srgbClr val="808080"/>
              </a:solidFill>
              <a:prstDash val="solid"/>
              <a:miter/>
            </a:ln>
          </p:spPr>
          <p:txBody>
            <a:bodyPr rtlCol="0" anchor="ctr"/>
            <a:lstStyle/>
            <a:p>
              <a:endParaRPr lang="en-FI"/>
            </a:p>
          </p:txBody>
        </p:sp>
        <p:sp>
          <p:nvSpPr>
            <p:cNvPr id="272" name="Freeform 156">
              <a:extLst>
                <a:ext uri="{FF2B5EF4-FFF2-40B4-BE49-F238E27FC236}">
                  <a16:creationId xmlns:a16="http://schemas.microsoft.com/office/drawing/2014/main" id="{E1149710-DB04-4646-A69D-378AD71FCC8D}"/>
                </a:ext>
              </a:extLst>
            </p:cNvPr>
            <p:cNvSpPr/>
            <p:nvPr/>
          </p:nvSpPr>
          <p:spPr>
            <a:xfrm>
              <a:off x="1847088" y="5918219"/>
              <a:ext cx="5192516" cy="45719"/>
            </a:xfrm>
            <a:custGeom>
              <a:avLst/>
              <a:gdLst>
                <a:gd name="connsiteX0" fmla="*/ 0 w 6297168"/>
                <a:gd name="connsiteY0" fmla="*/ 0 h 6090"/>
                <a:gd name="connsiteX1" fmla="*/ 6297168 w 6297168"/>
                <a:gd name="connsiteY1" fmla="*/ 0 h 6090"/>
              </a:gdLst>
              <a:ahLst/>
              <a:cxnLst>
                <a:cxn ang="0">
                  <a:pos x="connsiteX0" y="connsiteY0"/>
                </a:cxn>
                <a:cxn ang="0">
                  <a:pos x="connsiteX1" y="connsiteY1"/>
                </a:cxn>
              </a:cxnLst>
              <a:rect l="l" t="t" r="r" b="b"/>
              <a:pathLst>
                <a:path w="6297168" h="6090">
                  <a:moveTo>
                    <a:pt x="0" y="0"/>
                  </a:moveTo>
                  <a:lnTo>
                    <a:pt x="6297168" y="0"/>
                  </a:lnTo>
                </a:path>
              </a:pathLst>
            </a:custGeom>
            <a:noFill/>
            <a:ln w="20970" cap="flat">
              <a:solidFill>
                <a:srgbClr val="000000"/>
              </a:solidFill>
              <a:prstDash val="solid"/>
              <a:round/>
            </a:ln>
          </p:spPr>
          <p:txBody>
            <a:bodyPr rtlCol="0" anchor="ctr"/>
            <a:lstStyle/>
            <a:p>
              <a:endParaRPr lang="en-FI"/>
            </a:p>
          </p:txBody>
        </p:sp>
        <p:sp>
          <p:nvSpPr>
            <p:cNvPr id="273" name="TextBox 157">
              <a:extLst>
                <a:ext uri="{FF2B5EF4-FFF2-40B4-BE49-F238E27FC236}">
                  <a16:creationId xmlns:a16="http://schemas.microsoft.com/office/drawing/2014/main" id="{8329F21D-6399-4B73-8C88-823C85CB74BA}"/>
                </a:ext>
              </a:extLst>
            </p:cNvPr>
            <p:cNvSpPr txBox="1"/>
            <p:nvPr/>
          </p:nvSpPr>
          <p:spPr>
            <a:xfrm>
              <a:off x="1670899" y="5795510"/>
              <a:ext cx="131446" cy="221471"/>
            </a:xfrm>
            <a:prstGeom prst="rect">
              <a:avLst/>
            </a:prstGeom>
            <a:noFill/>
          </p:spPr>
          <p:txBody>
            <a:bodyPr wrap="none" lIns="0" tIns="0" rIns="0" bIns="0" rtlCol="0">
              <a:spAutoFit/>
            </a:bodyPr>
            <a:lstStyle/>
            <a:p>
              <a:pPr algn="l"/>
              <a:r>
                <a:rPr lang="en-FI" sz="1439" spc="0" baseline="0" err="1">
                  <a:solidFill>
                    <a:srgbClr val="231F20"/>
                  </a:solidFill>
                  <a:latin typeface="Mark Pro Medium" panose="020B0504020201010104" pitchFamily="34" charset="77"/>
                  <a:sym typeface="MarkOT-Bold"/>
                  <a:rtl val="0"/>
                </a:rPr>
                <a:t>0</a:t>
              </a:r>
            </a:p>
          </p:txBody>
        </p:sp>
        <p:sp>
          <p:nvSpPr>
            <p:cNvPr id="274" name="TextBox 158">
              <a:extLst>
                <a:ext uri="{FF2B5EF4-FFF2-40B4-BE49-F238E27FC236}">
                  <a16:creationId xmlns:a16="http://schemas.microsoft.com/office/drawing/2014/main" id="{90151CBD-CDC7-4B31-BCA7-1CBC7F8C2FE3}"/>
                </a:ext>
              </a:extLst>
            </p:cNvPr>
            <p:cNvSpPr txBox="1"/>
            <p:nvPr/>
          </p:nvSpPr>
          <p:spPr>
            <a:xfrm>
              <a:off x="1460648" y="5261609"/>
              <a:ext cx="339837" cy="221471"/>
            </a:xfrm>
            <a:prstGeom prst="rect">
              <a:avLst/>
            </a:prstGeom>
            <a:noFill/>
          </p:spPr>
          <p:txBody>
            <a:bodyPr wrap="none" lIns="0" tIns="0" rIns="0" bIns="0" rtlCol="0">
              <a:spAutoFit/>
            </a:bodyPr>
            <a:lstStyle/>
            <a:p>
              <a:pPr algn="l"/>
              <a:r>
                <a:rPr lang="en-FI" sz="1439" spc="0" baseline="0" err="1">
                  <a:solidFill>
                    <a:srgbClr val="231F20"/>
                  </a:solidFill>
                  <a:latin typeface="Mark Pro Medium" panose="020B0504020201010104" pitchFamily="34" charset="77"/>
                  <a:sym typeface="MarkOT-Bold"/>
                  <a:rtl val="0"/>
                </a:rPr>
                <a:t>100</a:t>
              </a:r>
            </a:p>
          </p:txBody>
        </p:sp>
        <p:sp>
          <p:nvSpPr>
            <p:cNvPr id="275" name="TextBox 159">
              <a:extLst>
                <a:ext uri="{FF2B5EF4-FFF2-40B4-BE49-F238E27FC236}">
                  <a16:creationId xmlns:a16="http://schemas.microsoft.com/office/drawing/2014/main" id="{9F093BC7-5C9A-4346-B914-844D6EEC47A4}"/>
                </a:ext>
              </a:extLst>
            </p:cNvPr>
            <p:cNvSpPr txBox="1"/>
            <p:nvPr/>
          </p:nvSpPr>
          <p:spPr>
            <a:xfrm>
              <a:off x="1423096" y="4731120"/>
              <a:ext cx="365485" cy="221471"/>
            </a:xfrm>
            <a:prstGeom prst="rect">
              <a:avLst/>
            </a:prstGeom>
            <a:noFill/>
          </p:spPr>
          <p:txBody>
            <a:bodyPr wrap="none" lIns="0" tIns="0" rIns="0" bIns="0" rtlCol="0">
              <a:spAutoFit/>
            </a:bodyPr>
            <a:lstStyle/>
            <a:p>
              <a:pPr algn="l"/>
              <a:r>
                <a:rPr lang="en-FI" sz="1439" spc="0" baseline="0" err="1">
                  <a:solidFill>
                    <a:srgbClr val="231F20"/>
                  </a:solidFill>
                  <a:latin typeface="Mark Pro Medium" panose="020B0504020201010104" pitchFamily="34" charset="77"/>
                  <a:sym typeface="MarkOT-Bold"/>
                  <a:rtl val="0"/>
                </a:rPr>
                <a:t>200</a:t>
              </a:r>
            </a:p>
          </p:txBody>
        </p:sp>
        <p:sp>
          <p:nvSpPr>
            <p:cNvPr id="276" name="TextBox 160">
              <a:extLst>
                <a:ext uri="{FF2B5EF4-FFF2-40B4-BE49-F238E27FC236}">
                  <a16:creationId xmlns:a16="http://schemas.microsoft.com/office/drawing/2014/main" id="{C8857151-B846-4DC1-9813-C456D0012157}"/>
                </a:ext>
              </a:extLst>
            </p:cNvPr>
            <p:cNvSpPr txBox="1"/>
            <p:nvPr/>
          </p:nvSpPr>
          <p:spPr>
            <a:xfrm>
              <a:off x="1430351" y="4197280"/>
              <a:ext cx="368691" cy="221471"/>
            </a:xfrm>
            <a:prstGeom prst="rect">
              <a:avLst/>
            </a:prstGeom>
            <a:noFill/>
          </p:spPr>
          <p:txBody>
            <a:bodyPr wrap="none" lIns="0" tIns="0" rIns="0" bIns="0" rtlCol="0">
              <a:spAutoFit/>
            </a:bodyPr>
            <a:lstStyle/>
            <a:p>
              <a:pPr algn="l"/>
              <a:r>
                <a:rPr lang="en-FI" sz="1439" spc="0" baseline="0" err="1">
                  <a:solidFill>
                    <a:srgbClr val="231F20"/>
                  </a:solidFill>
                  <a:latin typeface="Mark Pro Medium" panose="020B0504020201010104" pitchFamily="34" charset="77"/>
                  <a:sym typeface="MarkOT-Bold"/>
                  <a:rtl val="0"/>
                </a:rPr>
                <a:t>300</a:t>
              </a:r>
            </a:p>
          </p:txBody>
        </p:sp>
        <p:sp>
          <p:nvSpPr>
            <p:cNvPr id="277" name="TextBox 161">
              <a:extLst>
                <a:ext uri="{FF2B5EF4-FFF2-40B4-BE49-F238E27FC236}">
                  <a16:creationId xmlns:a16="http://schemas.microsoft.com/office/drawing/2014/main" id="{F7E03B4B-CC7B-4BCD-ABCB-C4A3E3992F71}"/>
                </a:ext>
              </a:extLst>
            </p:cNvPr>
            <p:cNvSpPr txBox="1"/>
            <p:nvPr/>
          </p:nvSpPr>
          <p:spPr>
            <a:xfrm>
              <a:off x="1418341" y="3666791"/>
              <a:ext cx="368691" cy="221471"/>
            </a:xfrm>
            <a:prstGeom prst="rect">
              <a:avLst/>
            </a:prstGeom>
            <a:noFill/>
          </p:spPr>
          <p:txBody>
            <a:bodyPr wrap="none" lIns="0" tIns="0" rIns="0" bIns="0" rtlCol="0">
              <a:spAutoFit/>
            </a:bodyPr>
            <a:lstStyle/>
            <a:p>
              <a:pPr algn="l"/>
              <a:r>
                <a:rPr lang="en-FI" sz="1439" spc="0" baseline="0" err="1">
                  <a:solidFill>
                    <a:srgbClr val="231F20"/>
                  </a:solidFill>
                  <a:latin typeface="Mark Pro Medium" panose="020B0504020201010104" pitchFamily="34" charset="77"/>
                  <a:sym typeface="MarkOT-Bold"/>
                  <a:rtl val="0"/>
                </a:rPr>
                <a:t>400</a:t>
              </a:r>
            </a:p>
          </p:txBody>
        </p:sp>
        <p:sp>
          <p:nvSpPr>
            <p:cNvPr id="278" name="TextBox 162">
              <a:extLst>
                <a:ext uri="{FF2B5EF4-FFF2-40B4-BE49-F238E27FC236}">
                  <a16:creationId xmlns:a16="http://schemas.microsoft.com/office/drawing/2014/main" id="{3C60CC85-CA61-4C11-8A6A-D58DD54CD8D5}"/>
                </a:ext>
              </a:extLst>
            </p:cNvPr>
            <p:cNvSpPr txBox="1"/>
            <p:nvPr/>
          </p:nvSpPr>
          <p:spPr>
            <a:xfrm>
              <a:off x="1424194" y="3136301"/>
              <a:ext cx="370294" cy="221471"/>
            </a:xfrm>
            <a:prstGeom prst="rect">
              <a:avLst/>
            </a:prstGeom>
            <a:noFill/>
          </p:spPr>
          <p:txBody>
            <a:bodyPr wrap="none" lIns="0" tIns="0" rIns="0" bIns="0" rtlCol="0">
              <a:spAutoFit/>
            </a:bodyPr>
            <a:lstStyle/>
            <a:p>
              <a:pPr algn="l"/>
              <a:r>
                <a:rPr lang="en-FI" sz="1439" spc="0" baseline="0" err="1">
                  <a:solidFill>
                    <a:srgbClr val="231F20"/>
                  </a:solidFill>
                  <a:latin typeface="Mark Pro Medium" panose="020B0504020201010104" pitchFamily="34" charset="77"/>
                  <a:sym typeface="MarkOT-Bold"/>
                  <a:rtl val="0"/>
                </a:rPr>
                <a:t>500</a:t>
              </a:r>
            </a:p>
          </p:txBody>
        </p:sp>
        <p:sp>
          <p:nvSpPr>
            <p:cNvPr id="279" name="TextBox 163">
              <a:extLst>
                <a:ext uri="{FF2B5EF4-FFF2-40B4-BE49-F238E27FC236}">
                  <a16:creationId xmlns:a16="http://schemas.microsoft.com/office/drawing/2014/main" id="{F6154CB2-605D-48DE-A1A1-639D2D6E5BB4}"/>
                </a:ext>
              </a:extLst>
            </p:cNvPr>
            <p:cNvSpPr txBox="1"/>
            <p:nvPr/>
          </p:nvSpPr>
          <p:spPr>
            <a:xfrm>
              <a:off x="1416025" y="2602401"/>
              <a:ext cx="370294" cy="221471"/>
            </a:xfrm>
            <a:prstGeom prst="rect">
              <a:avLst/>
            </a:prstGeom>
            <a:noFill/>
          </p:spPr>
          <p:txBody>
            <a:bodyPr wrap="none" lIns="0" tIns="0" rIns="0" bIns="0" rtlCol="0">
              <a:spAutoFit/>
            </a:bodyPr>
            <a:lstStyle/>
            <a:p>
              <a:pPr algn="l"/>
              <a:r>
                <a:rPr lang="en-FI" sz="1439" spc="0" baseline="0" err="1">
                  <a:solidFill>
                    <a:srgbClr val="231F20"/>
                  </a:solidFill>
                  <a:latin typeface="Mark Pro Medium" panose="020B0504020201010104" pitchFamily="34" charset="77"/>
                  <a:sym typeface="MarkOT-Bold"/>
                  <a:rtl val="0"/>
                </a:rPr>
                <a:t>600</a:t>
              </a:r>
            </a:p>
          </p:txBody>
        </p:sp>
        <p:sp>
          <p:nvSpPr>
            <p:cNvPr id="280" name="TextBox 183">
              <a:extLst>
                <a:ext uri="{FF2B5EF4-FFF2-40B4-BE49-F238E27FC236}">
                  <a16:creationId xmlns:a16="http://schemas.microsoft.com/office/drawing/2014/main" id="{2D720720-442B-41C5-B565-0751FF8C8967}"/>
                </a:ext>
              </a:extLst>
            </p:cNvPr>
            <p:cNvSpPr txBox="1"/>
            <p:nvPr/>
          </p:nvSpPr>
          <p:spPr>
            <a:xfrm>
              <a:off x="1353236" y="2357742"/>
              <a:ext cx="603504" cy="274157"/>
            </a:xfrm>
            <a:prstGeom prst="rect">
              <a:avLst/>
            </a:prstGeom>
            <a:noFill/>
          </p:spPr>
          <p:txBody>
            <a:bodyPr wrap="none" lIns="0" tIns="0" rIns="0" bIns="0" rtlCol="0">
              <a:spAutoFit/>
            </a:bodyPr>
            <a:lstStyle/>
            <a:p>
              <a:pPr algn="l"/>
              <a:r>
                <a:rPr lang="en-FI" sz="1439" b="1" spc="0" baseline="0" err="1">
                  <a:solidFill>
                    <a:srgbClr val="231F20"/>
                  </a:solidFill>
                  <a:latin typeface="MarkOT-Bold"/>
                  <a:sym typeface="MarkOT-Bold"/>
                  <a:rtl val="0"/>
                </a:rPr>
                <a:t>TWh</a:t>
              </a:r>
            </a:p>
          </p:txBody>
        </p:sp>
        <p:sp>
          <p:nvSpPr>
            <p:cNvPr id="281" name="Freeform 244">
              <a:extLst>
                <a:ext uri="{FF2B5EF4-FFF2-40B4-BE49-F238E27FC236}">
                  <a16:creationId xmlns:a16="http://schemas.microsoft.com/office/drawing/2014/main" id="{2B6A09A0-9E13-4D23-8147-8F524E89CFA8}"/>
                </a:ext>
              </a:extLst>
            </p:cNvPr>
            <p:cNvSpPr/>
            <p:nvPr/>
          </p:nvSpPr>
          <p:spPr>
            <a:xfrm>
              <a:off x="2134087" y="6342125"/>
              <a:ext cx="2086220" cy="134662"/>
            </a:xfrm>
            <a:custGeom>
              <a:avLst/>
              <a:gdLst>
                <a:gd name="connsiteX0" fmla="*/ 2343547 w 2343546"/>
                <a:gd name="connsiteY0" fmla="*/ 134663 h 134662"/>
                <a:gd name="connsiteX1" fmla="*/ 2343547 w 2343546"/>
                <a:gd name="connsiteY1" fmla="*/ 0 h 134662"/>
                <a:gd name="connsiteX2" fmla="*/ 0 w 2343546"/>
                <a:gd name="connsiteY2" fmla="*/ 0 h 134662"/>
                <a:gd name="connsiteX3" fmla="*/ 0 w 2343546"/>
                <a:gd name="connsiteY3" fmla="*/ 134663 h 134662"/>
              </a:gdLst>
              <a:ahLst/>
              <a:cxnLst>
                <a:cxn ang="0">
                  <a:pos x="connsiteX0" y="connsiteY0"/>
                </a:cxn>
                <a:cxn ang="0">
                  <a:pos x="connsiteX1" y="connsiteY1"/>
                </a:cxn>
                <a:cxn ang="0">
                  <a:pos x="connsiteX2" y="connsiteY2"/>
                </a:cxn>
                <a:cxn ang="0">
                  <a:pos x="connsiteX3" y="connsiteY3"/>
                </a:cxn>
              </a:cxnLst>
              <a:rect l="l" t="t" r="r" b="b"/>
              <a:pathLst>
                <a:path w="2343546" h="134662">
                  <a:moveTo>
                    <a:pt x="2343547" y="134663"/>
                  </a:moveTo>
                  <a:lnTo>
                    <a:pt x="2343547" y="0"/>
                  </a:lnTo>
                  <a:lnTo>
                    <a:pt x="0" y="0"/>
                  </a:lnTo>
                  <a:lnTo>
                    <a:pt x="0" y="134663"/>
                  </a:lnTo>
                </a:path>
              </a:pathLst>
            </a:custGeom>
            <a:noFill/>
            <a:ln w="68885" cap="flat">
              <a:solidFill>
                <a:srgbClr val="ECECED"/>
              </a:solidFill>
              <a:prstDash val="solid"/>
              <a:miter/>
            </a:ln>
          </p:spPr>
          <p:txBody>
            <a:bodyPr rtlCol="0" anchor="ctr"/>
            <a:lstStyle/>
            <a:p>
              <a:endParaRPr lang="en-FI"/>
            </a:p>
          </p:txBody>
        </p:sp>
      </p:grpSp>
      <p:grpSp>
        <p:nvGrpSpPr>
          <p:cNvPr id="283" name="Group 253">
            <a:extLst>
              <a:ext uri="{FF2B5EF4-FFF2-40B4-BE49-F238E27FC236}">
                <a16:creationId xmlns:a16="http://schemas.microsoft.com/office/drawing/2014/main" id="{CB3B929D-8639-4656-A4B7-DEAC2DE73D06}"/>
              </a:ext>
            </a:extLst>
          </p:cNvPr>
          <p:cNvGrpSpPr/>
          <p:nvPr/>
        </p:nvGrpSpPr>
        <p:grpSpPr>
          <a:xfrm>
            <a:off x="3449367" y="3791084"/>
            <a:ext cx="500542" cy="2662595"/>
            <a:chOff x="3059277" y="3950110"/>
            <a:chExt cx="500542" cy="2662595"/>
          </a:xfrm>
        </p:grpSpPr>
        <p:grpSp>
          <p:nvGrpSpPr>
            <p:cNvPr id="285" name="Group 248">
              <a:extLst>
                <a:ext uri="{FF2B5EF4-FFF2-40B4-BE49-F238E27FC236}">
                  <a16:creationId xmlns:a16="http://schemas.microsoft.com/office/drawing/2014/main" id="{4B2A77F0-D109-408C-92D4-44726F9F9831}"/>
                </a:ext>
              </a:extLst>
            </p:cNvPr>
            <p:cNvGrpSpPr/>
            <p:nvPr/>
          </p:nvGrpSpPr>
          <p:grpSpPr>
            <a:xfrm>
              <a:off x="3059277" y="3950110"/>
              <a:ext cx="500542" cy="1969754"/>
              <a:chOff x="3059277" y="3950110"/>
              <a:chExt cx="500542" cy="1969754"/>
            </a:xfrm>
          </p:grpSpPr>
          <p:sp>
            <p:nvSpPr>
              <p:cNvPr id="288" name="Freeform 135">
                <a:extLst>
                  <a:ext uri="{FF2B5EF4-FFF2-40B4-BE49-F238E27FC236}">
                    <a16:creationId xmlns:a16="http://schemas.microsoft.com/office/drawing/2014/main" id="{47A203B8-19CB-446C-9057-176F53A07DAD}"/>
                  </a:ext>
                </a:extLst>
              </p:cNvPr>
              <p:cNvSpPr/>
              <p:nvPr/>
            </p:nvSpPr>
            <p:spPr>
              <a:xfrm>
                <a:off x="3059277" y="5112497"/>
                <a:ext cx="500542" cy="807367"/>
              </a:xfrm>
              <a:custGeom>
                <a:avLst/>
                <a:gdLst>
                  <a:gd name="connsiteX0" fmla="*/ 0 w 500542"/>
                  <a:gd name="connsiteY0" fmla="*/ 0 h 807367"/>
                  <a:gd name="connsiteX1" fmla="*/ 500543 w 500542"/>
                  <a:gd name="connsiteY1" fmla="*/ 0 h 807367"/>
                  <a:gd name="connsiteX2" fmla="*/ 500543 w 500542"/>
                  <a:gd name="connsiteY2" fmla="*/ 807367 h 807367"/>
                  <a:gd name="connsiteX3" fmla="*/ 0 w 500542"/>
                  <a:gd name="connsiteY3" fmla="*/ 807367 h 807367"/>
                </a:gdLst>
                <a:ahLst/>
                <a:cxnLst>
                  <a:cxn ang="0">
                    <a:pos x="connsiteX0" y="connsiteY0"/>
                  </a:cxn>
                  <a:cxn ang="0">
                    <a:pos x="connsiteX1" y="connsiteY1"/>
                  </a:cxn>
                  <a:cxn ang="0">
                    <a:pos x="connsiteX2" y="connsiteY2"/>
                  </a:cxn>
                  <a:cxn ang="0">
                    <a:pos x="connsiteX3" y="connsiteY3"/>
                  </a:cxn>
                </a:cxnLst>
                <a:rect l="l" t="t" r="r" b="b"/>
                <a:pathLst>
                  <a:path w="500542" h="807367">
                    <a:moveTo>
                      <a:pt x="0" y="0"/>
                    </a:moveTo>
                    <a:lnTo>
                      <a:pt x="500543" y="0"/>
                    </a:lnTo>
                    <a:lnTo>
                      <a:pt x="500543" y="807367"/>
                    </a:lnTo>
                    <a:lnTo>
                      <a:pt x="0" y="807367"/>
                    </a:lnTo>
                    <a:close/>
                  </a:path>
                </a:pathLst>
              </a:custGeom>
              <a:solidFill>
                <a:srgbClr val="1C2C44"/>
              </a:solidFill>
              <a:ln w="6096" cap="flat">
                <a:noFill/>
                <a:prstDash val="solid"/>
                <a:miter/>
              </a:ln>
            </p:spPr>
            <p:txBody>
              <a:bodyPr rtlCol="0" anchor="ctr"/>
              <a:lstStyle/>
              <a:p>
                <a:endParaRPr lang="en-FI"/>
              </a:p>
            </p:txBody>
          </p:sp>
          <p:sp>
            <p:nvSpPr>
              <p:cNvPr id="289" name="Freeform 139">
                <a:extLst>
                  <a:ext uri="{FF2B5EF4-FFF2-40B4-BE49-F238E27FC236}">
                    <a16:creationId xmlns:a16="http://schemas.microsoft.com/office/drawing/2014/main" id="{61AEE69A-F208-451F-9113-0DA896FEB04B}"/>
                  </a:ext>
                </a:extLst>
              </p:cNvPr>
              <p:cNvSpPr/>
              <p:nvPr/>
            </p:nvSpPr>
            <p:spPr>
              <a:xfrm>
                <a:off x="3059277" y="4534684"/>
                <a:ext cx="500542" cy="577813"/>
              </a:xfrm>
              <a:custGeom>
                <a:avLst/>
                <a:gdLst>
                  <a:gd name="connsiteX0" fmla="*/ 0 w 500542"/>
                  <a:gd name="connsiteY0" fmla="*/ 0 h 577813"/>
                  <a:gd name="connsiteX1" fmla="*/ 500543 w 500542"/>
                  <a:gd name="connsiteY1" fmla="*/ 0 h 577813"/>
                  <a:gd name="connsiteX2" fmla="*/ 500543 w 500542"/>
                  <a:gd name="connsiteY2" fmla="*/ 577813 h 577813"/>
                  <a:gd name="connsiteX3" fmla="*/ 0 w 500542"/>
                  <a:gd name="connsiteY3" fmla="*/ 577813 h 577813"/>
                </a:gdLst>
                <a:ahLst/>
                <a:cxnLst>
                  <a:cxn ang="0">
                    <a:pos x="connsiteX0" y="connsiteY0"/>
                  </a:cxn>
                  <a:cxn ang="0">
                    <a:pos x="connsiteX1" y="connsiteY1"/>
                  </a:cxn>
                  <a:cxn ang="0">
                    <a:pos x="connsiteX2" y="connsiteY2"/>
                  </a:cxn>
                  <a:cxn ang="0">
                    <a:pos x="connsiteX3" y="connsiteY3"/>
                  </a:cxn>
                </a:cxnLst>
                <a:rect l="l" t="t" r="r" b="b"/>
                <a:pathLst>
                  <a:path w="500542" h="577813">
                    <a:moveTo>
                      <a:pt x="0" y="0"/>
                    </a:moveTo>
                    <a:lnTo>
                      <a:pt x="500543" y="0"/>
                    </a:lnTo>
                    <a:lnTo>
                      <a:pt x="500543" y="577813"/>
                    </a:lnTo>
                    <a:lnTo>
                      <a:pt x="0" y="577813"/>
                    </a:lnTo>
                    <a:close/>
                  </a:path>
                </a:pathLst>
              </a:custGeom>
              <a:solidFill>
                <a:srgbClr val="385988"/>
              </a:solidFill>
              <a:ln w="6096" cap="flat">
                <a:noFill/>
                <a:prstDash val="solid"/>
                <a:miter/>
              </a:ln>
            </p:spPr>
            <p:txBody>
              <a:bodyPr rtlCol="0" anchor="ctr"/>
              <a:lstStyle/>
              <a:p>
                <a:endParaRPr lang="en-FI"/>
              </a:p>
            </p:txBody>
          </p:sp>
          <p:sp>
            <p:nvSpPr>
              <p:cNvPr id="290" name="Freeform 143">
                <a:extLst>
                  <a:ext uri="{FF2B5EF4-FFF2-40B4-BE49-F238E27FC236}">
                    <a16:creationId xmlns:a16="http://schemas.microsoft.com/office/drawing/2014/main" id="{91E91A07-F6FD-4BB0-B5C3-6EFFFB1A963B}"/>
                  </a:ext>
                </a:extLst>
              </p:cNvPr>
              <p:cNvSpPr/>
              <p:nvPr/>
            </p:nvSpPr>
            <p:spPr>
              <a:xfrm>
                <a:off x="3059277" y="4362381"/>
                <a:ext cx="500542" cy="172302"/>
              </a:xfrm>
              <a:custGeom>
                <a:avLst/>
                <a:gdLst>
                  <a:gd name="connsiteX0" fmla="*/ 0 w 500542"/>
                  <a:gd name="connsiteY0" fmla="*/ 0 h 172302"/>
                  <a:gd name="connsiteX1" fmla="*/ 500543 w 500542"/>
                  <a:gd name="connsiteY1" fmla="*/ 0 h 172302"/>
                  <a:gd name="connsiteX2" fmla="*/ 500543 w 500542"/>
                  <a:gd name="connsiteY2" fmla="*/ 172302 h 172302"/>
                  <a:gd name="connsiteX3" fmla="*/ 0 w 500542"/>
                  <a:gd name="connsiteY3" fmla="*/ 172302 h 172302"/>
                </a:gdLst>
                <a:ahLst/>
                <a:cxnLst>
                  <a:cxn ang="0">
                    <a:pos x="connsiteX0" y="connsiteY0"/>
                  </a:cxn>
                  <a:cxn ang="0">
                    <a:pos x="connsiteX1" y="connsiteY1"/>
                  </a:cxn>
                  <a:cxn ang="0">
                    <a:pos x="connsiteX2" y="connsiteY2"/>
                  </a:cxn>
                  <a:cxn ang="0">
                    <a:pos x="connsiteX3" y="connsiteY3"/>
                  </a:cxn>
                </a:cxnLst>
                <a:rect l="l" t="t" r="r" b="b"/>
                <a:pathLst>
                  <a:path w="500542" h="172302">
                    <a:moveTo>
                      <a:pt x="0" y="0"/>
                    </a:moveTo>
                    <a:lnTo>
                      <a:pt x="500543" y="0"/>
                    </a:lnTo>
                    <a:lnTo>
                      <a:pt x="500543" y="172302"/>
                    </a:lnTo>
                    <a:lnTo>
                      <a:pt x="0" y="172302"/>
                    </a:lnTo>
                    <a:close/>
                  </a:path>
                </a:pathLst>
              </a:custGeom>
              <a:solidFill>
                <a:srgbClr val="668AB8"/>
              </a:solidFill>
              <a:ln w="6096" cap="flat">
                <a:noFill/>
                <a:prstDash val="solid"/>
                <a:miter/>
              </a:ln>
            </p:spPr>
            <p:txBody>
              <a:bodyPr rtlCol="0" anchor="ctr"/>
              <a:lstStyle/>
              <a:p>
                <a:endParaRPr lang="en-FI"/>
              </a:p>
            </p:txBody>
          </p:sp>
          <p:sp>
            <p:nvSpPr>
              <p:cNvPr id="291" name="Freeform 147">
                <a:extLst>
                  <a:ext uri="{FF2B5EF4-FFF2-40B4-BE49-F238E27FC236}">
                    <a16:creationId xmlns:a16="http://schemas.microsoft.com/office/drawing/2014/main" id="{7F0AA0D7-C29B-4500-8C6C-895955F03B9B}"/>
                  </a:ext>
                </a:extLst>
              </p:cNvPr>
              <p:cNvSpPr/>
              <p:nvPr/>
            </p:nvSpPr>
            <p:spPr>
              <a:xfrm>
                <a:off x="3059277" y="4102191"/>
                <a:ext cx="500542" cy="260189"/>
              </a:xfrm>
              <a:custGeom>
                <a:avLst/>
                <a:gdLst>
                  <a:gd name="connsiteX0" fmla="*/ 0 w 500542"/>
                  <a:gd name="connsiteY0" fmla="*/ 0 h 260189"/>
                  <a:gd name="connsiteX1" fmla="*/ 500543 w 500542"/>
                  <a:gd name="connsiteY1" fmla="*/ 0 h 260189"/>
                  <a:gd name="connsiteX2" fmla="*/ 500543 w 500542"/>
                  <a:gd name="connsiteY2" fmla="*/ 260190 h 260189"/>
                  <a:gd name="connsiteX3" fmla="*/ 0 w 500542"/>
                  <a:gd name="connsiteY3" fmla="*/ 260190 h 260189"/>
                </a:gdLst>
                <a:ahLst/>
                <a:cxnLst>
                  <a:cxn ang="0">
                    <a:pos x="connsiteX0" y="connsiteY0"/>
                  </a:cxn>
                  <a:cxn ang="0">
                    <a:pos x="connsiteX1" y="connsiteY1"/>
                  </a:cxn>
                  <a:cxn ang="0">
                    <a:pos x="connsiteX2" y="connsiteY2"/>
                  </a:cxn>
                  <a:cxn ang="0">
                    <a:pos x="connsiteX3" y="connsiteY3"/>
                  </a:cxn>
                </a:cxnLst>
                <a:rect l="l" t="t" r="r" b="b"/>
                <a:pathLst>
                  <a:path w="500542" h="260189">
                    <a:moveTo>
                      <a:pt x="0" y="0"/>
                    </a:moveTo>
                    <a:lnTo>
                      <a:pt x="500543" y="0"/>
                    </a:lnTo>
                    <a:lnTo>
                      <a:pt x="500543" y="260190"/>
                    </a:lnTo>
                    <a:lnTo>
                      <a:pt x="0" y="260190"/>
                    </a:lnTo>
                    <a:close/>
                  </a:path>
                </a:pathLst>
              </a:custGeom>
              <a:solidFill>
                <a:srgbClr val="C7C9E6"/>
              </a:solidFill>
              <a:ln w="6096" cap="flat">
                <a:noFill/>
                <a:prstDash val="solid"/>
                <a:miter/>
              </a:ln>
            </p:spPr>
            <p:txBody>
              <a:bodyPr rtlCol="0" anchor="ctr"/>
              <a:lstStyle/>
              <a:p>
                <a:endParaRPr lang="en-FI"/>
              </a:p>
            </p:txBody>
          </p:sp>
          <p:sp>
            <p:nvSpPr>
              <p:cNvPr id="292" name="Freeform 150">
                <a:extLst>
                  <a:ext uri="{FF2B5EF4-FFF2-40B4-BE49-F238E27FC236}">
                    <a16:creationId xmlns:a16="http://schemas.microsoft.com/office/drawing/2014/main" id="{363B5C51-F056-4769-B5AE-69D08361A3B2}"/>
                  </a:ext>
                </a:extLst>
              </p:cNvPr>
              <p:cNvSpPr/>
              <p:nvPr/>
            </p:nvSpPr>
            <p:spPr>
              <a:xfrm>
                <a:off x="3059277" y="3950110"/>
                <a:ext cx="500542" cy="152020"/>
              </a:xfrm>
              <a:custGeom>
                <a:avLst/>
                <a:gdLst>
                  <a:gd name="connsiteX0" fmla="*/ 0 w 500542"/>
                  <a:gd name="connsiteY0" fmla="*/ 0 h 152020"/>
                  <a:gd name="connsiteX1" fmla="*/ 500543 w 500542"/>
                  <a:gd name="connsiteY1" fmla="*/ 0 h 152020"/>
                  <a:gd name="connsiteX2" fmla="*/ 500543 w 500542"/>
                  <a:gd name="connsiteY2" fmla="*/ 152021 h 152020"/>
                  <a:gd name="connsiteX3" fmla="*/ 0 w 500542"/>
                  <a:gd name="connsiteY3" fmla="*/ 152021 h 152020"/>
                </a:gdLst>
                <a:ahLst/>
                <a:cxnLst>
                  <a:cxn ang="0">
                    <a:pos x="connsiteX0" y="connsiteY0"/>
                  </a:cxn>
                  <a:cxn ang="0">
                    <a:pos x="connsiteX1" y="connsiteY1"/>
                  </a:cxn>
                  <a:cxn ang="0">
                    <a:pos x="connsiteX2" y="connsiteY2"/>
                  </a:cxn>
                  <a:cxn ang="0">
                    <a:pos x="connsiteX3" y="connsiteY3"/>
                  </a:cxn>
                </a:cxnLst>
                <a:rect l="l" t="t" r="r" b="b"/>
                <a:pathLst>
                  <a:path w="500542" h="152020">
                    <a:moveTo>
                      <a:pt x="0" y="0"/>
                    </a:moveTo>
                    <a:lnTo>
                      <a:pt x="500543" y="0"/>
                    </a:lnTo>
                    <a:lnTo>
                      <a:pt x="500543" y="152021"/>
                    </a:lnTo>
                    <a:lnTo>
                      <a:pt x="0" y="152021"/>
                    </a:lnTo>
                    <a:close/>
                  </a:path>
                </a:pathLst>
              </a:custGeom>
              <a:solidFill>
                <a:srgbClr val="FBDCE2"/>
              </a:solidFill>
              <a:ln w="6096" cap="flat">
                <a:noFill/>
                <a:prstDash val="solid"/>
                <a:miter/>
              </a:ln>
            </p:spPr>
            <p:txBody>
              <a:bodyPr rtlCol="0" anchor="ctr"/>
              <a:lstStyle/>
              <a:p>
                <a:endParaRPr lang="en-FI"/>
              </a:p>
            </p:txBody>
          </p:sp>
        </p:grpSp>
        <p:sp>
          <p:nvSpPr>
            <p:cNvPr id="286" name="TextBox 167">
              <a:extLst>
                <a:ext uri="{FF2B5EF4-FFF2-40B4-BE49-F238E27FC236}">
                  <a16:creationId xmlns:a16="http://schemas.microsoft.com/office/drawing/2014/main" id="{52ADE1E4-917E-41C0-8381-EFBE61BFEAEC}"/>
                </a:ext>
              </a:extLst>
            </p:cNvPr>
            <p:cNvSpPr txBox="1"/>
            <p:nvPr/>
          </p:nvSpPr>
          <p:spPr>
            <a:xfrm>
              <a:off x="3120536" y="6391234"/>
              <a:ext cx="371897" cy="221471"/>
            </a:xfrm>
            <a:prstGeom prst="rect">
              <a:avLst/>
            </a:prstGeom>
            <a:noFill/>
          </p:spPr>
          <p:txBody>
            <a:bodyPr wrap="none" lIns="0" tIns="0" rIns="0" bIns="0" rtlCol="0">
              <a:spAutoFit/>
            </a:bodyPr>
            <a:lstStyle/>
            <a:p>
              <a:pPr algn="l"/>
              <a:r>
                <a:rPr lang="en-FI" sz="1439" b="1" spc="0" baseline="0">
                  <a:solidFill>
                    <a:srgbClr val="231F20"/>
                  </a:solidFill>
                  <a:latin typeface="MarkOT-Bold"/>
                  <a:sym typeface="MarkOT-Bold"/>
                  <a:rtl val="0"/>
                </a:rPr>
                <a:t>2</a:t>
              </a:r>
              <a:r>
                <a:rPr lang="sv-SE" sz="1439" b="1" spc="0" baseline="0">
                  <a:solidFill>
                    <a:srgbClr val="231F20"/>
                  </a:solidFill>
                  <a:latin typeface="MarkOT-Bold"/>
                  <a:sym typeface="MarkOT-Bold"/>
                  <a:rtl val="0"/>
                </a:rPr>
                <a:t>030</a:t>
              </a:r>
              <a:endParaRPr lang="en-FI" sz="1439" b="1" spc="0" baseline="0" err="1">
                <a:solidFill>
                  <a:srgbClr val="231F20"/>
                </a:solidFill>
                <a:latin typeface="MarkOT-Bold"/>
                <a:sym typeface="MarkOT-Bold"/>
                <a:rtl val="0"/>
              </a:endParaRPr>
            </a:p>
          </p:txBody>
        </p:sp>
      </p:grpSp>
      <p:grpSp>
        <p:nvGrpSpPr>
          <p:cNvPr id="293" name="Group 254">
            <a:extLst>
              <a:ext uri="{FF2B5EF4-FFF2-40B4-BE49-F238E27FC236}">
                <a16:creationId xmlns:a16="http://schemas.microsoft.com/office/drawing/2014/main" id="{1770ACBF-E69E-45CA-9F11-F01718C6EEC1}"/>
              </a:ext>
            </a:extLst>
          </p:cNvPr>
          <p:cNvGrpSpPr/>
          <p:nvPr/>
        </p:nvGrpSpPr>
        <p:grpSpPr>
          <a:xfrm>
            <a:off x="4150276" y="3574868"/>
            <a:ext cx="503956" cy="2878811"/>
            <a:chOff x="3890650" y="3733894"/>
            <a:chExt cx="503956" cy="2878811"/>
          </a:xfrm>
        </p:grpSpPr>
        <p:grpSp>
          <p:nvGrpSpPr>
            <p:cNvPr id="294" name="Group 247">
              <a:extLst>
                <a:ext uri="{FF2B5EF4-FFF2-40B4-BE49-F238E27FC236}">
                  <a16:creationId xmlns:a16="http://schemas.microsoft.com/office/drawing/2014/main" id="{FF4EBB3C-606E-4127-968A-4663C1E274A2}"/>
                </a:ext>
              </a:extLst>
            </p:cNvPr>
            <p:cNvGrpSpPr/>
            <p:nvPr/>
          </p:nvGrpSpPr>
          <p:grpSpPr>
            <a:xfrm>
              <a:off x="3890650" y="3733894"/>
              <a:ext cx="503956" cy="2185970"/>
              <a:chOff x="3890650" y="3733894"/>
              <a:chExt cx="503956" cy="2185970"/>
            </a:xfrm>
          </p:grpSpPr>
          <p:sp>
            <p:nvSpPr>
              <p:cNvPr id="296" name="Freeform 136">
                <a:extLst>
                  <a:ext uri="{FF2B5EF4-FFF2-40B4-BE49-F238E27FC236}">
                    <a16:creationId xmlns:a16="http://schemas.microsoft.com/office/drawing/2014/main" id="{5FB4FED2-68B5-4066-893D-F934BEE60887}"/>
                  </a:ext>
                </a:extLst>
              </p:cNvPr>
              <p:cNvSpPr/>
              <p:nvPr/>
            </p:nvSpPr>
            <p:spPr>
              <a:xfrm>
                <a:off x="3890650" y="5028021"/>
                <a:ext cx="503956" cy="891843"/>
              </a:xfrm>
              <a:custGeom>
                <a:avLst/>
                <a:gdLst>
                  <a:gd name="connsiteX0" fmla="*/ 0 w 503956"/>
                  <a:gd name="connsiteY0" fmla="*/ 0 h 891843"/>
                  <a:gd name="connsiteX1" fmla="*/ 503956 w 503956"/>
                  <a:gd name="connsiteY1" fmla="*/ 0 h 891843"/>
                  <a:gd name="connsiteX2" fmla="*/ 503956 w 503956"/>
                  <a:gd name="connsiteY2" fmla="*/ 891844 h 891843"/>
                  <a:gd name="connsiteX3" fmla="*/ 0 w 503956"/>
                  <a:gd name="connsiteY3" fmla="*/ 891844 h 891843"/>
                </a:gdLst>
                <a:ahLst/>
                <a:cxnLst>
                  <a:cxn ang="0">
                    <a:pos x="connsiteX0" y="connsiteY0"/>
                  </a:cxn>
                  <a:cxn ang="0">
                    <a:pos x="connsiteX1" y="connsiteY1"/>
                  </a:cxn>
                  <a:cxn ang="0">
                    <a:pos x="connsiteX2" y="connsiteY2"/>
                  </a:cxn>
                  <a:cxn ang="0">
                    <a:pos x="connsiteX3" y="connsiteY3"/>
                  </a:cxn>
                </a:cxnLst>
                <a:rect l="l" t="t" r="r" b="b"/>
                <a:pathLst>
                  <a:path w="503956" h="891843">
                    <a:moveTo>
                      <a:pt x="0" y="0"/>
                    </a:moveTo>
                    <a:lnTo>
                      <a:pt x="503956" y="0"/>
                    </a:lnTo>
                    <a:lnTo>
                      <a:pt x="503956" y="891844"/>
                    </a:lnTo>
                    <a:lnTo>
                      <a:pt x="0" y="891844"/>
                    </a:lnTo>
                    <a:close/>
                  </a:path>
                </a:pathLst>
              </a:custGeom>
              <a:solidFill>
                <a:srgbClr val="1C2C44"/>
              </a:solidFill>
              <a:ln w="6096" cap="flat">
                <a:noFill/>
                <a:prstDash val="solid"/>
                <a:miter/>
              </a:ln>
            </p:spPr>
            <p:txBody>
              <a:bodyPr rtlCol="0" anchor="ctr"/>
              <a:lstStyle/>
              <a:p>
                <a:endParaRPr lang="en-FI"/>
              </a:p>
            </p:txBody>
          </p:sp>
          <p:sp>
            <p:nvSpPr>
              <p:cNvPr id="297" name="Freeform 140">
                <a:extLst>
                  <a:ext uri="{FF2B5EF4-FFF2-40B4-BE49-F238E27FC236}">
                    <a16:creationId xmlns:a16="http://schemas.microsoft.com/office/drawing/2014/main" id="{DE57CA17-C71E-40F8-825C-DF157B0942CE}"/>
                  </a:ext>
                </a:extLst>
              </p:cNvPr>
              <p:cNvSpPr/>
              <p:nvPr/>
            </p:nvSpPr>
            <p:spPr>
              <a:xfrm>
                <a:off x="3890650" y="4507641"/>
                <a:ext cx="503956" cy="520379"/>
              </a:xfrm>
              <a:custGeom>
                <a:avLst/>
                <a:gdLst>
                  <a:gd name="connsiteX0" fmla="*/ 0 w 503956"/>
                  <a:gd name="connsiteY0" fmla="*/ 0 h 520379"/>
                  <a:gd name="connsiteX1" fmla="*/ 503956 w 503956"/>
                  <a:gd name="connsiteY1" fmla="*/ 0 h 520379"/>
                  <a:gd name="connsiteX2" fmla="*/ 503956 w 503956"/>
                  <a:gd name="connsiteY2" fmla="*/ 520379 h 520379"/>
                  <a:gd name="connsiteX3" fmla="*/ 0 w 503956"/>
                  <a:gd name="connsiteY3" fmla="*/ 520379 h 520379"/>
                </a:gdLst>
                <a:ahLst/>
                <a:cxnLst>
                  <a:cxn ang="0">
                    <a:pos x="connsiteX0" y="connsiteY0"/>
                  </a:cxn>
                  <a:cxn ang="0">
                    <a:pos x="connsiteX1" y="connsiteY1"/>
                  </a:cxn>
                  <a:cxn ang="0">
                    <a:pos x="connsiteX2" y="connsiteY2"/>
                  </a:cxn>
                  <a:cxn ang="0">
                    <a:pos x="connsiteX3" y="connsiteY3"/>
                  </a:cxn>
                </a:cxnLst>
                <a:rect l="l" t="t" r="r" b="b"/>
                <a:pathLst>
                  <a:path w="503956" h="520379">
                    <a:moveTo>
                      <a:pt x="0" y="0"/>
                    </a:moveTo>
                    <a:lnTo>
                      <a:pt x="503956" y="0"/>
                    </a:lnTo>
                    <a:lnTo>
                      <a:pt x="503956" y="520379"/>
                    </a:lnTo>
                    <a:lnTo>
                      <a:pt x="0" y="520379"/>
                    </a:lnTo>
                    <a:close/>
                  </a:path>
                </a:pathLst>
              </a:custGeom>
              <a:solidFill>
                <a:srgbClr val="385988"/>
              </a:solidFill>
              <a:ln w="6096" cap="flat">
                <a:noFill/>
                <a:prstDash val="solid"/>
                <a:miter/>
              </a:ln>
            </p:spPr>
            <p:txBody>
              <a:bodyPr rtlCol="0" anchor="ctr"/>
              <a:lstStyle/>
              <a:p>
                <a:endParaRPr lang="en-FI"/>
              </a:p>
            </p:txBody>
          </p:sp>
          <p:sp>
            <p:nvSpPr>
              <p:cNvPr id="298" name="Freeform 144">
                <a:extLst>
                  <a:ext uri="{FF2B5EF4-FFF2-40B4-BE49-F238E27FC236}">
                    <a16:creationId xmlns:a16="http://schemas.microsoft.com/office/drawing/2014/main" id="{3D9D3800-0BA6-4489-A7A8-1C852A28EE4E}"/>
                  </a:ext>
                </a:extLst>
              </p:cNvPr>
              <p:cNvSpPr/>
              <p:nvPr/>
            </p:nvSpPr>
            <p:spPr>
              <a:xfrm>
                <a:off x="3890650" y="4362381"/>
                <a:ext cx="503956" cy="145321"/>
              </a:xfrm>
              <a:custGeom>
                <a:avLst/>
                <a:gdLst>
                  <a:gd name="connsiteX0" fmla="*/ 0 w 503956"/>
                  <a:gd name="connsiteY0" fmla="*/ 0 h 145321"/>
                  <a:gd name="connsiteX1" fmla="*/ 503956 w 503956"/>
                  <a:gd name="connsiteY1" fmla="*/ 0 h 145321"/>
                  <a:gd name="connsiteX2" fmla="*/ 503956 w 503956"/>
                  <a:gd name="connsiteY2" fmla="*/ 145321 h 145321"/>
                  <a:gd name="connsiteX3" fmla="*/ 0 w 503956"/>
                  <a:gd name="connsiteY3" fmla="*/ 145321 h 145321"/>
                </a:gdLst>
                <a:ahLst/>
                <a:cxnLst>
                  <a:cxn ang="0">
                    <a:pos x="connsiteX0" y="connsiteY0"/>
                  </a:cxn>
                  <a:cxn ang="0">
                    <a:pos x="connsiteX1" y="connsiteY1"/>
                  </a:cxn>
                  <a:cxn ang="0">
                    <a:pos x="connsiteX2" y="connsiteY2"/>
                  </a:cxn>
                  <a:cxn ang="0">
                    <a:pos x="connsiteX3" y="connsiteY3"/>
                  </a:cxn>
                </a:cxnLst>
                <a:rect l="l" t="t" r="r" b="b"/>
                <a:pathLst>
                  <a:path w="503956" h="145321">
                    <a:moveTo>
                      <a:pt x="0" y="0"/>
                    </a:moveTo>
                    <a:lnTo>
                      <a:pt x="503956" y="0"/>
                    </a:lnTo>
                    <a:lnTo>
                      <a:pt x="503956" y="145321"/>
                    </a:lnTo>
                    <a:lnTo>
                      <a:pt x="0" y="145321"/>
                    </a:lnTo>
                    <a:close/>
                  </a:path>
                </a:pathLst>
              </a:custGeom>
              <a:solidFill>
                <a:srgbClr val="668AB8"/>
              </a:solidFill>
              <a:ln w="6096" cap="flat">
                <a:noFill/>
                <a:prstDash val="solid"/>
                <a:miter/>
              </a:ln>
            </p:spPr>
            <p:txBody>
              <a:bodyPr rtlCol="0" anchor="ctr"/>
              <a:lstStyle/>
              <a:p>
                <a:endParaRPr lang="en-FI"/>
              </a:p>
            </p:txBody>
          </p:sp>
          <p:sp>
            <p:nvSpPr>
              <p:cNvPr id="299" name="Freeform 148">
                <a:extLst>
                  <a:ext uri="{FF2B5EF4-FFF2-40B4-BE49-F238E27FC236}">
                    <a16:creationId xmlns:a16="http://schemas.microsoft.com/office/drawing/2014/main" id="{72340C44-4AEC-45D0-BEF2-5ED2E561BAC0}"/>
                  </a:ext>
                </a:extLst>
              </p:cNvPr>
              <p:cNvSpPr/>
              <p:nvPr/>
            </p:nvSpPr>
            <p:spPr>
              <a:xfrm>
                <a:off x="3890650" y="4227231"/>
                <a:ext cx="503956" cy="135149"/>
              </a:xfrm>
              <a:custGeom>
                <a:avLst/>
                <a:gdLst>
                  <a:gd name="connsiteX0" fmla="*/ 0 w 503956"/>
                  <a:gd name="connsiteY0" fmla="*/ 0 h 135149"/>
                  <a:gd name="connsiteX1" fmla="*/ 503956 w 503956"/>
                  <a:gd name="connsiteY1" fmla="*/ 0 h 135149"/>
                  <a:gd name="connsiteX2" fmla="*/ 503956 w 503956"/>
                  <a:gd name="connsiteY2" fmla="*/ 135150 h 135149"/>
                  <a:gd name="connsiteX3" fmla="*/ 0 w 503956"/>
                  <a:gd name="connsiteY3" fmla="*/ 135150 h 135149"/>
                </a:gdLst>
                <a:ahLst/>
                <a:cxnLst>
                  <a:cxn ang="0">
                    <a:pos x="connsiteX0" y="connsiteY0"/>
                  </a:cxn>
                  <a:cxn ang="0">
                    <a:pos x="connsiteX1" y="connsiteY1"/>
                  </a:cxn>
                  <a:cxn ang="0">
                    <a:pos x="connsiteX2" y="connsiteY2"/>
                  </a:cxn>
                  <a:cxn ang="0">
                    <a:pos x="connsiteX3" y="connsiteY3"/>
                  </a:cxn>
                </a:cxnLst>
                <a:rect l="l" t="t" r="r" b="b"/>
                <a:pathLst>
                  <a:path w="503956" h="135149">
                    <a:moveTo>
                      <a:pt x="0" y="0"/>
                    </a:moveTo>
                    <a:lnTo>
                      <a:pt x="503956" y="0"/>
                    </a:lnTo>
                    <a:lnTo>
                      <a:pt x="503956" y="135150"/>
                    </a:lnTo>
                    <a:lnTo>
                      <a:pt x="0" y="135150"/>
                    </a:lnTo>
                    <a:close/>
                  </a:path>
                </a:pathLst>
              </a:custGeom>
              <a:solidFill>
                <a:srgbClr val="C7C9E6"/>
              </a:solidFill>
              <a:ln w="6096" cap="flat">
                <a:noFill/>
                <a:prstDash val="solid"/>
                <a:miter/>
              </a:ln>
            </p:spPr>
            <p:txBody>
              <a:bodyPr rtlCol="0" anchor="ctr"/>
              <a:lstStyle/>
              <a:p>
                <a:endParaRPr lang="en-FI"/>
              </a:p>
            </p:txBody>
          </p:sp>
          <p:sp>
            <p:nvSpPr>
              <p:cNvPr id="300" name="Freeform 151">
                <a:extLst>
                  <a:ext uri="{FF2B5EF4-FFF2-40B4-BE49-F238E27FC236}">
                    <a16:creationId xmlns:a16="http://schemas.microsoft.com/office/drawing/2014/main" id="{6DE1B55E-3A2D-4349-8958-262BDB16432C}"/>
                  </a:ext>
                </a:extLst>
              </p:cNvPr>
              <p:cNvSpPr/>
              <p:nvPr/>
            </p:nvSpPr>
            <p:spPr>
              <a:xfrm>
                <a:off x="3890650" y="3733894"/>
                <a:ext cx="503956" cy="493337"/>
              </a:xfrm>
              <a:custGeom>
                <a:avLst/>
                <a:gdLst>
                  <a:gd name="connsiteX0" fmla="*/ 0 w 503956"/>
                  <a:gd name="connsiteY0" fmla="*/ 0 h 493337"/>
                  <a:gd name="connsiteX1" fmla="*/ 503956 w 503956"/>
                  <a:gd name="connsiteY1" fmla="*/ 0 h 493337"/>
                  <a:gd name="connsiteX2" fmla="*/ 503956 w 503956"/>
                  <a:gd name="connsiteY2" fmla="*/ 493337 h 493337"/>
                  <a:gd name="connsiteX3" fmla="*/ 0 w 503956"/>
                  <a:gd name="connsiteY3" fmla="*/ 493337 h 493337"/>
                </a:gdLst>
                <a:ahLst/>
                <a:cxnLst>
                  <a:cxn ang="0">
                    <a:pos x="connsiteX0" y="connsiteY0"/>
                  </a:cxn>
                  <a:cxn ang="0">
                    <a:pos x="connsiteX1" y="connsiteY1"/>
                  </a:cxn>
                  <a:cxn ang="0">
                    <a:pos x="connsiteX2" y="connsiteY2"/>
                  </a:cxn>
                  <a:cxn ang="0">
                    <a:pos x="connsiteX3" y="connsiteY3"/>
                  </a:cxn>
                </a:cxnLst>
                <a:rect l="l" t="t" r="r" b="b"/>
                <a:pathLst>
                  <a:path w="503956" h="493337">
                    <a:moveTo>
                      <a:pt x="0" y="0"/>
                    </a:moveTo>
                    <a:lnTo>
                      <a:pt x="503956" y="0"/>
                    </a:lnTo>
                    <a:lnTo>
                      <a:pt x="503956" y="493337"/>
                    </a:lnTo>
                    <a:lnTo>
                      <a:pt x="0" y="493337"/>
                    </a:lnTo>
                    <a:close/>
                  </a:path>
                </a:pathLst>
              </a:custGeom>
              <a:solidFill>
                <a:srgbClr val="FBDCE2"/>
              </a:solidFill>
              <a:ln w="6096" cap="flat">
                <a:noFill/>
                <a:prstDash val="solid"/>
                <a:miter/>
              </a:ln>
            </p:spPr>
            <p:txBody>
              <a:bodyPr rtlCol="0" anchor="ctr"/>
              <a:lstStyle/>
              <a:p>
                <a:endParaRPr lang="en-FI"/>
              </a:p>
            </p:txBody>
          </p:sp>
        </p:grpSp>
        <p:sp>
          <p:nvSpPr>
            <p:cNvPr id="295" name="TextBox 170">
              <a:extLst>
                <a:ext uri="{FF2B5EF4-FFF2-40B4-BE49-F238E27FC236}">
                  <a16:creationId xmlns:a16="http://schemas.microsoft.com/office/drawing/2014/main" id="{C9DEB0BB-F026-4AA5-B4D0-272F413A27EC}"/>
                </a:ext>
              </a:extLst>
            </p:cNvPr>
            <p:cNvSpPr txBox="1"/>
            <p:nvPr/>
          </p:nvSpPr>
          <p:spPr>
            <a:xfrm>
              <a:off x="3950861" y="6391234"/>
              <a:ext cx="371897" cy="221471"/>
            </a:xfrm>
            <a:prstGeom prst="rect">
              <a:avLst/>
            </a:prstGeom>
            <a:noFill/>
          </p:spPr>
          <p:txBody>
            <a:bodyPr wrap="none" lIns="0" tIns="0" rIns="0" bIns="0" rtlCol="0">
              <a:spAutoFit/>
            </a:bodyPr>
            <a:lstStyle/>
            <a:p>
              <a:pPr algn="ctr"/>
              <a:r>
                <a:rPr lang="en-FI" sz="1439" b="1" spc="0" baseline="0" err="1">
                  <a:solidFill>
                    <a:srgbClr val="231F20"/>
                  </a:solidFill>
                  <a:latin typeface="MarkOT-Bold"/>
                  <a:sym typeface="MarkOT-Bold"/>
                  <a:rtl val="0"/>
                </a:rPr>
                <a:t>2050</a:t>
              </a:r>
            </a:p>
          </p:txBody>
        </p:sp>
      </p:grpSp>
      <p:grpSp>
        <p:nvGrpSpPr>
          <p:cNvPr id="301" name="Group 251">
            <a:extLst>
              <a:ext uri="{FF2B5EF4-FFF2-40B4-BE49-F238E27FC236}">
                <a16:creationId xmlns:a16="http://schemas.microsoft.com/office/drawing/2014/main" id="{8879EEA3-A191-47EC-91B3-9867E7662BDA}"/>
              </a:ext>
            </a:extLst>
          </p:cNvPr>
          <p:cNvGrpSpPr/>
          <p:nvPr/>
        </p:nvGrpSpPr>
        <p:grpSpPr>
          <a:xfrm>
            <a:off x="5054626" y="2723344"/>
            <a:ext cx="1035540" cy="3364827"/>
            <a:chOff x="5297180" y="2882370"/>
            <a:chExt cx="1035540" cy="3364827"/>
          </a:xfrm>
        </p:grpSpPr>
        <p:grpSp>
          <p:nvGrpSpPr>
            <p:cNvPr id="302" name="Group 246">
              <a:extLst>
                <a:ext uri="{FF2B5EF4-FFF2-40B4-BE49-F238E27FC236}">
                  <a16:creationId xmlns:a16="http://schemas.microsoft.com/office/drawing/2014/main" id="{74919939-3D72-4362-B6DF-B606E2FA7A59}"/>
                </a:ext>
              </a:extLst>
            </p:cNvPr>
            <p:cNvGrpSpPr/>
            <p:nvPr/>
          </p:nvGrpSpPr>
          <p:grpSpPr>
            <a:xfrm>
              <a:off x="5636422" y="2882370"/>
              <a:ext cx="503956" cy="3037494"/>
              <a:chOff x="5636422" y="2882370"/>
              <a:chExt cx="503956" cy="3037494"/>
            </a:xfrm>
          </p:grpSpPr>
          <p:sp>
            <p:nvSpPr>
              <p:cNvPr id="304" name="Freeform 137">
                <a:extLst>
                  <a:ext uri="{FF2B5EF4-FFF2-40B4-BE49-F238E27FC236}">
                    <a16:creationId xmlns:a16="http://schemas.microsoft.com/office/drawing/2014/main" id="{80B77F9A-D86B-49AC-83A4-18E8555CCB88}"/>
                  </a:ext>
                </a:extLst>
              </p:cNvPr>
              <p:cNvSpPr/>
              <p:nvPr/>
            </p:nvSpPr>
            <p:spPr>
              <a:xfrm>
                <a:off x="5636422" y="5055063"/>
                <a:ext cx="503956" cy="864801"/>
              </a:xfrm>
              <a:custGeom>
                <a:avLst/>
                <a:gdLst>
                  <a:gd name="connsiteX0" fmla="*/ 0 w 503956"/>
                  <a:gd name="connsiteY0" fmla="*/ 0 h 864801"/>
                  <a:gd name="connsiteX1" fmla="*/ 503956 w 503956"/>
                  <a:gd name="connsiteY1" fmla="*/ 0 h 864801"/>
                  <a:gd name="connsiteX2" fmla="*/ 503956 w 503956"/>
                  <a:gd name="connsiteY2" fmla="*/ 864801 h 864801"/>
                  <a:gd name="connsiteX3" fmla="*/ 0 w 503956"/>
                  <a:gd name="connsiteY3" fmla="*/ 864801 h 864801"/>
                </a:gdLst>
                <a:ahLst/>
                <a:cxnLst>
                  <a:cxn ang="0">
                    <a:pos x="connsiteX0" y="connsiteY0"/>
                  </a:cxn>
                  <a:cxn ang="0">
                    <a:pos x="connsiteX1" y="connsiteY1"/>
                  </a:cxn>
                  <a:cxn ang="0">
                    <a:pos x="connsiteX2" y="connsiteY2"/>
                  </a:cxn>
                  <a:cxn ang="0">
                    <a:pos x="connsiteX3" y="connsiteY3"/>
                  </a:cxn>
                </a:cxnLst>
                <a:rect l="l" t="t" r="r" b="b"/>
                <a:pathLst>
                  <a:path w="503956" h="864801">
                    <a:moveTo>
                      <a:pt x="0" y="0"/>
                    </a:moveTo>
                    <a:lnTo>
                      <a:pt x="503956" y="0"/>
                    </a:lnTo>
                    <a:lnTo>
                      <a:pt x="503956" y="864801"/>
                    </a:lnTo>
                    <a:lnTo>
                      <a:pt x="0" y="864801"/>
                    </a:lnTo>
                    <a:close/>
                  </a:path>
                </a:pathLst>
              </a:custGeom>
              <a:solidFill>
                <a:srgbClr val="1C2C44"/>
              </a:solidFill>
              <a:ln w="6096" cap="flat">
                <a:noFill/>
                <a:prstDash val="solid"/>
                <a:miter/>
              </a:ln>
            </p:spPr>
            <p:txBody>
              <a:bodyPr rtlCol="0" anchor="ctr"/>
              <a:lstStyle/>
              <a:p>
                <a:endParaRPr lang="en-FI"/>
              </a:p>
            </p:txBody>
          </p:sp>
          <p:sp>
            <p:nvSpPr>
              <p:cNvPr id="305" name="Freeform 141">
                <a:extLst>
                  <a:ext uri="{FF2B5EF4-FFF2-40B4-BE49-F238E27FC236}">
                    <a16:creationId xmlns:a16="http://schemas.microsoft.com/office/drawing/2014/main" id="{F8AF79E6-3F76-467D-9CF4-41E858FCC009}"/>
                  </a:ext>
                </a:extLst>
              </p:cNvPr>
              <p:cNvSpPr/>
              <p:nvPr/>
            </p:nvSpPr>
            <p:spPr>
              <a:xfrm>
                <a:off x="5636422" y="4392773"/>
                <a:ext cx="503956" cy="662289"/>
              </a:xfrm>
              <a:custGeom>
                <a:avLst/>
                <a:gdLst>
                  <a:gd name="connsiteX0" fmla="*/ 0 w 503956"/>
                  <a:gd name="connsiteY0" fmla="*/ 0 h 662289"/>
                  <a:gd name="connsiteX1" fmla="*/ 503956 w 503956"/>
                  <a:gd name="connsiteY1" fmla="*/ 0 h 662289"/>
                  <a:gd name="connsiteX2" fmla="*/ 503956 w 503956"/>
                  <a:gd name="connsiteY2" fmla="*/ 662290 h 662289"/>
                  <a:gd name="connsiteX3" fmla="*/ 0 w 503956"/>
                  <a:gd name="connsiteY3" fmla="*/ 662290 h 662289"/>
                </a:gdLst>
                <a:ahLst/>
                <a:cxnLst>
                  <a:cxn ang="0">
                    <a:pos x="connsiteX0" y="connsiteY0"/>
                  </a:cxn>
                  <a:cxn ang="0">
                    <a:pos x="connsiteX1" y="connsiteY1"/>
                  </a:cxn>
                  <a:cxn ang="0">
                    <a:pos x="connsiteX2" y="connsiteY2"/>
                  </a:cxn>
                  <a:cxn ang="0">
                    <a:pos x="connsiteX3" y="connsiteY3"/>
                  </a:cxn>
                </a:cxnLst>
                <a:rect l="l" t="t" r="r" b="b"/>
                <a:pathLst>
                  <a:path w="503956" h="662289">
                    <a:moveTo>
                      <a:pt x="0" y="0"/>
                    </a:moveTo>
                    <a:lnTo>
                      <a:pt x="503956" y="0"/>
                    </a:lnTo>
                    <a:lnTo>
                      <a:pt x="503956" y="662290"/>
                    </a:lnTo>
                    <a:lnTo>
                      <a:pt x="0" y="662290"/>
                    </a:lnTo>
                    <a:close/>
                  </a:path>
                </a:pathLst>
              </a:custGeom>
              <a:solidFill>
                <a:srgbClr val="385988"/>
              </a:solidFill>
              <a:ln w="6096" cap="flat">
                <a:noFill/>
                <a:prstDash val="solid"/>
                <a:miter/>
              </a:ln>
            </p:spPr>
            <p:txBody>
              <a:bodyPr rtlCol="0" anchor="ctr"/>
              <a:lstStyle/>
              <a:p>
                <a:endParaRPr lang="en-FI"/>
              </a:p>
            </p:txBody>
          </p:sp>
          <p:sp>
            <p:nvSpPr>
              <p:cNvPr id="306" name="Freeform 145">
                <a:extLst>
                  <a:ext uri="{FF2B5EF4-FFF2-40B4-BE49-F238E27FC236}">
                    <a16:creationId xmlns:a16="http://schemas.microsoft.com/office/drawing/2014/main" id="{D42FBF2C-1384-40E3-90DB-55012F5AE978}"/>
                  </a:ext>
                </a:extLst>
              </p:cNvPr>
              <p:cNvSpPr/>
              <p:nvPr/>
            </p:nvSpPr>
            <p:spPr>
              <a:xfrm>
                <a:off x="5636422" y="4288015"/>
                <a:ext cx="503956" cy="104757"/>
              </a:xfrm>
              <a:custGeom>
                <a:avLst/>
                <a:gdLst>
                  <a:gd name="connsiteX0" fmla="*/ 0 w 503956"/>
                  <a:gd name="connsiteY0" fmla="*/ 0 h 104757"/>
                  <a:gd name="connsiteX1" fmla="*/ 503956 w 503956"/>
                  <a:gd name="connsiteY1" fmla="*/ 0 h 104757"/>
                  <a:gd name="connsiteX2" fmla="*/ 503956 w 503956"/>
                  <a:gd name="connsiteY2" fmla="*/ 104758 h 104757"/>
                  <a:gd name="connsiteX3" fmla="*/ 0 w 503956"/>
                  <a:gd name="connsiteY3" fmla="*/ 104758 h 104757"/>
                </a:gdLst>
                <a:ahLst/>
                <a:cxnLst>
                  <a:cxn ang="0">
                    <a:pos x="connsiteX0" y="connsiteY0"/>
                  </a:cxn>
                  <a:cxn ang="0">
                    <a:pos x="connsiteX1" y="connsiteY1"/>
                  </a:cxn>
                  <a:cxn ang="0">
                    <a:pos x="connsiteX2" y="connsiteY2"/>
                  </a:cxn>
                  <a:cxn ang="0">
                    <a:pos x="connsiteX3" y="connsiteY3"/>
                  </a:cxn>
                </a:cxnLst>
                <a:rect l="l" t="t" r="r" b="b"/>
                <a:pathLst>
                  <a:path w="503956" h="104757">
                    <a:moveTo>
                      <a:pt x="0" y="0"/>
                    </a:moveTo>
                    <a:lnTo>
                      <a:pt x="503956" y="0"/>
                    </a:lnTo>
                    <a:lnTo>
                      <a:pt x="503956" y="104758"/>
                    </a:lnTo>
                    <a:lnTo>
                      <a:pt x="0" y="104758"/>
                    </a:lnTo>
                    <a:close/>
                  </a:path>
                </a:pathLst>
              </a:custGeom>
              <a:solidFill>
                <a:srgbClr val="668AB8"/>
              </a:solidFill>
              <a:ln w="6096" cap="flat">
                <a:noFill/>
                <a:prstDash val="solid"/>
                <a:miter/>
              </a:ln>
            </p:spPr>
            <p:txBody>
              <a:bodyPr rtlCol="0" anchor="ctr"/>
              <a:lstStyle/>
              <a:p>
                <a:endParaRPr lang="en-FI"/>
              </a:p>
            </p:txBody>
          </p:sp>
          <p:sp>
            <p:nvSpPr>
              <p:cNvPr id="307" name="Freeform 152">
                <a:extLst>
                  <a:ext uri="{FF2B5EF4-FFF2-40B4-BE49-F238E27FC236}">
                    <a16:creationId xmlns:a16="http://schemas.microsoft.com/office/drawing/2014/main" id="{CD9F0870-819B-445B-ADA8-22FE920A9237}"/>
                  </a:ext>
                </a:extLst>
              </p:cNvPr>
              <p:cNvSpPr/>
              <p:nvPr/>
            </p:nvSpPr>
            <p:spPr>
              <a:xfrm>
                <a:off x="5636422" y="2882370"/>
                <a:ext cx="503956" cy="1405645"/>
              </a:xfrm>
              <a:custGeom>
                <a:avLst/>
                <a:gdLst>
                  <a:gd name="connsiteX0" fmla="*/ 0 w 503956"/>
                  <a:gd name="connsiteY0" fmla="*/ 0 h 1405645"/>
                  <a:gd name="connsiteX1" fmla="*/ 503956 w 503956"/>
                  <a:gd name="connsiteY1" fmla="*/ 0 h 1405645"/>
                  <a:gd name="connsiteX2" fmla="*/ 503956 w 503956"/>
                  <a:gd name="connsiteY2" fmla="*/ 1405645 h 1405645"/>
                  <a:gd name="connsiteX3" fmla="*/ 0 w 503956"/>
                  <a:gd name="connsiteY3" fmla="*/ 1405645 h 1405645"/>
                </a:gdLst>
                <a:ahLst/>
                <a:cxnLst>
                  <a:cxn ang="0">
                    <a:pos x="connsiteX0" y="connsiteY0"/>
                  </a:cxn>
                  <a:cxn ang="0">
                    <a:pos x="connsiteX1" y="connsiteY1"/>
                  </a:cxn>
                  <a:cxn ang="0">
                    <a:pos x="connsiteX2" y="connsiteY2"/>
                  </a:cxn>
                  <a:cxn ang="0">
                    <a:pos x="connsiteX3" y="connsiteY3"/>
                  </a:cxn>
                </a:cxnLst>
                <a:rect l="l" t="t" r="r" b="b"/>
                <a:pathLst>
                  <a:path w="503956" h="1405645">
                    <a:moveTo>
                      <a:pt x="0" y="0"/>
                    </a:moveTo>
                    <a:lnTo>
                      <a:pt x="503956" y="0"/>
                    </a:lnTo>
                    <a:lnTo>
                      <a:pt x="503956" y="1405645"/>
                    </a:lnTo>
                    <a:lnTo>
                      <a:pt x="0" y="1405645"/>
                    </a:lnTo>
                    <a:close/>
                  </a:path>
                </a:pathLst>
              </a:custGeom>
              <a:solidFill>
                <a:srgbClr val="FBDCE2"/>
              </a:solidFill>
              <a:ln w="6096" cap="flat">
                <a:noFill/>
                <a:prstDash val="solid"/>
                <a:miter/>
              </a:ln>
            </p:spPr>
            <p:txBody>
              <a:bodyPr rtlCol="0" anchor="ctr"/>
              <a:lstStyle/>
              <a:p>
                <a:endParaRPr lang="en-FI"/>
              </a:p>
            </p:txBody>
          </p:sp>
        </p:grpSp>
        <p:sp>
          <p:nvSpPr>
            <p:cNvPr id="303" name="TextBox 171">
              <a:extLst>
                <a:ext uri="{FF2B5EF4-FFF2-40B4-BE49-F238E27FC236}">
                  <a16:creationId xmlns:a16="http://schemas.microsoft.com/office/drawing/2014/main" id="{42F84BFB-4C99-48E5-B7BD-84993175128F}"/>
                </a:ext>
              </a:extLst>
            </p:cNvPr>
            <p:cNvSpPr txBox="1"/>
            <p:nvPr/>
          </p:nvSpPr>
          <p:spPr>
            <a:xfrm>
              <a:off x="5297180" y="5951860"/>
              <a:ext cx="1035540" cy="295337"/>
            </a:xfrm>
            <a:prstGeom prst="rect">
              <a:avLst/>
            </a:prstGeom>
            <a:noFill/>
          </p:spPr>
          <p:txBody>
            <a:bodyPr wrap="none" lIns="0" tIns="0" rIns="0" bIns="0" rtlCol="0">
              <a:spAutoFit/>
            </a:bodyPr>
            <a:lstStyle/>
            <a:p>
              <a:pPr algn="l"/>
              <a:r>
                <a:rPr lang="en-FI" sz="1919" b="1" spc="0" baseline="0">
                  <a:solidFill>
                    <a:srgbClr val="231F20"/>
                  </a:solidFill>
                  <a:latin typeface="Mark Pro Heavy" panose="020B0504020201010104" pitchFamily="34" charset="77"/>
                  <a:sym typeface="MarkOT-Bold"/>
                  <a:rtl val="0"/>
                </a:rPr>
                <a:t>NETP2016</a:t>
              </a:r>
            </a:p>
          </p:txBody>
        </p:sp>
      </p:grpSp>
      <p:grpSp>
        <p:nvGrpSpPr>
          <p:cNvPr id="308" name="Group 250">
            <a:extLst>
              <a:ext uri="{FF2B5EF4-FFF2-40B4-BE49-F238E27FC236}">
                <a16:creationId xmlns:a16="http://schemas.microsoft.com/office/drawing/2014/main" id="{2D237BE3-011B-4EC3-BDAE-7143E53BA2FF}"/>
              </a:ext>
            </a:extLst>
          </p:cNvPr>
          <p:cNvGrpSpPr/>
          <p:nvPr/>
        </p:nvGrpSpPr>
        <p:grpSpPr>
          <a:xfrm>
            <a:off x="6428529" y="3209920"/>
            <a:ext cx="1094403" cy="3173589"/>
            <a:chOff x="6977756" y="3368946"/>
            <a:chExt cx="1094403" cy="3173589"/>
          </a:xfrm>
        </p:grpSpPr>
        <p:grpSp>
          <p:nvGrpSpPr>
            <p:cNvPr id="309" name="Group 245">
              <a:extLst>
                <a:ext uri="{FF2B5EF4-FFF2-40B4-BE49-F238E27FC236}">
                  <a16:creationId xmlns:a16="http://schemas.microsoft.com/office/drawing/2014/main" id="{DB0BC86E-BBD5-4746-AD9F-123B95F222E1}"/>
                </a:ext>
              </a:extLst>
            </p:cNvPr>
            <p:cNvGrpSpPr/>
            <p:nvPr/>
          </p:nvGrpSpPr>
          <p:grpSpPr>
            <a:xfrm>
              <a:off x="7260336" y="3368946"/>
              <a:ext cx="503895" cy="2551040"/>
              <a:chOff x="7260336" y="3368946"/>
              <a:chExt cx="503895" cy="2551040"/>
            </a:xfrm>
          </p:grpSpPr>
          <p:sp>
            <p:nvSpPr>
              <p:cNvPr id="311" name="Freeform 153">
                <a:extLst>
                  <a:ext uri="{FF2B5EF4-FFF2-40B4-BE49-F238E27FC236}">
                    <a16:creationId xmlns:a16="http://schemas.microsoft.com/office/drawing/2014/main" id="{9E9BF8C6-018B-4765-8D60-B0E341B7A46F}"/>
                  </a:ext>
                </a:extLst>
              </p:cNvPr>
              <p:cNvSpPr/>
              <p:nvPr/>
            </p:nvSpPr>
            <p:spPr>
              <a:xfrm>
                <a:off x="7260336" y="4037997"/>
                <a:ext cx="503895" cy="1881989"/>
              </a:xfrm>
              <a:custGeom>
                <a:avLst/>
                <a:gdLst>
                  <a:gd name="connsiteX0" fmla="*/ 0 w 503895"/>
                  <a:gd name="connsiteY0" fmla="*/ 0 h 1881989"/>
                  <a:gd name="connsiteX1" fmla="*/ 503896 w 503895"/>
                  <a:gd name="connsiteY1" fmla="*/ 0 h 1881989"/>
                  <a:gd name="connsiteX2" fmla="*/ 503896 w 503895"/>
                  <a:gd name="connsiteY2" fmla="*/ 1881990 h 1881989"/>
                  <a:gd name="connsiteX3" fmla="*/ 0 w 503895"/>
                  <a:gd name="connsiteY3" fmla="*/ 1881990 h 1881989"/>
                </a:gdLst>
                <a:ahLst/>
                <a:cxnLst>
                  <a:cxn ang="0">
                    <a:pos x="connsiteX0" y="connsiteY0"/>
                  </a:cxn>
                  <a:cxn ang="0">
                    <a:pos x="connsiteX1" y="connsiteY1"/>
                  </a:cxn>
                  <a:cxn ang="0">
                    <a:pos x="connsiteX2" y="connsiteY2"/>
                  </a:cxn>
                  <a:cxn ang="0">
                    <a:pos x="connsiteX3" y="connsiteY3"/>
                  </a:cxn>
                </a:cxnLst>
                <a:rect l="l" t="t" r="r" b="b"/>
                <a:pathLst>
                  <a:path w="503895" h="1881989">
                    <a:moveTo>
                      <a:pt x="0" y="0"/>
                    </a:moveTo>
                    <a:lnTo>
                      <a:pt x="503896" y="0"/>
                    </a:lnTo>
                    <a:lnTo>
                      <a:pt x="503896" y="1881990"/>
                    </a:lnTo>
                    <a:lnTo>
                      <a:pt x="0" y="1881990"/>
                    </a:lnTo>
                    <a:close/>
                  </a:path>
                </a:pathLst>
              </a:custGeom>
              <a:solidFill>
                <a:srgbClr val="006FB6"/>
              </a:solidFill>
              <a:ln w="6096" cap="flat">
                <a:noFill/>
                <a:prstDash val="solid"/>
                <a:miter/>
              </a:ln>
            </p:spPr>
            <p:txBody>
              <a:bodyPr rtlCol="0" anchor="ctr"/>
              <a:lstStyle/>
              <a:p>
                <a:endParaRPr lang="en-FI"/>
              </a:p>
            </p:txBody>
          </p:sp>
          <p:sp>
            <p:nvSpPr>
              <p:cNvPr id="312" name="Freeform 154">
                <a:extLst>
                  <a:ext uri="{FF2B5EF4-FFF2-40B4-BE49-F238E27FC236}">
                    <a16:creationId xmlns:a16="http://schemas.microsoft.com/office/drawing/2014/main" id="{DFF1B8C2-90FE-4C03-92ED-970C33D20A0C}"/>
                  </a:ext>
                </a:extLst>
              </p:cNvPr>
              <p:cNvSpPr/>
              <p:nvPr/>
            </p:nvSpPr>
            <p:spPr>
              <a:xfrm>
                <a:off x="7260336" y="3585223"/>
                <a:ext cx="503895" cy="452773"/>
              </a:xfrm>
              <a:custGeom>
                <a:avLst/>
                <a:gdLst>
                  <a:gd name="connsiteX0" fmla="*/ 0 w 503895"/>
                  <a:gd name="connsiteY0" fmla="*/ 0 h 452773"/>
                  <a:gd name="connsiteX1" fmla="*/ 503896 w 503895"/>
                  <a:gd name="connsiteY1" fmla="*/ 0 h 452773"/>
                  <a:gd name="connsiteX2" fmla="*/ 503896 w 503895"/>
                  <a:gd name="connsiteY2" fmla="*/ 452774 h 452773"/>
                  <a:gd name="connsiteX3" fmla="*/ 0 w 503895"/>
                  <a:gd name="connsiteY3" fmla="*/ 452774 h 452773"/>
                </a:gdLst>
                <a:ahLst/>
                <a:cxnLst>
                  <a:cxn ang="0">
                    <a:pos x="connsiteX0" y="connsiteY0"/>
                  </a:cxn>
                  <a:cxn ang="0">
                    <a:pos x="connsiteX1" y="connsiteY1"/>
                  </a:cxn>
                  <a:cxn ang="0">
                    <a:pos x="connsiteX2" y="connsiteY2"/>
                  </a:cxn>
                  <a:cxn ang="0">
                    <a:pos x="connsiteX3" y="connsiteY3"/>
                  </a:cxn>
                </a:cxnLst>
                <a:rect l="l" t="t" r="r" b="b"/>
                <a:pathLst>
                  <a:path w="503895" h="452773">
                    <a:moveTo>
                      <a:pt x="0" y="0"/>
                    </a:moveTo>
                    <a:lnTo>
                      <a:pt x="503896" y="0"/>
                    </a:lnTo>
                    <a:lnTo>
                      <a:pt x="503896" y="452774"/>
                    </a:lnTo>
                    <a:lnTo>
                      <a:pt x="0" y="452774"/>
                    </a:lnTo>
                    <a:close/>
                  </a:path>
                </a:pathLst>
              </a:custGeom>
              <a:solidFill>
                <a:srgbClr val="FFF0BE"/>
              </a:solidFill>
              <a:ln w="6096" cap="flat">
                <a:noFill/>
                <a:prstDash val="solid"/>
                <a:miter/>
              </a:ln>
            </p:spPr>
            <p:txBody>
              <a:bodyPr rtlCol="0" anchor="ctr"/>
              <a:lstStyle/>
              <a:p>
                <a:endParaRPr lang="en-FI"/>
              </a:p>
            </p:txBody>
          </p:sp>
          <p:sp>
            <p:nvSpPr>
              <p:cNvPr id="313" name="Freeform 155">
                <a:extLst>
                  <a:ext uri="{FF2B5EF4-FFF2-40B4-BE49-F238E27FC236}">
                    <a16:creationId xmlns:a16="http://schemas.microsoft.com/office/drawing/2014/main" id="{3D1B0F4F-48CB-45EC-A116-24F3B52542E4}"/>
                  </a:ext>
                </a:extLst>
              </p:cNvPr>
              <p:cNvSpPr/>
              <p:nvPr/>
            </p:nvSpPr>
            <p:spPr>
              <a:xfrm>
                <a:off x="7260336" y="3368946"/>
                <a:ext cx="503895" cy="216276"/>
              </a:xfrm>
              <a:custGeom>
                <a:avLst/>
                <a:gdLst>
                  <a:gd name="connsiteX0" fmla="*/ 0 w 503895"/>
                  <a:gd name="connsiteY0" fmla="*/ 0 h 216276"/>
                  <a:gd name="connsiteX1" fmla="*/ 503896 w 503895"/>
                  <a:gd name="connsiteY1" fmla="*/ 0 h 216276"/>
                  <a:gd name="connsiteX2" fmla="*/ 503896 w 503895"/>
                  <a:gd name="connsiteY2" fmla="*/ 216277 h 216276"/>
                  <a:gd name="connsiteX3" fmla="*/ 0 w 503895"/>
                  <a:gd name="connsiteY3" fmla="*/ 216277 h 216276"/>
                </a:gdLst>
                <a:ahLst/>
                <a:cxnLst>
                  <a:cxn ang="0">
                    <a:pos x="connsiteX0" y="connsiteY0"/>
                  </a:cxn>
                  <a:cxn ang="0">
                    <a:pos x="connsiteX1" y="connsiteY1"/>
                  </a:cxn>
                  <a:cxn ang="0">
                    <a:pos x="connsiteX2" y="connsiteY2"/>
                  </a:cxn>
                  <a:cxn ang="0">
                    <a:pos x="connsiteX3" y="connsiteY3"/>
                  </a:cxn>
                </a:cxnLst>
                <a:rect l="l" t="t" r="r" b="b"/>
                <a:pathLst>
                  <a:path w="503895" h="216276">
                    <a:moveTo>
                      <a:pt x="0" y="0"/>
                    </a:moveTo>
                    <a:lnTo>
                      <a:pt x="503896" y="0"/>
                    </a:lnTo>
                    <a:lnTo>
                      <a:pt x="503896" y="216277"/>
                    </a:lnTo>
                    <a:lnTo>
                      <a:pt x="0" y="216277"/>
                    </a:lnTo>
                    <a:close/>
                  </a:path>
                </a:pathLst>
              </a:custGeom>
              <a:solidFill>
                <a:srgbClr val="EF403B"/>
              </a:solidFill>
              <a:ln w="6096" cap="flat">
                <a:noFill/>
                <a:prstDash val="solid"/>
                <a:miter/>
              </a:ln>
            </p:spPr>
            <p:txBody>
              <a:bodyPr rtlCol="0" anchor="ctr"/>
              <a:lstStyle/>
              <a:p>
                <a:endParaRPr lang="en-FI"/>
              </a:p>
            </p:txBody>
          </p:sp>
        </p:grpSp>
        <p:sp>
          <p:nvSpPr>
            <p:cNvPr id="310" name="TextBox 174">
              <a:extLst>
                <a:ext uri="{FF2B5EF4-FFF2-40B4-BE49-F238E27FC236}">
                  <a16:creationId xmlns:a16="http://schemas.microsoft.com/office/drawing/2014/main" id="{EEF592C6-4000-43BF-9EC6-924280BB3D88}"/>
                </a:ext>
              </a:extLst>
            </p:cNvPr>
            <p:cNvSpPr txBox="1"/>
            <p:nvPr/>
          </p:nvSpPr>
          <p:spPr>
            <a:xfrm>
              <a:off x="6977756" y="5951860"/>
              <a:ext cx="1094403" cy="590675"/>
            </a:xfrm>
            <a:prstGeom prst="rect">
              <a:avLst/>
            </a:prstGeom>
            <a:noFill/>
          </p:spPr>
          <p:txBody>
            <a:bodyPr wrap="none" lIns="0" tIns="0" rIns="0" bIns="0" rtlCol="0">
              <a:spAutoFit/>
            </a:bodyPr>
            <a:lstStyle/>
            <a:p>
              <a:pPr algn="ctr"/>
              <a:r>
                <a:rPr lang="en-FI" sz="1919" b="1" spc="0" baseline="0">
                  <a:solidFill>
                    <a:srgbClr val="231F20"/>
                  </a:solidFill>
                  <a:latin typeface="Mark Pro Heavy" panose="020B0504020201010104" pitchFamily="34" charset="77"/>
                  <a:sym typeface="MarkOT-Bold"/>
                  <a:rtl val="0"/>
                </a:rPr>
                <a:t>Nordic</a:t>
              </a:r>
            </a:p>
            <a:p>
              <a:pPr algn="ctr"/>
              <a:r>
                <a:rPr lang="sv-SE" sz="1919" b="1">
                  <a:solidFill>
                    <a:srgbClr val="231F20"/>
                  </a:solidFill>
                  <a:latin typeface="Mark Pro Heavy" panose="020B0504020201010104" pitchFamily="34" charset="77"/>
                  <a:sym typeface="MarkOT-Bold"/>
                  <a:rtl val="0"/>
                </a:rPr>
                <a:t>P</a:t>
              </a:r>
              <a:r>
                <a:rPr lang="en-FI" sz="1919" b="1">
                  <a:solidFill>
                    <a:srgbClr val="231F20"/>
                  </a:solidFill>
                  <a:latin typeface="Mark Pro Heavy" panose="020B0504020201010104" pitchFamily="34" charset="77"/>
                  <a:sym typeface="MarkOT-Bold"/>
                  <a:rtl val="0"/>
                </a:rPr>
                <a:t>otential</a:t>
              </a:r>
              <a:endParaRPr lang="en-FI" sz="1919" b="1" spc="0" baseline="0">
                <a:solidFill>
                  <a:srgbClr val="231F20"/>
                </a:solidFill>
                <a:latin typeface="Mark Pro Heavy" panose="020B0504020201010104" pitchFamily="34" charset="77"/>
                <a:sym typeface="MarkOT-Bold"/>
                <a:rtl val="0"/>
              </a:endParaRPr>
            </a:p>
          </p:txBody>
        </p:sp>
      </p:grpSp>
      <p:grpSp>
        <p:nvGrpSpPr>
          <p:cNvPr id="366" name="Group 259">
            <a:extLst>
              <a:ext uri="{FF2B5EF4-FFF2-40B4-BE49-F238E27FC236}">
                <a16:creationId xmlns:a16="http://schemas.microsoft.com/office/drawing/2014/main" id="{7794C30B-9747-4B97-A60F-4473BDF6AB70}"/>
              </a:ext>
            </a:extLst>
          </p:cNvPr>
          <p:cNvGrpSpPr/>
          <p:nvPr/>
        </p:nvGrpSpPr>
        <p:grpSpPr>
          <a:xfrm>
            <a:off x="2744016" y="3885731"/>
            <a:ext cx="1226360" cy="2567949"/>
            <a:chOff x="2224491" y="4044757"/>
            <a:chExt cx="1226360" cy="2567949"/>
          </a:xfrm>
        </p:grpSpPr>
        <p:sp>
          <p:nvSpPr>
            <p:cNvPr id="367" name="TextBox 166">
              <a:extLst>
                <a:ext uri="{FF2B5EF4-FFF2-40B4-BE49-F238E27FC236}">
                  <a16:creationId xmlns:a16="http://schemas.microsoft.com/office/drawing/2014/main" id="{6ADAD5E4-7CE9-4CDA-A239-D12E79961B2B}"/>
                </a:ext>
              </a:extLst>
            </p:cNvPr>
            <p:cNvSpPr txBox="1"/>
            <p:nvPr/>
          </p:nvSpPr>
          <p:spPr>
            <a:xfrm>
              <a:off x="2291240" y="6391234"/>
              <a:ext cx="371897" cy="221471"/>
            </a:xfrm>
            <a:prstGeom prst="rect">
              <a:avLst/>
            </a:prstGeom>
            <a:noFill/>
          </p:spPr>
          <p:txBody>
            <a:bodyPr wrap="none" lIns="0" tIns="0" rIns="0" bIns="0" rtlCol="0">
              <a:spAutoFit/>
            </a:bodyPr>
            <a:lstStyle/>
            <a:p>
              <a:pPr algn="l"/>
              <a:r>
                <a:rPr lang="en-FI" sz="1439" b="1" spc="0" baseline="0">
                  <a:solidFill>
                    <a:srgbClr val="231F20"/>
                  </a:solidFill>
                  <a:latin typeface="MarkOT-Bold"/>
                  <a:sym typeface="MarkOT-Bold"/>
                  <a:rtl val="0"/>
                </a:rPr>
                <a:t>20</a:t>
              </a:r>
              <a:r>
                <a:rPr lang="sv-SE" sz="1439" b="1" spc="0" baseline="0">
                  <a:solidFill>
                    <a:srgbClr val="231F20"/>
                  </a:solidFill>
                  <a:latin typeface="MarkOT-Bold"/>
                  <a:sym typeface="MarkOT-Bold"/>
                  <a:rtl val="0"/>
                </a:rPr>
                <a:t>20</a:t>
              </a:r>
              <a:endParaRPr lang="en-FI" sz="1439" b="1" spc="0" baseline="0" err="1">
                <a:solidFill>
                  <a:srgbClr val="231F20"/>
                </a:solidFill>
                <a:latin typeface="MarkOT-Bold"/>
                <a:sym typeface="MarkOT-Bold"/>
                <a:rtl val="0"/>
              </a:endParaRPr>
            </a:p>
          </p:txBody>
        </p:sp>
        <p:grpSp>
          <p:nvGrpSpPr>
            <p:cNvPr id="368" name="Group 256">
              <a:extLst>
                <a:ext uri="{FF2B5EF4-FFF2-40B4-BE49-F238E27FC236}">
                  <a16:creationId xmlns:a16="http://schemas.microsoft.com/office/drawing/2014/main" id="{19D64C65-FEDC-458F-88E7-7B72CB046114}"/>
                </a:ext>
              </a:extLst>
            </p:cNvPr>
            <p:cNvGrpSpPr/>
            <p:nvPr/>
          </p:nvGrpSpPr>
          <p:grpSpPr>
            <a:xfrm>
              <a:off x="2224491" y="4044757"/>
              <a:ext cx="1226360" cy="2567949"/>
              <a:chOff x="2224491" y="4044757"/>
              <a:chExt cx="1226360" cy="2567949"/>
            </a:xfrm>
          </p:grpSpPr>
          <p:grpSp>
            <p:nvGrpSpPr>
              <p:cNvPr id="369" name="Group 252">
                <a:extLst>
                  <a:ext uri="{FF2B5EF4-FFF2-40B4-BE49-F238E27FC236}">
                    <a16:creationId xmlns:a16="http://schemas.microsoft.com/office/drawing/2014/main" id="{A0291A79-DC8F-4B3C-9D5C-816CE115D561}"/>
                  </a:ext>
                </a:extLst>
              </p:cNvPr>
              <p:cNvGrpSpPr/>
              <p:nvPr/>
            </p:nvGrpSpPr>
            <p:grpSpPr>
              <a:xfrm>
                <a:off x="2224491" y="4044757"/>
                <a:ext cx="503895" cy="2567949"/>
                <a:chOff x="2224491" y="4044757"/>
                <a:chExt cx="503895" cy="2567949"/>
              </a:xfrm>
            </p:grpSpPr>
            <p:grpSp>
              <p:nvGrpSpPr>
                <p:cNvPr id="371" name="Group 249">
                  <a:extLst>
                    <a:ext uri="{FF2B5EF4-FFF2-40B4-BE49-F238E27FC236}">
                      <a16:creationId xmlns:a16="http://schemas.microsoft.com/office/drawing/2014/main" id="{9BEC4D7A-2DCD-42B1-820E-049D4CF02BF6}"/>
                    </a:ext>
                  </a:extLst>
                </p:cNvPr>
                <p:cNvGrpSpPr/>
                <p:nvPr/>
              </p:nvGrpSpPr>
              <p:grpSpPr>
                <a:xfrm>
                  <a:off x="2224491" y="4044757"/>
                  <a:ext cx="503895" cy="1875168"/>
                  <a:chOff x="2224491" y="4044757"/>
                  <a:chExt cx="503895" cy="1875168"/>
                </a:xfrm>
              </p:grpSpPr>
              <p:sp>
                <p:nvSpPr>
                  <p:cNvPr id="373" name="Freeform 134">
                    <a:extLst>
                      <a:ext uri="{FF2B5EF4-FFF2-40B4-BE49-F238E27FC236}">
                        <a16:creationId xmlns:a16="http://schemas.microsoft.com/office/drawing/2014/main" id="{8CBF6737-4A8C-4248-97B1-70AFDDB4677B}"/>
                      </a:ext>
                    </a:extLst>
                  </p:cNvPr>
                  <p:cNvSpPr/>
                  <p:nvPr/>
                </p:nvSpPr>
                <p:spPr>
                  <a:xfrm>
                    <a:off x="2224491" y="5213905"/>
                    <a:ext cx="503895" cy="706020"/>
                  </a:xfrm>
                  <a:custGeom>
                    <a:avLst/>
                    <a:gdLst>
                      <a:gd name="connsiteX0" fmla="*/ 0 w 503895"/>
                      <a:gd name="connsiteY0" fmla="*/ 0 h 706020"/>
                      <a:gd name="connsiteX1" fmla="*/ 503895 w 503895"/>
                      <a:gd name="connsiteY1" fmla="*/ 0 h 706020"/>
                      <a:gd name="connsiteX2" fmla="*/ 503895 w 503895"/>
                      <a:gd name="connsiteY2" fmla="*/ 706020 h 706020"/>
                      <a:gd name="connsiteX3" fmla="*/ 0 w 503895"/>
                      <a:gd name="connsiteY3" fmla="*/ 706020 h 706020"/>
                    </a:gdLst>
                    <a:ahLst/>
                    <a:cxnLst>
                      <a:cxn ang="0">
                        <a:pos x="connsiteX0" y="connsiteY0"/>
                      </a:cxn>
                      <a:cxn ang="0">
                        <a:pos x="connsiteX1" y="connsiteY1"/>
                      </a:cxn>
                      <a:cxn ang="0">
                        <a:pos x="connsiteX2" y="connsiteY2"/>
                      </a:cxn>
                      <a:cxn ang="0">
                        <a:pos x="connsiteX3" y="connsiteY3"/>
                      </a:cxn>
                    </a:cxnLst>
                    <a:rect l="l" t="t" r="r" b="b"/>
                    <a:pathLst>
                      <a:path w="503895" h="706020">
                        <a:moveTo>
                          <a:pt x="0" y="0"/>
                        </a:moveTo>
                        <a:lnTo>
                          <a:pt x="503895" y="0"/>
                        </a:lnTo>
                        <a:lnTo>
                          <a:pt x="503895" y="706020"/>
                        </a:lnTo>
                        <a:lnTo>
                          <a:pt x="0" y="706020"/>
                        </a:lnTo>
                        <a:close/>
                      </a:path>
                    </a:pathLst>
                  </a:custGeom>
                  <a:solidFill>
                    <a:srgbClr val="1C2C44"/>
                  </a:solidFill>
                  <a:ln w="6096" cap="flat">
                    <a:noFill/>
                    <a:prstDash val="solid"/>
                    <a:miter/>
                  </a:ln>
                </p:spPr>
                <p:txBody>
                  <a:bodyPr rtlCol="0" anchor="ctr"/>
                  <a:lstStyle/>
                  <a:p>
                    <a:endParaRPr lang="en-FI"/>
                  </a:p>
                </p:txBody>
              </p:sp>
              <p:sp>
                <p:nvSpPr>
                  <p:cNvPr id="374" name="Freeform 138">
                    <a:extLst>
                      <a:ext uri="{FF2B5EF4-FFF2-40B4-BE49-F238E27FC236}">
                        <a16:creationId xmlns:a16="http://schemas.microsoft.com/office/drawing/2014/main" id="{4D421A14-F19F-4B1C-8DD3-185ACF7076C5}"/>
                      </a:ext>
                    </a:extLst>
                  </p:cNvPr>
                  <p:cNvSpPr/>
                  <p:nvPr/>
                </p:nvSpPr>
                <p:spPr>
                  <a:xfrm>
                    <a:off x="2224491" y="4487360"/>
                    <a:ext cx="503895" cy="726484"/>
                  </a:xfrm>
                  <a:custGeom>
                    <a:avLst/>
                    <a:gdLst>
                      <a:gd name="connsiteX0" fmla="*/ 0 w 503895"/>
                      <a:gd name="connsiteY0" fmla="*/ 0 h 726484"/>
                      <a:gd name="connsiteX1" fmla="*/ 503895 w 503895"/>
                      <a:gd name="connsiteY1" fmla="*/ 0 h 726484"/>
                      <a:gd name="connsiteX2" fmla="*/ 503895 w 503895"/>
                      <a:gd name="connsiteY2" fmla="*/ 726485 h 726484"/>
                      <a:gd name="connsiteX3" fmla="*/ 0 w 503895"/>
                      <a:gd name="connsiteY3" fmla="*/ 726485 h 726484"/>
                    </a:gdLst>
                    <a:ahLst/>
                    <a:cxnLst>
                      <a:cxn ang="0">
                        <a:pos x="connsiteX0" y="connsiteY0"/>
                      </a:cxn>
                      <a:cxn ang="0">
                        <a:pos x="connsiteX1" y="connsiteY1"/>
                      </a:cxn>
                      <a:cxn ang="0">
                        <a:pos x="connsiteX2" y="connsiteY2"/>
                      </a:cxn>
                      <a:cxn ang="0">
                        <a:pos x="connsiteX3" y="connsiteY3"/>
                      </a:cxn>
                    </a:cxnLst>
                    <a:rect l="l" t="t" r="r" b="b"/>
                    <a:pathLst>
                      <a:path w="503895" h="726484">
                        <a:moveTo>
                          <a:pt x="0" y="0"/>
                        </a:moveTo>
                        <a:lnTo>
                          <a:pt x="503895" y="0"/>
                        </a:lnTo>
                        <a:lnTo>
                          <a:pt x="503895" y="726485"/>
                        </a:lnTo>
                        <a:lnTo>
                          <a:pt x="0" y="726485"/>
                        </a:lnTo>
                        <a:close/>
                      </a:path>
                    </a:pathLst>
                  </a:custGeom>
                  <a:solidFill>
                    <a:srgbClr val="385988"/>
                  </a:solidFill>
                  <a:ln w="6096" cap="flat">
                    <a:noFill/>
                    <a:prstDash val="solid"/>
                    <a:miter/>
                  </a:ln>
                </p:spPr>
                <p:txBody>
                  <a:bodyPr rtlCol="0" anchor="ctr"/>
                  <a:lstStyle/>
                  <a:p>
                    <a:endParaRPr lang="en-FI"/>
                  </a:p>
                </p:txBody>
              </p:sp>
              <p:sp>
                <p:nvSpPr>
                  <p:cNvPr id="375" name="Freeform 142">
                    <a:extLst>
                      <a:ext uri="{FF2B5EF4-FFF2-40B4-BE49-F238E27FC236}">
                        <a16:creationId xmlns:a16="http://schemas.microsoft.com/office/drawing/2014/main" id="{D5628D8C-28C7-4A44-9C83-54EA4C08A4E5}"/>
                      </a:ext>
                    </a:extLst>
                  </p:cNvPr>
                  <p:cNvSpPr/>
                  <p:nvPr/>
                </p:nvSpPr>
                <p:spPr>
                  <a:xfrm>
                    <a:off x="2224491" y="4260973"/>
                    <a:ext cx="503895" cy="226386"/>
                  </a:xfrm>
                  <a:custGeom>
                    <a:avLst/>
                    <a:gdLst>
                      <a:gd name="connsiteX0" fmla="*/ 0 w 503895"/>
                      <a:gd name="connsiteY0" fmla="*/ 0 h 226386"/>
                      <a:gd name="connsiteX1" fmla="*/ 503895 w 503895"/>
                      <a:gd name="connsiteY1" fmla="*/ 0 h 226386"/>
                      <a:gd name="connsiteX2" fmla="*/ 503895 w 503895"/>
                      <a:gd name="connsiteY2" fmla="*/ 226387 h 226386"/>
                      <a:gd name="connsiteX3" fmla="*/ 0 w 503895"/>
                      <a:gd name="connsiteY3" fmla="*/ 226387 h 226386"/>
                    </a:gdLst>
                    <a:ahLst/>
                    <a:cxnLst>
                      <a:cxn ang="0">
                        <a:pos x="connsiteX0" y="connsiteY0"/>
                      </a:cxn>
                      <a:cxn ang="0">
                        <a:pos x="connsiteX1" y="connsiteY1"/>
                      </a:cxn>
                      <a:cxn ang="0">
                        <a:pos x="connsiteX2" y="connsiteY2"/>
                      </a:cxn>
                      <a:cxn ang="0">
                        <a:pos x="connsiteX3" y="connsiteY3"/>
                      </a:cxn>
                    </a:cxnLst>
                    <a:rect l="l" t="t" r="r" b="b"/>
                    <a:pathLst>
                      <a:path w="503895" h="226386">
                        <a:moveTo>
                          <a:pt x="0" y="0"/>
                        </a:moveTo>
                        <a:lnTo>
                          <a:pt x="503895" y="0"/>
                        </a:lnTo>
                        <a:lnTo>
                          <a:pt x="503895" y="226387"/>
                        </a:lnTo>
                        <a:lnTo>
                          <a:pt x="0" y="226387"/>
                        </a:lnTo>
                        <a:close/>
                      </a:path>
                    </a:pathLst>
                  </a:custGeom>
                  <a:solidFill>
                    <a:srgbClr val="668AB8"/>
                  </a:solidFill>
                  <a:ln w="6096" cap="flat">
                    <a:noFill/>
                    <a:prstDash val="solid"/>
                    <a:miter/>
                  </a:ln>
                </p:spPr>
                <p:txBody>
                  <a:bodyPr rtlCol="0" anchor="ctr"/>
                  <a:lstStyle/>
                  <a:p>
                    <a:endParaRPr lang="en-FI"/>
                  </a:p>
                </p:txBody>
              </p:sp>
              <p:sp>
                <p:nvSpPr>
                  <p:cNvPr id="376" name="Freeform 146">
                    <a:extLst>
                      <a:ext uri="{FF2B5EF4-FFF2-40B4-BE49-F238E27FC236}">
                        <a16:creationId xmlns:a16="http://schemas.microsoft.com/office/drawing/2014/main" id="{400CDD48-A397-4615-9D8A-9B84549EF834}"/>
                      </a:ext>
                    </a:extLst>
                  </p:cNvPr>
                  <p:cNvSpPr/>
                  <p:nvPr/>
                </p:nvSpPr>
                <p:spPr>
                  <a:xfrm>
                    <a:off x="2224491" y="4125823"/>
                    <a:ext cx="503895" cy="135149"/>
                  </a:xfrm>
                  <a:custGeom>
                    <a:avLst/>
                    <a:gdLst>
                      <a:gd name="connsiteX0" fmla="*/ 0 w 503895"/>
                      <a:gd name="connsiteY0" fmla="*/ 0 h 135149"/>
                      <a:gd name="connsiteX1" fmla="*/ 503895 w 503895"/>
                      <a:gd name="connsiteY1" fmla="*/ 0 h 135149"/>
                      <a:gd name="connsiteX2" fmla="*/ 503895 w 503895"/>
                      <a:gd name="connsiteY2" fmla="*/ 135150 h 135149"/>
                      <a:gd name="connsiteX3" fmla="*/ 0 w 503895"/>
                      <a:gd name="connsiteY3" fmla="*/ 135150 h 135149"/>
                    </a:gdLst>
                    <a:ahLst/>
                    <a:cxnLst>
                      <a:cxn ang="0">
                        <a:pos x="connsiteX0" y="connsiteY0"/>
                      </a:cxn>
                      <a:cxn ang="0">
                        <a:pos x="connsiteX1" y="connsiteY1"/>
                      </a:cxn>
                      <a:cxn ang="0">
                        <a:pos x="connsiteX2" y="connsiteY2"/>
                      </a:cxn>
                      <a:cxn ang="0">
                        <a:pos x="connsiteX3" y="connsiteY3"/>
                      </a:cxn>
                    </a:cxnLst>
                    <a:rect l="l" t="t" r="r" b="b"/>
                    <a:pathLst>
                      <a:path w="503895" h="135149">
                        <a:moveTo>
                          <a:pt x="0" y="0"/>
                        </a:moveTo>
                        <a:lnTo>
                          <a:pt x="503895" y="0"/>
                        </a:lnTo>
                        <a:lnTo>
                          <a:pt x="503895" y="135150"/>
                        </a:lnTo>
                        <a:lnTo>
                          <a:pt x="0" y="135150"/>
                        </a:lnTo>
                        <a:close/>
                      </a:path>
                    </a:pathLst>
                  </a:custGeom>
                  <a:solidFill>
                    <a:srgbClr val="C7C9E6"/>
                  </a:solidFill>
                  <a:ln w="6096" cap="flat">
                    <a:noFill/>
                    <a:prstDash val="solid"/>
                    <a:miter/>
                  </a:ln>
                </p:spPr>
                <p:txBody>
                  <a:bodyPr rtlCol="0" anchor="ctr"/>
                  <a:lstStyle/>
                  <a:p>
                    <a:endParaRPr lang="en-FI"/>
                  </a:p>
                </p:txBody>
              </p:sp>
              <p:sp>
                <p:nvSpPr>
                  <p:cNvPr id="377" name="Freeform 149">
                    <a:extLst>
                      <a:ext uri="{FF2B5EF4-FFF2-40B4-BE49-F238E27FC236}">
                        <a16:creationId xmlns:a16="http://schemas.microsoft.com/office/drawing/2014/main" id="{0F8FCACA-6D82-4268-AB57-45CEA8AD5C2E}"/>
                      </a:ext>
                    </a:extLst>
                  </p:cNvPr>
                  <p:cNvSpPr/>
                  <p:nvPr/>
                </p:nvSpPr>
                <p:spPr>
                  <a:xfrm>
                    <a:off x="2224491" y="4044757"/>
                    <a:ext cx="503895" cy="81065"/>
                  </a:xfrm>
                  <a:custGeom>
                    <a:avLst/>
                    <a:gdLst>
                      <a:gd name="connsiteX0" fmla="*/ 0 w 503895"/>
                      <a:gd name="connsiteY0" fmla="*/ 0 h 81065"/>
                      <a:gd name="connsiteX1" fmla="*/ 503895 w 503895"/>
                      <a:gd name="connsiteY1" fmla="*/ 0 h 81065"/>
                      <a:gd name="connsiteX2" fmla="*/ 503895 w 503895"/>
                      <a:gd name="connsiteY2" fmla="*/ 81065 h 81065"/>
                      <a:gd name="connsiteX3" fmla="*/ 0 w 503895"/>
                      <a:gd name="connsiteY3" fmla="*/ 81065 h 81065"/>
                    </a:gdLst>
                    <a:ahLst/>
                    <a:cxnLst>
                      <a:cxn ang="0">
                        <a:pos x="connsiteX0" y="connsiteY0"/>
                      </a:cxn>
                      <a:cxn ang="0">
                        <a:pos x="connsiteX1" y="connsiteY1"/>
                      </a:cxn>
                      <a:cxn ang="0">
                        <a:pos x="connsiteX2" y="connsiteY2"/>
                      </a:cxn>
                      <a:cxn ang="0">
                        <a:pos x="connsiteX3" y="connsiteY3"/>
                      </a:cxn>
                    </a:cxnLst>
                    <a:rect l="l" t="t" r="r" b="b"/>
                    <a:pathLst>
                      <a:path w="503895" h="81065">
                        <a:moveTo>
                          <a:pt x="0" y="0"/>
                        </a:moveTo>
                        <a:lnTo>
                          <a:pt x="503895" y="0"/>
                        </a:lnTo>
                        <a:lnTo>
                          <a:pt x="503895" y="81065"/>
                        </a:lnTo>
                        <a:lnTo>
                          <a:pt x="0" y="81065"/>
                        </a:lnTo>
                        <a:close/>
                      </a:path>
                    </a:pathLst>
                  </a:custGeom>
                  <a:solidFill>
                    <a:srgbClr val="FBDCE2"/>
                  </a:solidFill>
                  <a:ln w="6096" cap="flat">
                    <a:noFill/>
                    <a:prstDash val="solid"/>
                    <a:miter/>
                  </a:ln>
                </p:spPr>
                <p:txBody>
                  <a:bodyPr rtlCol="0" anchor="ctr"/>
                  <a:lstStyle/>
                  <a:p>
                    <a:endParaRPr lang="en-FI"/>
                  </a:p>
                </p:txBody>
              </p:sp>
            </p:grpSp>
            <p:sp>
              <p:nvSpPr>
                <p:cNvPr id="372" name="TextBox 165">
                  <a:extLst>
                    <a:ext uri="{FF2B5EF4-FFF2-40B4-BE49-F238E27FC236}">
                      <a16:creationId xmlns:a16="http://schemas.microsoft.com/office/drawing/2014/main" id="{DED75FB1-C9D1-43EB-A637-DFB98EBE0FF9}"/>
                    </a:ext>
                  </a:extLst>
                </p:cNvPr>
                <p:cNvSpPr txBox="1"/>
                <p:nvPr/>
              </p:nvSpPr>
              <p:spPr>
                <a:xfrm>
                  <a:off x="2347932" y="6391235"/>
                  <a:ext cx="65" cy="221471"/>
                </a:xfrm>
                <a:prstGeom prst="rect">
                  <a:avLst/>
                </a:prstGeom>
                <a:noFill/>
              </p:spPr>
              <p:txBody>
                <a:bodyPr wrap="none" lIns="0" tIns="0" rIns="0" bIns="0" rtlCol="0">
                  <a:spAutoFit/>
                </a:bodyPr>
                <a:lstStyle/>
                <a:p>
                  <a:pPr algn="l"/>
                  <a:endParaRPr lang="en-FI" sz="1439" b="1" spc="-14" baseline="0" err="1">
                    <a:solidFill>
                      <a:srgbClr val="231F20"/>
                    </a:solidFill>
                    <a:latin typeface="MarkOT-Bold"/>
                    <a:sym typeface="MarkOT-Bold"/>
                    <a:rtl val="0"/>
                  </a:endParaRPr>
                </a:p>
              </p:txBody>
            </p:sp>
          </p:grpSp>
          <p:sp>
            <p:nvSpPr>
              <p:cNvPr id="370" name="TextBox 8">
                <a:extLst>
                  <a:ext uri="{FF2B5EF4-FFF2-40B4-BE49-F238E27FC236}">
                    <a16:creationId xmlns:a16="http://schemas.microsoft.com/office/drawing/2014/main" id="{1D902A1F-7849-47FD-98E9-A4C9A50B890B}"/>
                  </a:ext>
                </a:extLst>
              </p:cNvPr>
              <p:cNvSpPr txBox="1"/>
              <p:nvPr/>
            </p:nvSpPr>
            <p:spPr>
              <a:xfrm>
                <a:off x="2886594" y="5968974"/>
                <a:ext cx="564257" cy="295466"/>
              </a:xfrm>
              <a:prstGeom prst="rect">
                <a:avLst/>
              </a:prstGeom>
              <a:noFill/>
            </p:spPr>
            <p:txBody>
              <a:bodyPr wrap="none" lIns="0" tIns="0" rIns="0" bIns="0" rtlCol="0">
                <a:spAutoFit/>
              </a:bodyPr>
              <a:lstStyle/>
              <a:p>
                <a:pPr algn="ctr"/>
                <a:r>
                  <a:rPr lang="sv-SE" sz="1920" b="1">
                    <a:latin typeface="Mark Pro Heavy" panose="020B0504020201010104" pitchFamily="34" charset="77"/>
                  </a:rPr>
                  <a:t>CNN</a:t>
                </a:r>
                <a:endParaRPr lang="en-FI" sz="1920" b="1">
                  <a:latin typeface="Mark Pro Heavy" panose="020B0504020201010104" pitchFamily="34" charset="77"/>
                </a:endParaRPr>
              </a:p>
            </p:txBody>
          </p:sp>
        </p:grpSp>
      </p:grpSp>
      <p:grpSp>
        <p:nvGrpSpPr>
          <p:cNvPr id="314" name="Group 262">
            <a:extLst>
              <a:ext uri="{FF2B5EF4-FFF2-40B4-BE49-F238E27FC236}">
                <a16:creationId xmlns:a16="http://schemas.microsoft.com/office/drawing/2014/main" id="{46663DD7-944A-4E6F-94A1-128BD014C616}"/>
              </a:ext>
            </a:extLst>
          </p:cNvPr>
          <p:cNvGrpSpPr/>
          <p:nvPr/>
        </p:nvGrpSpPr>
        <p:grpSpPr>
          <a:xfrm>
            <a:off x="7722913" y="3139567"/>
            <a:ext cx="2801970" cy="2584009"/>
            <a:chOff x="8531900" y="2953224"/>
            <a:chExt cx="2801970" cy="2584009"/>
          </a:xfrm>
        </p:grpSpPr>
        <p:sp>
          <p:nvSpPr>
            <p:cNvPr id="315" name="Freeform 184">
              <a:extLst>
                <a:ext uri="{FF2B5EF4-FFF2-40B4-BE49-F238E27FC236}">
                  <a16:creationId xmlns:a16="http://schemas.microsoft.com/office/drawing/2014/main" id="{A36DB630-A194-4968-BA76-CD4E4892CBB9}"/>
                </a:ext>
              </a:extLst>
            </p:cNvPr>
            <p:cNvSpPr/>
            <p:nvPr/>
          </p:nvSpPr>
          <p:spPr>
            <a:xfrm>
              <a:off x="8531900" y="3032624"/>
              <a:ext cx="151485" cy="145991"/>
            </a:xfrm>
            <a:custGeom>
              <a:avLst/>
              <a:gdLst>
                <a:gd name="connsiteX0" fmla="*/ 0 w 151485"/>
                <a:gd name="connsiteY0" fmla="*/ 0 h 145991"/>
                <a:gd name="connsiteX1" fmla="*/ 151485 w 151485"/>
                <a:gd name="connsiteY1" fmla="*/ 0 h 145991"/>
                <a:gd name="connsiteX2" fmla="*/ 151485 w 151485"/>
                <a:gd name="connsiteY2" fmla="*/ 145991 h 145991"/>
                <a:gd name="connsiteX3" fmla="*/ 0 w 151485"/>
                <a:gd name="connsiteY3" fmla="*/ 145991 h 145991"/>
              </a:gdLst>
              <a:ahLst/>
              <a:cxnLst>
                <a:cxn ang="0">
                  <a:pos x="connsiteX0" y="connsiteY0"/>
                </a:cxn>
                <a:cxn ang="0">
                  <a:pos x="connsiteX1" y="connsiteY1"/>
                </a:cxn>
                <a:cxn ang="0">
                  <a:pos x="connsiteX2" y="connsiteY2"/>
                </a:cxn>
                <a:cxn ang="0">
                  <a:pos x="connsiteX3" y="connsiteY3"/>
                </a:cxn>
              </a:cxnLst>
              <a:rect l="l" t="t" r="r" b="b"/>
              <a:pathLst>
                <a:path w="151485" h="145991">
                  <a:moveTo>
                    <a:pt x="0" y="0"/>
                  </a:moveTo>
                  <a:lnTo>
                    <a:pt x="151485" y="0"/>
                  </a:lnTo>
                  <a:lnTo>
                    <a:pt x="151485" y="145991"/>
                  </a:lnTo>
                  <a:lnTo>
                    <a:pt x="0" y="145991"/>
                  </a:lnTo>
                  <a:close/>
                </a:path>
              </a:pathLst>
            </a:custGeom>
            <a:solidFill>
              <a:srgbClr val="EF403B"/>
            </a:solidFill>
            <a:ln w="6096" cap="flat">
              <a:noFill/>
              <a:prstDash val="solid"/>
              <a:miter/>
            </a:ln>
          </p:spPr>
          <p:txBody>
            <a:bodyPr rtlCol="0" anchor="ctr"/>
            <a:lstStyle/>
            <a:p>
              <a:endParaRPr lang="en-FI" sz="1400"/>
            </a:p>
          </p:txBody>
        </p:sp>
        <p:sp>
          <p:nvSpPr>
            <p:cNvPr id="316" name="TextBox 185">
              <a:extLst>
                <a:ext uri="{FF2B5EF4-FFF2-40B4-BE49-F238E27FC236}">
                  <a16:creationId xmlns:a16="http://schemas.microsoft.com/office/drawing/2014/main" id="{EDC44930-E908-47B6-970A-1C91522A1DB0}"/>
                </a:ext>
              </a:extLst>
            </p:cNvPr>
            <p:cNvSpPr txBox="1"/>
            <p:nvPr/>
          </p:nvSpPr>
          <p:spPr>
            <a:xfrm>
              <a:off x="8755867" y="2953224"/>
              <a:ext cx="589713" cy="246221"/>
            </a:xfrm>
            <a:prstGeom prst="rect">
              <a:avLst/>
            </a:prstGeom>
            <a:noFill/>
          </p:spPr>
          <p:txBody>
            <a:bodyPr wrap="none" lIns="0" tIns="0" rIns="0" bIns="0" rtlCol="0">
              <a:spAutoFit/>
            </a:bodyPr>
            <a:lstStyle/>
            <a:p>
              <a:pPr algn="l"/>
              <a:r>
                <a:rPr lang="en-FI" sz="1600" spc="-96" baseline="0">
                  <a:solidFill>
                    <a:srgbClr val="231F20"/>
                  </a:solidFill>
                  <a:latin typeface="Mark Pro Light" panose="020B0504020201010104" pitchFamily="34" charset="0"/>
                  <a:sym typeface="MarkOT"/>
                  <a:rtl val="0"/>
                </a:rPr>
                <a:t>Waste</a:t>
              </a:r>
            </a:p>
          </p:txBody>
        </p:sp>
        <p:sp>
          <p:nvSpPr>
            <p:cNvPr id="317" name="Freeform 189">
              <a:extLst>
                <a:ext uri="{FF2B5EF4-FFF2-40B4-BE49-F238E27FC236}">
                  <a16:creationId xmlns:a16="http://schemas.microsoft.com/office/drawing/2014/main" id="{EE5D64C5-BFBD-4C27-B440-EBA6E1DB56BC}"/>
                </a:ext>
              </a:extLst>
            </p:cNvPr>
            <p:cNvSpPr/>
            <p:nvPr/>
          </p:nvSpPr>
          <p:spPr>
            <a:xfrm>
              <a:off x="8531900" y="3328931"/>
              <a:ext cx="151485" cy="151350"/>
            </a:xfrm>
            <a:custGeom>
              <a:avLst/>
              <a:gdLst>
                <a:gd name="connsiteX0" fmla="*/ 0 w 151485"/>
                <a:gd name="connsiteY0" fmla="*/ 0 h 151350"/>
                <a:gd name="connsiteX1" fmla="*/ 151485 w 151485"/>
                <a:gd name="connsiteY1" fmla="*/ 0 h 151350"/>
                <a:gd name="connsiteX2" fmla="*/ 151485 w 151485"/>
                <a:gd name="connsiteY2" fmla="*/ 151351 h 151350"/>
                <a:gd name="connsiteX3" fmla="*/ 0 w 151485"/>
                <a:gd name="connsiteY3" fmla="*/ 151351 h 151350"/>
              </a:gdLst>
              <a:ahLst/>
              <a:cxnLst>
                <a:cxn ang="0">
                  <a:pos x="connsiteX0" y="connsiteY0"/>
                </a:cxn>
                <a:cxn ang="0">
                  <a:pos x="connsiteX1" y="connsiteY1"/>
                </a:cxn>
                <a:cxn ang="0">
                  <a:pos x="connsiteX2" y="connsiteY2"/>
                </a:cxn>
                <a:cxn ang="0">
                  <a:pos x="connsiteX3" y="connsiteY3"/>
                </a:cxn>
              </a:cxnLst>
              <a:rect l="l" t="t" r="r" b="b"/>
              <a:pathLst>
                <a:path w="151485" h="151350">
                  <a:moveTo>
                    <a:pt x="0" y="0"/>
                  </a:moveTo>
                  <a:lnTo>
                    <a:pt x="151485" y="0"/>
                  </a:lnTo>
                  <a:lnTo>
                    <a:pt x="151485" y="151351"/>
                  </a:lnTo>
                  <a:lnTo>
                    <a:pt x="0" y="151351"/>
                  </a:lnTo>
                  <a:close/>
                </a:path>
              </a:pathLst>
            </a:custGeom>
            <a:solidFill>
              <a:srgbClr val="FFF0BE"/>
            </a:solidFill>
            <a:ln w="6096" cap="flat">
              <a:noFill/>
              <a:prstDash val="solid"/>
              <a:miter/>
            </a:ln>
          </p:spPr>
          <p:txBody>
            <a:bodyPr rtlCol="0" anchor="ctr"/>
            <a:lstStyle/>
            <a:p>
              <a:endParaRPr lang="en-FI" sz="1400"/>
            </a:p>
          </p:txBody>
        </p:sp>
        <p:sp>
          <p:nvSpPr>
            <p:cNvPr id="318" name="TextBox 190">
              <a:extLst>
                <a:ext uri="{FF2B5EF4-FFF2-40B4-BE49-F238E27FC236}">
                  <a16:creationId xmlns:a16="http://schemas.microsoft.com/office/drawing/2014/main" id="{378E8F5F-4ADC-4C58-B205-83C87364B0D5}"/>
                </a:ext>
              </a:extLst>
            </p:cNvPr>
            <p:cNvSpPr txBox="1"/>
            <p:nvPr/>
          </p:nvSpPr>
          <p:spPr>
            <a:xfrm>
              <a:off x="8755867" y="3250566"/>
              <a:ext cx="1088631" cy="246221"/>
            </a:xfrm>
            <a:prstGeom prst="rect">
              <a:avLst/>
            </a:prstGeom>
            <a:noFill/>
          </p:spPr>
          <p:txBody>
            <a:bodyPr wrap="none" lIns="0" tIns="0" rIns="0" bIns="0" rtlCol="0">
              <a:spAutoFit/>
            </a:bodyPr>
            <a:lstStyle/>
            <a:p>
              <a:r>
                <a:rPr lang="en-FI" sz="1600">
                  <a:solidFill>
                    <a:srgbClr val="231F20"/>
                  </a:solidFill>
                  <a:latin typeface="Mark Pro Light" panose="020B0504020201010104" pitchFamily="34" charset="0"/>
                  <a:sym typeface="MarkOT"/>
                  <a:rtl val="0"/>
                </a:rPr>
                <a:t>Agriculture</a:t>
              </a:r>
              <a:endParaRPr lang="en-FI" sz="1600" spc="0" baseline="0">
                <a:solidFill>
                  <a:srgbClr val="231F20"/>
                </a:solidFill>
                <a:latin typeface="Mark Pro Light" panose="020B0504020201010104" pitchFamily="34" charset="0"/>
                <a:sym typeface="MarkOT"/>
                <a:rtl val="0"/>
              </a:endParaRPr>
            </a:p>
          </p:txBody>
        </p:sp>
        <p:sp>
          <p:nvSpPr>
            <p:cNvPr id="319" name="Freeform 194">
              <a:extLst>
                <a:ext uri="{FF2B5EF4-FFF2-40B4-BE49-F238E27FC236}">
                  <a16:creationId xmlns:a16="http://schemas.microsoft.com/office/drawing/2014/main" id="{0035AA39-B396-44B8-84B0-C7640D69E994}"/>
                </a:ext>
              </a:extLst>
            </p:cNvPr>
            <p:cNvSpPr/>
            <p:nvPr/>
          </p:nvSpPr>
          <p:spPr>
            <a:xfrm>
              <a:off x="8531900" y="3626273"/>
              <a:ext cx="151485" cy="151350"/>
            </a:xfrm>
            <a:custGeom>
              <a:avLst/>
              <a:gdLst>
                <a:gd name="connsiteX0" fmla="*/ 0 w 151485"/>
                <a:gd name="connsiteY0" fmla="*/ 0 h 151350"/>
                <a:gd name="connsiteX1" fmla="*/ 151485 w 151485"/>
                <a:gd name="connsiteY1" fmla="*/ 0 h 151350"/>
                <a:gd name="connsiteX2" fmla="*/ 151485 w 151485"/>
                <a:gd name="connsiteY2" fmla="*/ 151351 h 151350"/>
                <a:gd name="connsiteX3" fmla="*/ 0 w 151485"/>
                <a:gd name="connsiteY3" fmla="*/ 151351 h 151350"/>
              </a:gdLst>
              <a:ahLst/>
              <a:cxnLst>
                <a:cxn ang="0">
                  <a:pos x="connsiteX0" y="connsiteY0"/>
                </a:cxn>
                <a:cxn ang="0">
                  <a:pos x="connsiteX1" y="connsiteY1"/>
                </a:cxn>
                <a:cxn ang="0">
                  <a:pos x="connsiteX2" y="connsiteY2"/>
                </a:cxn>
                <a:cxn ang="0">
                  <a:pos x="connsiteX3" y="connsiteY3"/>
                </a:cxn>
              </a:cxnLst>
              <a:rect l="l" t="t" r="r" b="b"/>
              <a:pathLst>
                <a:path w="151485" h="151350">
                  <a:moveTo>
                    <a:pt x="0" y="0"/>
                  </a:moveTo>
                  <a:lnTo>
                    <a:pt x="151485" y="0"/>
                  </a:lnTo>
                  <a:lnTo>
                    <a:pt x="151485" y="151351"/>
                  </a:lnTo>
                  <a:lnTo>
                    <a:pt x="0" y="151351"/>
                  </a:lnTo>
                  <a:close/>
                </a:path>
              </a:pathLst>
            </a:custGeom>
            <a:solidFill>
              <a:srgbClr val="006FB6"/>
            </a:solidFill>
            <a:ln w="6096" cap="flat">
              <a:noFill/>
              <a:prstDash val="solid"/>
              <a:miter/>
            </a:ln>
          </p:spPr>
          <p:txBody>
            <a:bodyPr rtlCol="0" anchor="ctr"/>
            <a:lstStyle/>
            <a:p>
              <a:endParaRPr lang="en-FI" sz="1400"/>
            </a:p>
          </p:txBody>
        </p:sp>
        <p:sp>
          <p:nvSpPr>
            <p:cNvPr id="320" name="TextBox 195">
              <a:extLst>
                <a:ext uri="{FF2B5EF4-FFF2-40B4-BE49-F238E27FC236}">
                  <a16:creationId xmlns:a16="http://schemas.microsoft.com/office/drawing/2014/main" id="{573B4C4A-4BA0-4C27-A014-6953BBAF3A62}"/>
                </a:ext>
              </a:extLst>
            </p:cNvPr>
            <p:cNvSpPr txBox="1"/>
            <p:nvPr/>
          </p:nvSpPr>
          <p:spPr>
            <a:xfrm>
              <a:off x="8755867" y="3551319"/>
              <a:ext cx="607474" cy="246221"/>
            </a:xfrm>
            <a:prstGeom prst="rect">
              <a:avLst/>
            </a:prstGeom>
            <a:noFill/>
          </p:spPr>
          <p:txBody>
            <a:bodyPr wrap="none" lIns="0" tIns="0" rIns="0" bIns="0" rtlCol="0">
              <a:spAutoFit/>
            </a:bodyPr>
            <a:lstStyle/>
            <a:p>
              <a:pPr algn="l"/>
              <a:r>
                <a:rPr lang="en-FI" sz="1600" spc="-38" baseline="0">
                  <a:solidFill>
                    <a:srgbClr val="231F20"/>
                  </a:solidFill>
                  <a:latin typeface="Mark Pro Light" panose="020B0504020201010104" pitchFamily="34" charset="0"/>
                  <a:sym typeface="MarkOT"/>
                  <a:rtl val="0"/>
                </a:rPr>
                <a:t>Forest</a:t>
              </a:r>
            </a:p>
          </p:txBody>
        </p:sp>
        <p:sp>
          <p:nvSpPr>
            <p:cNvPr id="321" name="Freeform 199">
              <a:extLst>
                <a:ext uri="{FF2B5EF4-FFF2-40B4-BE49-F238E27FC236}">
                  <a16:creationId xmlns:a16="http://schemas.microsoft.com/office/drawing/2014/main" id="{0B1C533F-6A67-4106-8028-A7AD89F21B71}"/>
                </a:ext>
              </a:extLst>
            </p:cNvPr>
            <p:cNvSpPr/>
            <p:nvPr/>
          </p:nvSpPr>
          <p:spPr>
            <a:xfrm>
              <a:off x="8531900" y="3928001"/>
              <a:ext cx="151485" cy="145991"/>
            </a:xfrm>
            <a:custGeom>
              <a:avLst/>
              <a:gdLst>
                <a:gd name="connsiteX0" fmla="*/ 0 w 151485"/>
                <a:gd name="connsiteY0" fmla="*/ 0 h 145991"/>
                <a:gd name="connsiteX1" fmla="*/ 151485 w 151485"/>
                <a:gd name="connsiteY1" fmla="*/ 0 h 145991"/>
                <a:gd name="connsiteX2" fmla="*/ 151485 w 151485"/>
                <a:gd name="connsiteY2" fmla="*/ 145991 h 145991"/>
                <a:gd name="connsiteX3" fmla="*/ 0 w 151485"/>
                <a:gd name="connsiteY3" fmla="*/ 145991 h 145991"/>
              </a:gdLst>
              <a:ahLst/>
              <a:cxnLst>
                <a:cxn ang="0">
                  <a:pos x="connsiteX0" y="connsiteY0"/>
                </a:cxn>
                <a:cxn ang="0">
                  <a:pos x="connsiteX1" y="connsiteY1"/>
                </a:cxn>
                <a:cxn ang="0">
                  <a:pos x="connsiteX2" y="connsiteY2"/>
                </a:cxn>
                <a:cxn ang="0">
                  <a:pos x="connsiteX3" y="connsiteY3"/>
                </a:cxn>
              </a:cxnLst>
              <a:rect l="l" t="t" r="r" b="b"/>
              <a:pathLst>
                <a:path w="151485" h="145991">
                  <a:moveTo>
                    <a:pt x="0" y="0"/>
                  </a:moveTo>
                  <a:lnTo>
                    <a:pt x="151485" y="0"/>
                  </a:lnTo>
                  <a:lnTo>
                    <a:pt x="151485" y="145991"/>
                  </a:lnTo>
                  <a:lnTo>
                    <a:pt x="0" y="145991"/>
                  </a:lnTo>
                  <a:close/>
                </a:path>
              </a:pathLst>
            </a:custGeom>
            <a:solidFill>
              <a:srgbClr val="FBDCE2"/>
            </a:solidFill>
            <a:ln w="6096" cap="flat">
              <a:noFill/>
              <a:prstDash val="solid"/>
              <a:miter/>
            </a:ln>
          </p:spPr>
          <p:txBody>
            <a:bodyPr rtlCol="0" anchor="ctr"/>
            <a:lstStyle/>
            <a:p>
              <a:endParaRPr lang="en-FI" sz="1400"/>
            </a:p>
          </p:txBody>
        </p:sp>
        <p:sp>
          <p:nvSpPr>
            <p:cNvPr id="322" name="TextBox 200">
              <a:extLst>
                <a:ext uri="{FF2B5EF4-FFF2-40B4-BE49-F238E27FC236}">
                  <a16:creationId xmlns:a16="http://schemas.microsoft.com/office/drawing/2014/main" id="{2150BF34-07BB-470D-952D-B9B43BEA789E}"/>
                </a:ext>
              </a:extLst>
            </p:cNvPr>
            <p:cNvSpPr txBox="1"/>
            <p:nvPr/>
          </p:nvSpPr>
          <p:spPr>
            <a:xfrm>
              <a:off x="8755867" y="3848661"/>
              <a:ext cx="2540567" cy="246221"/>
            </a:xfrm>
            <a:prstGeom prst="rect">
              <a:avLst/>
            </a:prstGeom>
            <a:noFill/>
          </p:spPr>
          <p:txBody>
            <a:bodyPr wrap="none" lIns="0" tIns="0" rIns="0" bIns="0" rtlCol="0">
              <a:spAutoFit/>
            </a:bodyPr>
            <a:lstStyle/>
            <a:p>
              <a:r>
                <a:rPr lang="en-FI" sz="1600" spc="0" baseline="0">
                  <a:solidFill>
                    <a:srgbClr val="231F20"/>
                  </a:solidFill>
                  <a:latin typeface="Mark Pro Light" panose="020B0504020201010104" pitchFamily="34" charset="0"/>
                  <a:sym typeface="MarkOT"/>
                  <a:rtl val="0"/>
                </a:rPr>
                <a:t>Upst</a:t>
              </a:r>
              <a:r>
                <a:rPr lang="en-FI" sz="1600" spc="-38">
                  <a:solidFill>
                    <a:srgbClr val="231F20"/>
                  </a:solidFill>
                  <a:latin typeface="Mark Pro Light" panose="020B0504020201010104" pitchFamily="34" charset="0"/>
                  <a:sym typeface="MarkOT"/>
                  <a:rtl val="0"/>
                </a:rPr>
                <a:t>r</a:t>
              </a:r>
              <a:r>
                <a:rPr lang="en-FI" sz="1600">
                  <a:solidFill>
                    <a:srgbClr val="231F20"/>
                  </a:solidFill>
                  <a:latin typeface="Mark Pro Light" panose="020B0504020201010104" pitchFamily="34" charset="0"/>
                  <a:sym typeface="MarkOT"/>
                  <a:rtl val="0"/>
                </a:rPr>
                <a:t>eam</a:t>
              </a:r>
              <a:r>
                <a:rPr lang="en-FI" sz="1600" spc="-19">
                  <a:solidFill>
                    <a:srgbClr val="231F20"/>
                  </a:solidFill>
                  <a:latin typeface="Mark Pro Light" panose="020B0504020201010104" pitchFamily="34" charset="0"/>
                  <a:sym typeface="MarkOT"/>
                  <a:rtl val="0"/>
                </a:rPr>
                <a:t> f</a:t>
              </a:r>
              <a:r>
                <a:rPr lang="en-FI" sz="1600">
                  <a:solidFill>
                    <a:srgbClr val="231F20"/>
                  </a:solidFill>
                  <a:latin typeface="Mark Pro Light" panose="020B0504020201010104" pitchFamily="34" charset="0"/>
                  <a:sym typeface="MarkOT"/>
                  <a:rtl val="0"/>
                </a:rPr>
                <a:t>uel p</a:t>
              </a:r>
              <a:r>
                <a:rPr lang="en-FI" sz="1600" spc="-38">
                  <a:solidFill>
                    <a:srgbClr val="231F20"/>
                  </a:solidFill>
                  <a:latin typeface="Mark Pro Light" panose="020B0504020201010104" pitchFamily="34" charset="0"/>
                  <a:sym typeface="MarkOT"/>
                  <a:rtl val="0"/>
                </a:rPr>
                <a:t>r</a:t>
              </a:r>
              <a:r>
                <a:rPr lang="en-FI" sz="1600">
                  <a:solidFill>
                    <a:srgbClr val="231F20"/>
                  </a:solidFill>
                  <a:latin typeface="Mark Pro Light" panose="020B0504020201010104" pitchFamily="34" charset="0"/>
                  <a:sym typeface="MarkOT"/>
                  <a:rtl val="0"/>
                </a:rPr>
                <a:t>odu</a:t>
              </a:r>
              <a:r>
                <a:rPr lang="en-FI" sz="1600" spc="19">
                  <a:solidFill>
                    <a:srgbClr val="231F20"/>
                  </a:solidFill>
                  <a:latin typeface="Mark Pro Light" panose="020B0504020201010104" pitchFamily="34" charset="0"/>
                  <a:sym typeface="MarkOT"/>
                  <a:rtl val="0"/>
                </a:rPr>
                <a:t>c</a:t>
              </a:r>
              <a:r>
                <a:rPr lang="en-FI" sz="1600">
                  <a:solidFill>
                    <a:srgbClr val="231F20"/>
                  </a:solidFill>
                  <a:latin typeface="Mark Pro Light" panose="020B0504020201010104" pitchFamily="34" charset="0"/>
                  <a:sym typeface="MarkOT"/>
                  <a:rtl val="0"/>
                </a:rPr>
                <a:t>tion</a:t>
              </a:r>
              <a:endParaRPr lang="en-FI" sz="1600" spc="0" baseline="0">
                <a:solidFill>
                  <a:srgbClr val="231F20"/>
                </a:solidFill>
                <a:latin typeface="Mark Pro Light" panose="020B0504020201010104" pitchFamily="34" charset="0"/>
                <a:sym typeface="MarkOT"/>
                <a:rtl val="0"/>
              </a:endParaRPr>
            </a:p>
          </p:txBody>
        </p:sp>
        <p:sp>
          <p:nvSpPr>
            <p:cNvPr id="323" name="TextBox 201">
              <a:extLst>
                <a:ext uri="{FF2B5EF4-FFF2-40B4-BE49-F238E27FC236}">
                  <a16:creationId xmlns:a16="http://schemas.microsoft.com/office/drawing/2014/main" id="{4C8C9BEA-9E12-46B8-BA54-BBAB0BB11D24}"/>
                </a:ext>
              </a:extLst>
            </p:cNvPr>
            <p:cNvSpPr txBox="1"/>
            <p:nvPr/>
          </p:nvSpPr>
          <p:spPr>
            <a:xfrm>
              <a:off x="9323527" y="3848661"/>
              <a:ext cx="65" cy="246221"/>
            </a:xfrm>
            <a:prstGeom prst="rect">
              <a:avLst/>
            </a:prstGeom>
            <a:noFill/>
          </p:spPr>
          <p:txBody>
            <a:bodyPr wrap="none" lIns="0" tIns="0" rIns="0" bIns="0" rtlCol="0">
              <a:spAutoFit/>
            </a:bodyPr>
            <a:lstStyle/>
            <a:p>
              <a:pPr algn="l"/>
              <a:endParaRPr lang="en-FI" sz="1600" spc="-38" baseline="0" err="1">
                <a:solidFill>
                  <a:srgbClr val="231F20"/>
                </a:solidFill>
                <a:latin typeface="MarkOT"/>
                <a:sym typeface="MarkOT"/>
                <a:rtl val="0"/>
              </a:endParaRPr>
            </a:p>
          </p:txBody>
        </p:sp>
        <p:sp>
          <p:nvSpPr>
            <p:cNvPr id="324" name="TextBox 202">
              <a:extLst>
                <a:ext uri="{FF2B5EF4-FFF2-40B4-BE49-F238E27FC236}">
                  <a16:creationId xmlns:a16="http://schemas.microsoft.com/office/drawing/2014/main" id="{F0A8AA0E-F4C8-4ECA-A219-6B2BCFEE5A80}"/>
                </a:ext>
              </a:extLst>
            </p:cNvPr>
            <p:cNvSpPr txBox="1"/>
            <p:nvPr/>
          </p:nvSpPr>
          <p:spPr>
            <a:xfrm>
              <a:off x="9419844" y="3848661"/>
              <a:ext cx="65" cy="246221"/>
            </a:xfrm>
            <a:prstGeom prst="rect">
              <a:avLst/>
            </a:prstGeom>
            <a:noFill/>
          </p:spPr>
          <p:txBody>
            <a:bodyPr wrap="none" lIns="0" tIns="0" rIns="0" bIns="0" rtlCol="0">
              <a:spAutoFit/>
            </a:bodyPr>
            <a:lstStyle/>
            <a:p>
              <a:pPr algn="l"/>
              <a:endParaRPr lang="en-FI" sz="1600" spc="0" baseline="0" err="1">
                <a:solidFill>
                  <a:srgbClr val="231F20"/>
                </a:solidFill>
                <a:latin typeface="MarkOT"/>
                <a:sym typeface="MarkOT"/>
                <a:rtl val="0"/>
              </a:endParaRPr>
            </a:p>
          </p:txBody>
        </p:sp>
        <p:sp>
          <p:nvSpPr>
            <p:cNvPr id="325" name="TextBox 203">
              <a:extLst>
                <a:ext uri="{FF2B5EF4-FFF2-40B4-BE49-F238E27FC236}">
                  <a16:creationId xmlns:a16="http://schemas.microsoft.com/office/drawing/2014/main" id="{824A53AA-0750-4AC9-B8AC-350EE839A99A}"/>
                </a:ext>
              </a:extLst>
            </p:cNvPr>
            <p:cNvSpPr txBox="1"/>
            <p:nvPr/>
          </p:nvSpPr>
          <p:spPr>
            <a:xfrm>
              <a:off x="9941783" y="3848661"/>
              <a:ext cx="65" cy="246221"/>
            </a:xfrm>
            <a:prstGeom prst="rect">
              <a:avLst/>
            </a:prstGeom>
            <a:noFill/>
          </p:spPr>
          <p:txBody>
            <a:bodyPr wrap="none" lIns="0" tIns="0" rIns="0" bIns="0" rtlCol="0">
              <a:spAutoFit/>
            </a:bodyPr>
            <a:lstStyle/>
            <a:p>
              <a:pPr algn="l"/>
              <a:endParaRPr lang="en-FI" sz="1600" spc="-19" baseline="0" err="1">
                <a:solidFill>
                  <a:srgbClr val="231F20"/>
                </a:solidFill>
                <a:latin typeface="MarkOT"/>
                <a:sym typeface="MarkOT"/>
                <a:rtl val="0"/>
              </a:endParaRPr>
            </a:p>
          </p:txBody>
        </p:sp>
        <p:sp>
          <p:nvSpPr>
            <p:cNvPr id="326" name="TextBox 204">
              <a:extLst>
                <a:ext uri="{FF2B5EF4-FFF2-40B4-BE49-F238E27FC236}">
                  <a16:creationId xmlns:a16="http://schemas.microsoft.com/office/drawing/2014/main" id="{9D0DF03C-9A9D-4BAA-83F9-BF8BAAF972C9}"/>
                </a:ext>
              </a:extLst>
            </p:cNvPr>
            <p:cNvSpPr txBox="1"/>
            <p:nvPr/>
          </p:nvSpPr>
          <p:spPr>
            <a:xfrm>
              <a:off x="10108204" y="3848661"/>
              <a:ext cx="65" cy="246221"/>
            </a:xfrm>
            <a:prstGeom prst="rect">
              <a:avLst/>
            </a:prstGeom>
            <a:noFill/>
          </p:spPr>
          <p:txBody>
            <a:bodyPr wrap="none" lIns="0" tIns="0" rIns="0" bIns="0" rtlCol="0">
              <a:spAutoFit/>
            </a:bodyPr>
            <a:lstStyle/>
            <a:p>
              <a:pPr algn="l"/>
              <a:endParaRPr lang="en-FI" sz="1600" spc="0" baseline="0" err="1">
                <a:solidFill>
                  <a:srgbClr val="231F20"/>
                </a:solidFill>
                <a:latin typeface="MarkOT"/>
                <a:sym typeface="MarkOT"/>
                <a:rtl val="0"/>
              </a:endParaRPr>
            </a:p>
          </p:txBody>
        </p:sp>
        <p:sp>
          <p:nvSpPr>
            <p:cNvPr id="327" name="TextBox 205">
              <a:extLst>
                <a:ext uri="{FF2B5EF4-FFF2-40B4-BE49-F238E27FC236}">
                  <a16:creationId xmlns:a16="http://schemas.microsoft.com/office/drawing/2014/main" id="{5A6BA7D2-7CEA-4DD6-BEB2-FC025C144D47}"/>
                </a:ext>
              </a:extLst>
            </p:cNvPr>
            <p:cNvSpPr txBox="1"/>
            <p:nvPr/>
          </p:nvSpPr>
          <p:spPr>
            <a:xfrm>
              <a:off x="10667695" y="3848661"/>
              <a:ext cx="65" cy="246221"/>
            </a:xfrm>
            <a:prstGeom prst="rect">
              <a:avLst/>
            </a:prstGeom>
            <a:noFill/>
          </p:spPr>
          <p:txBody>
            <a:bodyPr wrap="none" lIns="0" tIns="0" rIns="0" bIns="0" rtlCol="0">
              <a:spAutoFit/>
            </a:bodyPr>
            <a:lstStyle/>
            <a:p>
              <a:pPr algn="l"/>
              <a:endParaRPr lang="en-FI" sz="1600" spc="-38" baseline="0" err="1">
                <a:solidFill>
                  <a:srgbClr val="231F20"/>
                </a:solidFill>
                <a:latin typeface="MarkOT"/>
                <a:sym typeface="MarkOT"/>
                <a:rtl val="0"/>
              </a:endParaRPr>
            </a:p>
          </p:txBody>
        </p:sp>
        <p:sp>
          <p:nvSpPr>
            <p:cNvPr id="328" name="TextBox 206">
              <a:extLst>
                <a:ext uri="{FF2B5EF4-FFF2-40B4-BE49-F238E27FC236}">
                  <a16:creationId xmlns:a16="http://schemas.microsoft.com/office/drawing/2014/main" id="{FAF7E6D8-50E6-4109-8992-C059303E09A7}"/>
                </a:ext>
              </a:extLst>
            </p:cNvPr>
            <p:cNvSpPr txBox="1"/>
            <p:nvPr/>
          </p:nvSpPr>
          <p:spPr>
            <a:xfrm>
              <a:off x="10764012" y="3848661"/>
              <a:ext cx="65" cy="246221"/>
            </a:xfrm>
            <a:prstGeom prst="rect">
              <a:avLst/>
            </a:prstGeom>
            <a:noFill/>
          </p:spPr>
          <p:txBody>
            <a:bodyPr wrap="none" lIns="0" tIns="0" rIns="0" bIns="0" rtlCol="0">
              <a:spAutoFit/>
            </a:bodyPr>
            <a:lstStyle/>
            <a:p>
              <a:pPr algn="l"/>
              <a:endParaRPr lang="en-FI" sz="1600" spc="0" baseline="0" err="1">
                <a:solidFill>
                  <a:srgbClr val="231F20"/>
                </a:solidFill>
                <a:latin typeface="MarkOT"/>
                <a:sym typeface="MarkOT"/>
                <a:rtl val="0"/>
              </a:endParaRPr>
            </a:p>
          </p:txBody>
        </p:sp>
        <p:sp>
          <p:nvSpPr>
            <p:cNvPr id="329" name="TextBox 207">
              <a:extLst>
                <a:ext uri="{FF2B5EF4-FFF2-40B4-BE49-F238E27FC236}">
                  <a16:creationId xmlns:a16="http://schemas.microsoft.com/office/drawing/2014/main" id="{E2122518-D44E-4397-A799-2EC8791270C2}"/>
                </a:ext>
              </a:extLst>
            </p:cNvPr>
            <p:cNvSpPr txBox="1"/>
            <p:nvPr/>
          </p:nvSpPr>
          <p:spPr>
            <a:xfrm>
              <a:off x="11207374" y="3848661"/>
              <a:ext cx="65" cy="246221"/>
            </a:xfrm>
            <a:prstGeom prst="rect">
              <a:avLst/>
            </a:prstGeom>
            <a:noFill/>
          </p:spPr>
          <p:txBody>
            <a:bodyPr wrap="none" lIns="0" tIns="0" rIns="0" bIns="0" rtlCol="0">
              <a:spAutoFit/>
            </a:bodyPr>
            <a:lstStyle/>
            <a:p>
              <a:endParaRPr lang="en-FI" sz="1600" spc="19" baseline="0">
                <a:solidFill>
                  <a:srgbClr val="231F20"/>
                </a:solidFill>
                <a:latin typeface="MarkOT"/>
                <a:sym typeface="MarkOT"/>
                <a:rtl val="0"/>
              </a:endParaRPr>
            </a:p>
          </p:txBody>
        </p:sp>
        <p:sp>
          <p:nvSpPr>
            <p:cNvPr id="330" name="TextBox 208">
              <a:extLst>
                <a:ext uri="{FF2B5EF4-FFF2-40B4-BE49-F238E27FC236}">
                  <a16:creationId xmlns:a16="http://schemas.microsoft.com/office/drawing/2014/main" id="{03426805-3DC3-46C6-A210-636098EFEDF0}"/>
                </a:ext>
              </a:extLst>
            </p:cNvPr>
            <p:cNvSpPr txBox="1"/>
            <p:nvPr/>
          </p:nvSpPr>
          <p:spPr>
            <a:xfrm>
              <a:off x="11333805" y="3848661"/>
              <a:ext cx="65" cy="246221"/>
            </a:xfrm>
            <a:prstGeom prst="rect">
              <a:avLst/>
            </a:prstGeom>
            <a:noFill/>
          </p:spPr>
          <p:txBody>
            <a:bodyPr wrap="none" lIns="0" tIns="0" rIns="0" bIns="0" rtlCol="0">
              <a:spAutoFit/>
            </a:bodyPr>
            <a:lstStyle/>
            <a:p>
              <a:pPr algn="l"/>
              <a:endParaRPr lang="en-FI" sz="1600" spc="0" baseline="0" err="1">
                <a:solidFill>
                  <a:srgbClr val="231F20"/>
                </a:solidFill>
                <a:latin typeface="MarkOT"/>
                <a:sym typeface="MarkOT"/>
                <a:rtl val="0"/>
              </a:endParaRPr>
            </a:p>
          </p:txBody>
        </p:sp>
        <p:sp>
          <p:nvSpPr>
            <p:cNvPr id="331" name="Freeform 209">
              <a:extLst>
                <a:ext uri="{FF2B5EF4-FFF2-40B4-BE49-F238E27FC236}">
                  <a16:creationId xmlns:a16="http://schemas.microsoft.com/office/drawing/2014/main" id="{303697D8-2913-4DA8-83CF-DCE1AA6485CC}"/>
                </a:ext>
              </a:extLst>
            </p:cNvPr>
            <p:cNvSpPr/>
            <p:nvPr/>
          </p:nvSpPr>
          <p:spPr>
            <a:xfrm>
              <a:off x="8531900" y="4224369"/>
              <a:ext cx="151485" cy="151350"/>
            </a:xfrm>
            <a:custGeom>
              <a:avLst/>
              <a:gdLst>
                <a:gd name="connsiteX0" fmla="*/ 0 w 151485"/>
                <a:gd name="connsiteY0" fmla="*/ 0 h 151350"/>
                <a:gd name="connsiteX1" fmla="*/ 151485 w 151485"/>
                <a:gd name="connsiteY1" fmla="*/ 0 h 151350"/>
                <a:gd name="connsiteX2" fmla="*/ 151485 w 151485"/>
                <a:gd name="connsiteY2" fmla="*/ 151351 h 151350"/>
                <a:gd name="connsiteX3" fmla="*/ 0 w 151485"/>
                <a:gd name="connsiteY3" fmla="*/ 151351 h 151350"/>
              </a:gdLst>
              <a:ahLst/>
              <a:cxnLst>
                <a:cxn ang="0">
                  <a:pos x="connsiteX0" y="connsiteY0"/>
                </a:cxn>
                <a:cxn ang="0">
                  <a:pos x="connsiteX1" y="connsiteY1"/>
                </a:cxn>
                <a:cxn ang="0">
                  <a:pos x="connsiteX2" y="connsiteY2"/>
                </a:cxn>
                <a:cxn ang="0">
                  <a:pos x="connsiteX3" y="connsiteY3"/>
                </a:cxn>
              </a:cxnLst>
              <a:rect l="l" t="t" r="r" b="b"/>
              <a:pathLst>
                <a:path w="151485" h="151350">
                  <a:moveTo>
                    <a:pt x="0" y="0"/>
                  </a:moveTo>
                  <a:lnTo>
                    <a:pt x="151485" y="0"/>
                  </a:lnTo>
                  <a:lnTo>
                    <a:pt x="151485" y="151351"/>
                  </a:lnTo>
                  <a:lnTo>
                    <a:pt x="0" y="151351"/>
                  </a:lnTo>
                  <a:close/>
                </a:path>
              </a:pathLst>
            </a:custGeom>
            <a:solidFill>
              <a:srgbClr val="C7C9E6"/>
            </a:solidFill>
            <a:ln w="6096" cap="flat">
              <a:noFill/>
              <a:prstDash val="solid"/>
              <a:miter/>
            </a:ln>
          </p:spPr>
          <p:txBody>
            <a:bodyPr rtlCol="0" anchor="ctr"/>
            <a:lstStyle/>
            <a:p>
              <a:endParaRPr lang="en-FI" sz="1400"/>
            </a:p>
          </p:txBody>
        </p:sp>
        <p:sp>
          <p:nvSpPr>
            <p:cNvPr id="332" name="TextBox 210">
              <a:extLst>
                <a:ext uri="{FF2B5EF4-FFF2-40B4-BE49-F238E27FC236}">
                  <a16:creationId xmlns:a16="http://schemas.microsoft.com/office/drawing/2014/main" id="{2C0F27B0-9287-4836-862F-12B755A40A93}"/>
                </a:ext>
              </a:extLst>
            </p:cNvPr>
            <p:cNvSpPr txBox="1"/>
            <p:nvPr/>
          </p:nvSpPr>
          <p:spPr>
            <a:xfrm>
              <a:off x="8755867" y="4149353"/>
              <a:ext cx="1751505" cy="246221"/>
            </a:xfrm>
            <a:prstGeom prst="rect">
              <a:avLst/>
            </a:prstGeom>
            <a:noFill/>
          </p:spPr>
          <p:txBody>
            <a:bodyPr wrap="none" lIns="0" tIns="0" rIns="0" bIns="0" rtlCol="0">
              <a:spAutoFit/>
            </a:bodyPr>
            <a:lstStyle/>
            <a:p>
              <a:r>
                <a:rPr lang="en-FI" sz="1600" spc="0" baseline="0">
                  <a:solidFill>
                    <a:srgbClr val="231F20"/>
                  </a:solidFill>
                  <a:latin typeface="Mark Pro Light" panose="020B0504020201010104" pitchFamily="34" charset="0"/>
                  <a:sym typeface="MarkOT"/>
                  <a:rtl val="0"/>
                </a:rPr>
                <a:t>Impo</a:t>
              </a:r>
              <a:r>
                <a:rPr lang="en-FI" sz="1600" spc="19">
                  <a:solidFill>
                    <a:srgbClr val="231F20"/>
                  </a:solidFill>
                  <a:latin typeface="Mark Pro Light" panose="020B0504020201010104" pitchFamily="34" charset="0"/>
                  <a:sym typeface="MarkOT"/>
                  <a:rtl val="0"/>
                </a:rPr>
                <a:t>r</a:t>
              </a:r>
              <a:r>
                <a:rPr lang="en-FI" sz="1600">
                  <a:solidFill>
                    <a:srgbClr val="231F20"/>
                  </a:solidFill>
                  <a:latin typeface="Mark Pro Light" panose="020B0504020201010104" pitchFamily="34" charset="0"/>
                  <a:sym typeface="MarkOT"/>
                  <a:rtl val="0"/>
                </a:rPr>
                <a:t>ted bi</a:t>
              </a:r>
              <a:r>
                <a:rPr lang="en-FI" sz="1600" spc="-19">
                  <a:solidFill>
                    <a:srgbClr val="231F20"/>
                  </a:solidFill>
                  <a:latin typeface="Mark Pro Light" panose="020B0504020201010104" pitchFamily="34" charset="0"/>
                  <a:sym typeface="MarkOT"/>
                  <a:rtl val="0"/>
                </a:rPr>
                <a:t>of</a:t>
              </a:r>
              <a:r>
                <a:rPr lang="en-FI" sz="1600">
                  <a:solidFill>
                    <a:srgbClr val="231F20"/>
                  </a:solidFill>
                  <a:latin typeface="Mark Pro Light" panose="020B0504020201010104" pitchFamily="34" charset="0"/>
                  <a:sym typeface="MarkOT"/>
                  <a:rtl val="0"/>
                </a:rPr>
                <a:t>uels</a:t>
              </a:r>
              <a:endParaRPr lang="en-FI" sz="1600" spc="0" baseline="0">
                <a:solidFill>
                  <a:srgbClr val="231F20"/>
                </a:solidFill>
                <a:latin typeface="Mark Pro Light" panose="020B0504020201010104" pitchFamily="34" charset="0"/>
                <a:sym typeface="MarkOT"/>
                <a:rtl val="0"/>
              </a:endParaRPr>
            </a:p>
          </p:txBody>
        </p:sp>
        <p:sp>
          <p:nvSpPr>
            <p:cNvPr id="333" name="TextBox 211">
              <a:extLst>
                <a:ext uri="{FF2B5EF4-FFF2-40B4-BE49-F238E27FC236}">
                  <a16:creationId xmlns:a16="http://schemas.microsoft.com/office/drawing/2014/main" id="{F890CB72-08D6-4803-8C70-5021695605E3}"/>
                </a:ext>
              </a:extLst>
            </p:cNvPr>
            <p:cNvSpPr txBox="1"/>
            <p:nvPr/>
          </p:nvSpPr>
          <p:spPr>
            <a:xfrm>
              <a:off x="9356689" y="4149353"/>
              <a:ext cx="65" cy="246221"/>
            </a:xfrm>
            <a:prstGeom prst="rect">
              <a:avLst/>
            </a:prstGeom>
            <a:noFill/>
          </p:spPr>
          <p:txBody>
            <a:bodyPr wrap="none" lIns="0" tIns="0" rIns="0" bIns="0" rtlCol="0">
              <a:spAutoFit/>
            </a:bodyPr>
            <a:lstStyle/>
            <a:p>
              <a:pPr algn="l"/>
              <a:endParaRPr lang="en-FI" sz="1600" spc="19" baseline="0" err="1">
                <a:solidFill>
                  <a:srgbClr val="231F20"/>
                </a:solidFill>
                <a:latin typeface="MarkOT"/>
                <a:sym typeface="MarkOT"/>
                <a:rtl val="0"/>
              </a:endParaRPr>
            </a:p>
          </p:txBody>
        </p:sp>
        <p:sp>
          <p:nvSpPr>
            <p:cNvPr id="334" name="TextBox 212">
              <a:extLst>
                <a:ext uri="{FF2B5EF4-FFF2-40B4-BE49-F238E27FC236}">
                  <a16:creationId xmlns:a16="http://schemas.microsoft.com/office/drawing/2014/main" id="{021E88CB-BEE8-41D7-8651-8E3205DD60F4}"/>
                </a:ext>
              </a:extLst>
            </p:cNvPr>
            <p:cNvSpPr txBox="1"/>
            <p:nvPr/>
          </p:nvSpPr>
          <p:spPr>
            <a:xfrm>
              <a:off x="9460321" y="4149353"/>
              <a:ext cx="65" cy="246221"/>
            </a:xfrm>
            <a:prstGeom prst="rect">
              <a:avLst/>
            </a:prstGeom>
            <a:noFill/>
          </p:spPr>
          <p:txBody>
            <a:bodyPr wrap="none" lIns="0" tIns="0" rIns="0" bIns="0" rtlCol="0">
              <a:spAutoFit/>
            </a:bodyPr>
            <a:lstStyle/>
            <a:p>
              <a:pPr algn="l"/>
              <a:endParaRPr lang="en-FI" sz="1600" spc="0" baseline="0" err="1">
                <a:solidFill>
                  <a:srgbClr val="231F20"/>
                </a:solidFill>
                <a:latin typeface="MarkOT"/>
                <a:sym typeface="MarkOT"/>
                <a:rtl val="0"/>
              </a:endParaRPr>
            </a:p>
          </p:txBody>
        </p:sp>
        <p:sp>
          <p:nvSpPr>
            <p:cNvPr id="335" name="TextBox 213">
              <a:extLst>
                <a:ext uri="{FF2B5EF4-FFF2-40B4-BE49-F238E27FC236}">
                  <a16:creationId xmlns:a16="http://schemas.microsoft.com/office/drawing/2014/main" id="{2D1824A8-D543-409C-B72C-BA246F77521D}"/>
                </a:ext>
              </a:extLst>
            </p:cNvPr>
            <p:cNvSpPr txBox="1"/>
            <p:nvPr/>
          </p:nvSpPr>
          <p:spPr>
            <a:xfrm>
              <a:off x="9570415" y="4149353"/>
              <a:ext cx="65" cy="246221"/>
            </a:xfrm>
            <a:prstGeom prst="rect">
              <a:avLst/>
            </a:prstGeom>
            <a:noFill/>
          </p:spPr>
          <p:txBody>
            <a:bodyPr wrap="none" lIns="0" tIns="0" rIns="0" bIns="0" rtlCol="0">
              <a:spAutoFit/>
            </a:bodyPr>
            <a:lstStyle/>
            <a:p>
              <a:pPr algn="l"/>
              <a:endParaRPr lang="en-FI" sz="1600" spc="0" baseline="0" err="1">
                <a:solidFill>
                  <a:srgbClr val="231F20"/>
                </a:solidFill>
                <a:latin typeface="MarkOT"/>
                <a:sym typeface="MarkOT"/>
                <a:rtl val="0"/>
              </a:endParaRPr>
            </a:p>
          </p:txBody>
        </p:sp>
        <p:sp>
          <p:nvSpPr>
            <p:cNvPr id="336" name="TextBox 214">
              <a:extLst>
                <a:ext uri="{FF2B5EF4-FFF2-40B4-BE49-F238E27FC236}">
                  <a16:creationId xmlns:a16="http://schemas.microsoft.com/office/drawing/2014/main" id="{E1F29F13-AAE5-4E32-AF10-B9978624EC0A}"/>
                </a:ext>
              </a:extLst>
            </p:cNvPr>
            <p:cNvSpPr txBox="1"/>
            <p:nvPr/>
          </p:nvSpPr>
          <p:spPr>
            <a:xfrm>
              <a:off x="10136977" y="4149353"/>
              <a:ext cx="65" cy="246221"/>
            </a:xfrm>
            <a:prstGeom prst="rect">
              <a:avLst/>
            </a:prstGeom>
            <a:noFill/>
          </p:spPr>
          <p:txBody>
            <a:bodyPr wrap="none" lIns="0" tIns="0" rIns="0" bIns="0" rtlCol="0">
              <a:spAutoFit/>
            </a:bodyPr>
            <a:lstStyle/>
            <a:p>
              <a:pPr algn="l"/>
              <a:endParaRPr lang="en-FI" sz="1600" spc="-19" baseline="0" err="1">
                <a:solidFill>
                  <a:srgbClr val="231F20"/>
                </a:solidFill>
                <a:latin typeface="MarkOT"/>
                <a:sym typeface="MarkOT"/>
                <a:rtl val="0"/>
              </a:endParaRPr>
            </a:p>
          </p:txBody>
        </p:sp>
        <p:sp>
          <p:nvSpPr>
            <p:cNvPr id="337" name="TextBox 215">
              <a:extLst>
                <a:ext uri="{FF2B5EF4-FFF2-40B4-BE49-F238E27FC236}">
                  <a16:creationId xmlns:a16="http://schemas.microsoft.com/office/drawing/2014/main" id="{7610B2A5-1885-4AA2-9FFF-521F4B8CCE4F}"/>
                </a:ext>
              </a:extLst>
            </p:cNvPr>
            <p:cNvSpPr txBox="1"/>
            <p:nvPr/>
          </p:nvSpPr>
          <p:spPr>
            <a:xfrm>
              <a:off x="10282428" y="4149353"/>
              <a:ext cx="65" cy="246221"/>
            </a:xfrm>
            <a:prstGeom prst="rect">
              <a:avLst/>
            </a:prstGeom>
            <a:noFill/>
          </p:spPr>
          <p:txBody>
            <a:bodyPr wrap="none" lIns="0" tIns="0" rIns="0" bIns="0" rtlCol="0">
              <a:spAutoFit/>
            </a:bodyPr>
            <a:lstStyle/>
            <a:p>
              <a:pPr algn="l"/>
              <a:endParaRPr lang="en-FI" sz="1600" spc="-19" baseline="0" err="1">
                <a:solidFill>
                  <a:srgbClr val="231F20"/>
                </a:solidFill>
                <a:latin typeface="MarkOT"/>
                <a:sym typeface="MarkOT"/>
                <a:rtl val="0"/>
              </a:endParaRPr>
            </a:p>
          </p:txBody>
        </p:sp>
        <p:sp>
          <p:nvSpPr>
            <p:cNvPr id="338" name="TextBox 216">
              <a:extLst>
                <a:ext uri="{FF2B5EF4-FFF2-40B4-BE49-F238E27FC236}">
                  <a16:creationId xmlns:a16="http://schemas.microsoft.com/office/drawing/2014/main" id="{987898B7-6744-40E5-9EEF-29C068C43D37}"/>
                </a:ext>
              </a:extLst>
            </p:cNvPr>
            <p:cNvSpPr txBox="1"/>
            <p:nvPr/>
          </p:nvSpPr>
          <p:spPr>
            <a:xfrm>
              <a:off x="10385633" y="4149353"/>
              <a:ext cx="65" cy="246221"/>
            </a:xfrm>
            <a:prstGeom prst="rect">
              <a:avLst/>
            </a:prstGeom>
            <a:noFill/>
          </p:spPr>
          <p:txBody>
            <a:bodyPr wrap="none" lIns="0" tIns="0" rIns="0" bIns="0" rtlCol="0">
              <a:spAutoFit/>
            </a:bodyPr>
            <a:lstStyle/>
            <a:p>
              <a:pPr algn="l"/>
              <a:endParaRPr lang="en-FI" sz="1600" spc="0" baseline="0" err="1">
                <a:solidFill>
                  <a:srgbClr val="231F20"/>
                </a:solidFill>
                <a:latin typeface="MarkOT"/>
                <a:sym typeface="MarkOT"/>
                <a:rtl val="0"/>
              </a:endParaRPr>
            </a:p>
          </p:txBody>
        </p:sp>
        <p:sp>
          <p:nvSpPr>
            <p:cNvPr id="339" name="Freeform 217">
              <a:extLst>
                <a:ext uri="{FF2B5EF4-FFF2-40B4-BE49-F238E27FC236}">
                  <a16:creationId xmlns:a16="http://schemas.microsoft.com/office/drawing/2014/main" id="{0AC22056-7505-4DF0-A1B7-F51FBEC06715}"/>
                </a:ext>
              </a:extLst>
            </p:cNvPr>
            <p:cNvSpPr/>
            <p:nvPr/>
          </p:nvSpPr>
          <p:spPr>
            <a:xfrm>
              <a:off x="8531900" y="4521711"/>
              <a:ext cx="151485" cy="151350"/>
            </a:xfrm>
            <a:custGeom>
              <a:avLst/>
              <a:gdLst>
                <a:gd name="connsiteX0" fmla="*/ 0 w 151485"/>
                <a:gd name="connsiteY0" fmla="*/ 0 h 151350"/>
                <a:gd name="connsiteX1" fmla="*/ 151485 w 151485"/>
                <a:gd name="connsiteY1" fmla="*/ 0 h 151350"/>
                <a:gd name="connsiteX2" fmla="*/ 151485 w 151485"/>
                <a:gd name="connsiteY2" fmla="*/ 151351 h 151350"/>
                <a:gd name="connsiteX3" fmla="*/ 0 w 151485"/>
                <a:gd name="connsiteY3" fmla="*/ 151351 h 151350"/>
              </a:gdLst>
              <a:ahLst/>
              <a:cxnLst>
                <a:cxn ang="0">
                  <a:pos x="connsiteX0" y="connsiteY0"/>
                </a:cxn>
                <a:cxn ang="0">
                  <a:pos x="connsiteX1" y="connsiteY1"/>
                </a:cxn>
                <a:cxn ang="0">
                  <a:pos x="connsiteX2" y="connsiteY2"/>
                </a:cxn>
                <a:cxn ang="0">
                  <a:pos x="connsiteX3" y="connsiteY3"/>
                </a:cxn>
              </a:cxnLst>
              <a:rect l="l" t="t" r="r" b="b"/>
              <a:pathLst>
                <a:path w="151485" h="151350">
                  <a:moveTo>
                    <a:pt x="0" y="0"/>
                  </a:moveTo>
                  <a:lnTo>
                    <a:pt x="151485" y="0"/>
                  </a:lnTo>
                  <a:lnTo>
                    <a:pt x="151485" y="151351"/>
                  </a:lnTo>
                  <a:lnTo>
                    <a:pt x="0" y="151351"/>
                  </a:lnTo>
                  <a:close/>
                </a:path>
              </a:pathLst>
            </a:custGeom>
            <a:solidFill>
              <a:srgbClr val="668AB8"/>
            </a:solidFill>
            <a:ln w="6096" cap="flat">
              <a:noFill/>
              <a:prstDash val="solid"/>
              <a:miter/>
            </a:ln>
          </p:spPr>
          <p:txBody>
            <a:bodyPr rtlCol="0" anchor="ctr"/>
            <a:lstStyle/>
            <a:p>
              <a:endParaRPr lang="en-FI" sz="1400"/>
            </a:p>
          </p:txBody>
        </p:sp>
        <p:sp>
          <p:nvSpPr>
            <p:cNvPr id="340" name="TextBox 218">
              <a:extLst>
                <a:ext uri="{FF2B5EF4-FFF2-40B4-BE49-F238E27FC236}">
                  <a16:creationId xmlns:a16="http://schemas.microsoft.com/office/drawing/2014/main" id="{758FE346-3105-4D90-840D-91C7F025248F}"/>
                </a:ext>
              </a:extLst>
            </p:cNvPr>
            <p:cNvSpPr txBox="1"/>
            <p:nvPr/>
          </p:nvSpPr>
          <p:spPr>
            <a:xfrm>
              <a:off x="8755867" y="4446695"/>
              <a:ext cx="1080745" cy="246221"/>
            </a:xfrm>
            <a:prstGeom prst="rect">
              <a:avLst/>
            </a:prstGeom>
            <a:noFill/>
          </p:spPr>
          <p:txBody>
            <a:bodyPr wrap="none" lIns="0" tIns="0" rIns="0" bIns="0" rtlCol="0">
              <a:spAutoFit/>
            </a:bodyPr>
            <a:lstStyle/>
            <a:p>
              <a:r>
                <a:rPr lang="en-FI" sz="1600" spc="-19" baseline="0">
                  <a:solidFill>
                    <a:srgbClr val="231F20"/>
                  </a:solidFill>
                  <a:latin typeface="Mark Pro Light" panose="020B0504020201010104" pitchFamily="34" charset="0"/>
                  <a:sym typeface="MarkOT"/>
                  <a:rtl val="0"/>
                </a:rPr>
                <a:t>R</a:t>
              </a:r>
              <a:r>
                <a:rPr lang="en-FI" sz="1600">
                  <a:solidFill>
                    <a:srgbClr val="231F20"/>
                  </a:solidFill>
                  <a:latin typeface="Mark Pro Light" panose="020B0504020201010104" pitchFamily="34" charset="0"/>
                  <a:sym typeface="MarkOT"/>
                  <a:rtl val="0"/>
                </a:rPr>
                <a:t>eside</a:t>
              </a:r>
              <a:r>
                <a:rPr lang="en-FI" sz="1600" spc="-19">
                  <a:solidFill>
                    <a:srgbClr val="231F20"/>
                  </a:solidFill>
                  <a:latin typeface="Mark Pro Light" panose="020B0504020201010104" pitchFamily="34" charset="0"/>
                  <a:sym typeface="MarkOT"/>
                  <a:rtl val="0"/>
                </a:rPr>
                <a:t>n</a:t>
              </a:r>
              <a:r>
                <a:rPr lang="en-FI" sz="1600">
                  <a:solidFill>
                    <a:srgbClr val="231F20"/>
                  </a:solidFill>
                  <a:latin typeface="Mark Pro Light" panose="020B0504020201010104" pitchFamily="34" charset="0"/>
                  <a:sym typeface="MarkOT"/>
                  <a:rtl val="0"/>
                </a:rPr>
                <a:t>tial</a:t>
              </a:r>
              <a:endParaRPr lang="en-FI" sz="1600" spc="-19" baseline="0">
                <a:solidFill>
                  <a:srgbClr val="231F20"/>
                </a:solidFill>
                <a:latin typeface="Mark Pro Light" panose="020B0504020201010104" pitchFamily="34" charset="0"/>
                <a:sym typeface="MarkOT"/>
                <a:rtl val="0"/>
              </a:endParaRPr>
            </a:p>
          </p:txBody>
        </p:sp>
        <p:sp>
          <p:nvSpPr>
            <p:cNvPr id="341" name="TextBox 219">
              <a:extLst>
                <a:ext uri="{FF2B5EF4-FFF2-40B4-BE49-F238E27FC236}">
                  <a16:creationId xmlns:a16="http://schemas.microsoft.com/office/drawing/2014/main" id="{B94887B5-1486-4D10-B07B-309024D7A72C}"/>
                </a:ext>
              </a:extLst>
            </p:cNvPr>
            <p:cNvSpPr txBox="1"/>
            <p:nvPr/>
          </p:nvSpPr>
          <p:spPr>
            <a:xfrm>
              <a:off x="8917168" y="4446695"/>
              <a:ext cx="65" cy="246221"/>
            </a:xfrm>
            <a:prstGeom prst="rect">
              <a:avLst/>
            </a:prstGeom>
            <a:noFill/>
          </p:spPr>
          <p:txBody>
            <a:bodyPr wrap="none" lIns="0" tIns="0" rIns="0" bIns="0" rtlCol="0">
              <a:spAutoFit/>
            </a:bodyPr>
            <a:lstStyle/>
            <a:p>
              <a:pPr algn="l"/>
              <a:endParaRPr lang="en-FI" sz="1600" spc="0" baseline="0" err="1">
                <a:solidFill>
                  <a:srgbClr val="231F20"/>
                </a:solidFill>
                <a:latin typeface="MarkOT"/>
                <a:sym typeface="MarkOT"/>
                <a:rtl val="0"/>
              </a:endParaRPr>
            </a:p>
          </p:txBody>
        </p:sp>
        <p:sp>
          <p:nvSpPr>
            <p:cNvPr id="342" name="TextBox 220">
              <a:extLst>
                <a:ext uri="{FF2B5EF4-FFF2-40B4-BE49-F238E27FC236}">
                  <a16:creationId xmlns:a16="http://schemas.microsoft.com/office/drawing/2014/main" id="{C159FA36-7AED-417E-98D4-DB3CC7587197}"/>
                </a:ext>
              </a:extLst>
            </p:cNvPr>
            <p:cNvSpPr txBox="1"/>
            <p:nvPr/>
          </p:nvSpPr>
          <p:spPr>
            <a:xfrm>
              <a:off x="9523720" y="4446695"/>
              <a:ext cx="65" cy="246221"/>
            </a:xfrm>
            <a:prstGeom prst="rect">
              <a:avLst/>
            </a:prstGeom>
            <a:noFill/>
          </p:spPr>
          <p:txBody>
            <a:bodyPr wrap="none" lIns="0" tIns="0" rIns="0" bIns="0" rtlCol="0">
              <a:spAutoFit/>
            </a:bodyPr>
            <a:lstStyle/>
            <a:p>
              <a:pPr algn="l"/>
              <a:endParaRPr lang="en-FI" sz="1600" spc="-19" baseline="0" err="1">
                <a:solidFill>
                  <a:srgbClr val="231F20"/>
                </a:solidFill>
                <a:latin typeface="MarkOT"/>
                <a:sym typeface="MarkOT"/>
                <a:rtl val="0"/>
              </a:endParaRPr>
            </a:p>
          </p:txBody>
        </p:sp>
        <p:sp>
          <p:nvSpPr>
            <p:cNvPr id="343" name="TextBox 221">
              <a:extLst>
                <a:ext uri="{FF2B5EF4-FFF2-40B4-BE49-F238E27FC236}">
                  <a16:creationId xmlns:a16="http://schemas.microsoft.com/office/drawing/2014/main" id="{6381A229-CCE1-419C-A277-0C6C51174E12}"/>
                </a:ext>
              </a:extLst>
            </p:cNvPr>
            <p:cNvSpPr txBox="1"/>
            <p:nvPr/>
          </p:nvSpPr>
          <p:spPr>
            <a:xfrm>
              <a:off x="9668561" y="4446695"/>
              <a:ext cx="65" cy="246221"/>
            </a:xfrm>
            <a:prstGeom prst="rect">
              <a:avLst/>
            </a:prstGeom>
            <a:noFill/>
          </p:spPr>
          <p:txBody>
            <a:bodyPr wrap="none" lIns="0" tIns="0" rIns="0" bIns="0" rtlCol="0">
              <a:spAutoFit/>
            </a:bodyPr>
            <a:lstStyle/>
            <a:p>
              <a:pPr algn="l"/>
              <a:endParaRPr lang="en-FI" sz="1600" spc="0" baseline="0" err="1">
                <a:solidFill>
                  <a:srgbClr val="231F20"/>
                </a:solidFill>
                <a:latin typeface="MarkOT"/>
                <a:sym typeface="MarkOT"/>
                <a:rtl val="0"/>
              </a:endParaRPr>
            </a:p>
          </p:txBody>
        </p:sp>
        <p:sp>
          <p:nvSpPr>
            <p:cNvPr id="344" name="Freeform 222">
              <a:extLst>
                <a:ext uri="{FF2B5EF4-FFF2-40B4-BE49-F238E27FC236}">
                  <a16:creationId xmlns:a16="http://schemas.microsoft.com/office/drawing/2014/main" id="{917C0B93-D72E-458A-8E77-5C19D0CBFB8C}"/>
                </a:ext>
              </a:extLst>
            </p:cNvPr>
            <p:cNvSpPr/>
            <p:nvPr/>
          </p:nvSpPr>
          <p:spPr>
            <a:xfrm>
              <a:off x="8531900" y="4823438"/>
              <a:ext cx="151485" cy="145991"/>
            </a:xfrm>
            <a:custGeom>
              <a:avLst/>
              <a:gdLst>
                <a:gd name="connsiteX0" fmla="*/ 0 w 151485"/>
                <a:gd name="connsiteY0" fmla="*/ 0 h 145991"/>
                <a:gd name="connsiteX1" fmla="*/ 151485 w 151485"/>
                <a:gd name="connsiteY1" fmla="*/ 0 h 145991"/>
                <a:gd name="connsiteX2" fmla="*/ 151485 w 151485"/>
                <a:gd name="connsiteY2" fmla="*/ 145991 h 145991"/>
                <a:gd name="connsiteX3" fmla="*/ 0 w 151485"/>
                <a:gd name="connsiteY3" fmla="*/ 145991 h 145991"/>
              </a:gdLst>
              <a:ahLst/>
              <a:cxnLst>
                <a:cxn ang="0">
                  <a:pos x="connsiteX0" y="connsiteY0"/>
                </a:cxn>
                <a:cxn ang="0">
                  <a:pos x="connsiteX1" y="connsiteY1"/>
                </a:cxn>
                <a:cxn ang="0">
                  <a:pos x="connsiteX2" y="connsiteY2"/>
                </a:cxn>
                <a:cxn ang="0">
                  <a:pos x="connsiteX3" y="connsiteY3"/>
                </a:cxn>
              </a:cxnLst>
              <a:rect l="l" t="t" r="r" b="b"/>
              <a:pathLst>
                <a:path w="151485" h="145991">
                  <a:moveTo>
                    <a:pt x="0" y="0"/>
                  </a:moveTo>
                  <a:lnTo>
                    <a:pt x="151485" y="0"/>
                  </a:lnTo>
                  <a:lnTo>
                    <a:pt x="151485" y="145991"/>
                  </a:lnTo>
                  <a:lnTo>
                    <a:pt x="0" y="145991"/>
                  </a:lnTo>
                  <a:close/>
                </a:path>
              </a:pathLst>
            </a:custGeom>
            <a:solidFill>
              <a:srgbClr val="385988"/>
            </a:solidFill>
            <a:ln w="6096" cap="flat">
              <a:noFill/>
              <a:prstDash val="solid"/>
              <a:miter/>
            </a:ln>
          </p:spPr>
          <p:txBody>
            <a:bodyPr rtlCol="0" anchor="ctr"/>
            <a:lstStyle/>
            <a:p>
              <a:endParaRPr lang="en-FI" sz="1400"/>
            </a:p>
          </p:txBody>
        </p:sp>
        <p:sp>
          <p:nvSpPr>
            <p:cNvPr id="345" name="TextBox 223">
              <a:extLst>
                <a:ext uri="{FF2B5EF4-FFF2-40B4-BE49-F238E27FC236}">
                  <a16:creationId xmlns:a16="http://schemas.microsoft.com/office/drawing/2014/main" id="{F3E9BD47-2AE0-4929-AB6F-2017F72AFEEB}"/>
                </a:ext>
              </a:extLst>
            </p:cNvPr>
            <p:cNvSpPr txBox="1"/>
            <p:nvPr/>
          </p:nvSpPr>
          <p:spPr>
            <a:xfrm>
              <a:off x="8755867" y="4744037"/>
              <a:ext cx="1567096" cy="246221"/>
            </a:xfrm>
            <a:prstGeom prst="rect">
              <a:avLst/>
            </a:prstGeom>
            <a:noFill/>
          </p:spPr>
          <p:txBody>
            <a:bodyPr wrap="none" lIns="0" tIns="0" rIns="0" bIns="0" rtlCol="0">
              <a:spAutoFit/>
            </a:bodyPr>
            <a:lstStyle/>
            <a:p>
              <a:r>
                <a:rPr lang="en-FI" sz="1600" spc="-38" baseline="0">
                  <a:solidFill>
                    <a:srgbClr val="231F20"/>
                  </a:solidFill>
                  <a:latin typeface="Mark Pro Light" panose="020B0504020201010104" pitchFamily="34" charset="0"/>
                  <a:sym typeface="MarkOT"/>
                  <a:rtl val="0"/>
                </a:rPr>
                <a:t>P</a:t>
              </a:r>
              <a:r>
                <a:rPr lang="en-FI" sz="1600">
                  <a:solidFill>
                    <a:srgbClr val="231F20"/>
                  </a:solidFill>
                  <a:latin typeface="Mark Pro Light" panose="020B0504020201010104" pitchFamily="34" charset="0"/>
                  <a:sym typeface="MarkOT"/>
                  <a:rtl val="0"/>
                </a:rPr>
                <a:t>owe</a:t>
              </a:r>
              <a:r>
                <a:rPr lang="en-FI" sz="1600" spc="-19">
                  <a:solidFill>
                    <a:srgbClr val="231F20"/>
                  </a:solidFill>
                  <a:latin typeface="Mark Pro Light" panose="020B0504020201010104" pitchFamily="34" charset="0"/>
                  <a:sym typeface="MarkOT"/>
                  <a:rtl val="0"/>
                </a:rPr>
                <a:t>r</a:t>
              </a:r>
              <a:r>
                <a:rPr lang="en-FI" sz="1600">
                  <a:solidFill>
                    <a:srgbClr val="231F20"/>
                  </a:solidFill>
                  <a:latin typeface="Mark Pro Light" panose="020B0504020201010104" pitchFamily="34" charset="0"/>
                  <a:sym typeface="MarkOT"/>
                  <a:rtl val="0"/>
                </a:rPr>
                <a:t> and heat</a:t>
              </a:r>
              <a:endParaRPr lang="en-FI" sz="1600" spc="-38" baseline="0">
                <a:solidFill>
                  <a:srgbClr val="231F20"/>
                </a:solidFill>
                <a:latin typeface="Mark Pro Light" panose="020B0504020201010104" pitchFamily="34" charset="0"/>
                <a:sym typeface="MarkOT"/>
                <a:rtl val="0"/>
              </a:endParaRPr>
            </a:p>
          </p:txBody>
        </p:sp>
        <p:sp>
          <p:nvSpPr>
            <p:cNvPr id="346" name="TextBox 224">
              <a:extLst>
                <a:ext uri="{FF2B5EF4-FFF2-40B4-BE49-F238E27FC236}">
                  <a16:creationId xmlns:a16="http://schemas.microsoft.com/office/drawing/2014/main" id="{EDA1DD74-16EE-4E11-8068-133465CF5C45}"/>
                </a:ext>
              </a:extLst>
            </p:cNvPr>
            <p:cNvSpPr txBox="1"/>
            <p:nvPr/>
          </p:nvSpPr>
          <p:spPr>
            <a:xfrm>
              <a:off x="8913754" y="4744037"/>
              <a:ext cx="65" cy="246221"/>
            </a:xfrm>
            <a:prstGeom prst="rect">
              <a:avLst/>
            </a:prstGeom>
            <a:noFill/>
          </p:spPr>
          <p:txBody>
            <a:bodyPr wrap="none" lIns="0" tIns="0" rIns="0" bIns="0" rtlCol="0">
              <a:spAutoFit/>
            </a:bodyPr>
            <a:lstStyle/>
            <a:p>
              <a:pPr algn="l"/>
              <a:endParaRPr lang="en-FI" sz="1600" spc="0" baseline="0" err="1">
                <a:solidFill>
                  <a:srgbClr val="231F20"/>
                </a:solidFill>
                <a:latin typeface="MarkOT"/>
                <a:sym typeface="MarkOT"/>
                <a:rtl val="0"/>
              </a:endParaRPr>
            </a:p>
          </p:txBody>
        </p:sp>
        <p:sp>
          <p:nvSpPr>
            <p:cNvPr id="347" name="TextBox 225">
              <a:extLst>
                <a:ext uri="{FF2B5EF4-FFF2-40B4-BE49-F238E27FC236}">
                  <a16:creationId xmlns:a16="http://schemas.microsoft.com/office/drawing/2014/main" id="{B0F1E6E5-0F0B-4BB9-9EAA-E1BF5F4BBBB6}"/>
                </a:ext>
              </a:extLst>
            </p:cNvPr>
            <p:cNvSpPr txBox="1"/>
            <p:nvPr/>
          </p:nvSpPr>
          <p:spPr>
            <a:xfrm>
              <a:off x="9059448" y="4744037"/>
              <a:ext cx="65" cy="246221"/>
            </a:xfrm>
            <a:prstGeom prst="rect">
              <a:avLst/>
            </a:prstGeom>
            <a:noFill/>
          </p:spPr>
          <p:txBody>
            <a:bodyPr wrap="none" lIns="0" tIns="0" rIns="0" bIns="0" rtlCol="0">
              <a:spAutoFit/>
            </a:bodyPr>
            <a:lstStyle/>
            <a:p>
              <a:pPr algn="l"/>
              <a:endParaRPr lang="en-FI" sz="1600" spc="0" baseline="0" err="1">
                <a:solidFill>
                  <a:srgbClr val="231F20"/>
                </a:solidFill>
                <a:latin typeface="MarkOT"/>
                <a:sym typeface="MarkOT"/>
                <a:rtl val="0"/>
              </a:endParaRPr>
            </a:p>
          </p:txBody>
        </p:sp>
        <p:sp>
          <p:nvSpPr>
            <p:cNvPr id="348" name="TextBox 226">
              <a:extLst>
                <a:ext uri="{FF2B5EF4-FFF2-40B4-BE49-F238E27FC236}">
                  <a16:creationId xmlns:a16="http://schemas.microsoft.com/office/drawing/2014/main" id="{AAD1F35B-3641-4922-9472-B4E0707D37EB}"/>
                </a:ext>
              </a:extLst>
            </p:cNvPr>
            <p:cNvSpPr txBox="1"/>
            <p:nvPr/>
          </p:nvSpPr>
          <p:spPr>
            <a:xfrm>
              <a:off x="9267078" y="4744037"/>
              <a:ext cx="65" cy="246221"/>
            </a:xfrm>
            <a:prstGeom prst="rect">
              <a:avLst/>
            </a:prstGeom>
            <a:noFill/>
          </p:spPr>
          <p:txBody>
            <a:bodyPr wrap="none" lIns="0" tIns="0" rIns="0" bIns="0" rtlCol="0">
              <a:spAutoFit/>
            </a:bodyPr>
            <a:lstStyle/>
            <a:p>
              <a:pPr algn="l"/>
              <a:endParaRPr lang="en-FI" sz="1600" spc="0" baseline="0" err="1">
                <a:solidFill>
                  <a:srgbClr val="231F20"/>
                </a:solidFill>
                <a:latin typeface="MarkOT"/>
                <a:sym typeface="MarkOT"/>
                <a:rtl val="0"/>
              </a:endParaRPr>
            </a:p>
          </p:txBody>
        </p:sp>
        <p:sp>
          <p:nvSpPr>
            <p:cNvPr id="349" name="TextBox 227">
              <a:extLst>
                <a:ext uri="{FF2B5EF4-FFF2-40B4-BE49-F238E27FC236}">
                  <a16:creationId xmlns:a16="http://schemas.microsoft.com/office/drawing/2014/main" id="{E1096B87-6E08-4C41-80A8-58E03B337BB6}"/>
                </a:ext>
              </a:extLst>
            </p:cNvPr>
            <p:cNvSpPr txBox="1"/>
            <p:nvPr/>
          </p:nvSpPr>
          <p:spPr>
            <a:xfrm>
              <a:off x="9403750" y="4744037"/>
              <a:ext cx="65" cy="246221"/>
            </a:xfrm>
            <a:prstGeom prst="rect">
              <a:avLst/>
            </a:prstGeom>
            <a:noFill/>
          </p:spPr>
          <p:txBody>
            <a:bodyPr wrap="none" lIns="0" tIns="0" rIns="0" bIns="0" rtlCol="0">
              <a:spAutoFit/>
            </a:bodyPr>
            <a:lstStyle/>
            <a:p>
              <a:pPr algn="l"/>
              <a:endParaRPr lang="en-FI" sz="1600" spc="-19" baseline="0" err="1">
                <a:solidFill>
                  <a:srgbClr val="231F20"/>
                </a:solidFill>
                <a:latin typeface="MarkOT"/>
                <a:sym typeface="MarkOT"/>
                <a:rtl val="0"/>
              </a:endParaRPr>
            </a:p>
          </p:txBody>
        </p:sp>
        <p:sp>
          <p:nvSpPr>
            <p:cNvPr id="350" name="TextBox 228">
              <a:extLst>
                <a:ext uri="{FF2B5EF4-FFF2-40B4-BE49-F238E27FC236}">
                  <a16:creationId xmlns:a16="http://schemas.microsoft.com/office/drawing/2014/main" id="{90FDDED6-A3D4-418E-B79C-199AD83A0B15}"/>
                </a:ext>
              </a:extLst>
            </p:cNvPr>
            <p:cNvSpPr txBox="1"/>
            <p:nvPr/>
          </p:nvSpPr>
          <p:spPr>
            <a:xfrm>
              <a:off x="9502140" y="4744037"/>
              <a:ext cx="65" cy="246221"/>
            </a:xfrm>
            <a:prstGeom prst="rect">
              <a:avLst/>
            </a:prstGeom>
            <a:noFill/>
          </p:spPr>
          <p:txBody>
            <a:bodyPr wrap="none" lIns="0" tIns="0" rIns="0" bIns="0" rtlCol="0">
              <a:spAutoFit/>
            </a:bodyPr>
            <a:lstStyle/>
            <a:p>
              <a:pPr algn="l"/>
              <a:endParaRPr lang="en-FI" sz="1600" spc="0" baseline="0" err="1">
                <a:solidFill>
                  <a:srgbClr val="231F20"/>
                </a:solidFill>
                <a:latin typeface="MarkOT"/>
                <a:sym typeface="MarkOT"/>
                <a:rtl val="0"/>
              </a:endParaRPr>
            </a:p>
          </p:txBody>
        </p:sp>
        <p:sp>
          <p:nvSpPr>
            <p:cNvPr id="351" name="Freeform 229">
              <a:extLst>
                <a:ext uri="{FF2B5EF4-FFF2-40B4-BE49-F238E27FC236}">
                  <a16:creationId xmlns:a16="http://schemas.microsoft.com/office/drawing/2014/main" id="{3F2BF43A-F50A-4625-A7A5-C54723E6F287}"/>
                </a:ext>
              </a:extLst>
            </p:cNvPr>
            <p:cNvSpPr/>
            <p:nvPr/>
          </p:nvSpPr>
          <p:spPr>
            <a:xfrm>
              <a:off x="8531900" y="5119745"/>
              <a:ext cx="151485" cy="151350"/>
            </a:xfrm>
            <a:custGeom>
              <a:avLst/>
              <a:gdLst>
                <a:gd name="connsiteX0" fmla="*/ 0 w 151485"/>
                <a:gd name="connsiteY0" fmla="*/ 0 h 151350"/>
                <a:gd name="connsiteX1" fmla="*/ 151485 w 151485"/>
                <a:gd name="connsiteY1" fmla="*/ 0 h 151350"/>
                <a:gd name="connsiteX2" fmla="*/ 151485 w 151485"/>
                <a:gd name="connsiteY2" fmla="*/ 151351 h 151350"/>
                <a:gd name="connsiteX3" fmla="*/ 0 w 151485"/>
                <a:gd name="connsiteY3" fmla="*/ 151351 h 151350"/>
              </a:gdLst>
              <a:ahLst/>
              <a:cxnLst>
                <a:cxn ang="0">
                  <a:pos x="connsiteX0" y="connsiteY0"/>
                </a:cxn>
                <a:cxn ang="0">
                  <a:pos x="connsiteX1" y="connsiteY1"/>
                </a:cxn>
                <a:cxn ang="0">
                  <a:pos x="connsiteX2" y="connsiteY2"/>
                </a:cxn>
                <a:cxn ang="0">
                  <a:pos x="connsiteX3" y="connsiteY3"/>
                </a:cxn>
              </a:cxnLst>
              <a:rect l="l" t="t" r="r" b="b"/>
              <a:pathLst>
                <a:path w="151485" h="151350">
                  <a:moveTo>
                    <a:pt x="0" y="0"/>
                  </a:moveTo>
                  <a:lnTo>
                    <a:pt x="151485" y="0"/>
                  </a:lnTo>
                  <a:lnTo>
                    <a:pt x="151485" y="151351"/>
                  </a:lnTo>
                  <a:lnTo>
                    <a:pt x="0" y="151351"/>
                  </a:lnTo>
                  <a:close/>
                </a:path>
              </a:pathLst>
            </a:custGeom>
            <a:solidFill>
              <a:srgbClr val="1C2C44"/>
            </a:solidFill>
            <a:ln w="6096" cap="flat">
              <a:noFill/>
              <a:prstDash val="solid"/>
              <a:miter/>
            </a:ln>
          </p:spPr>
          <p:txBody>
            <a:bodyPr rtlCol="0" anchor="ctr"/>
            <a:lstStyle/>
            <a:p>
              <a:endParaRPr lang="en-FI" sz="1400"/>
            </a:p>
          </p:txBody>
        </p:sp>
        <p:sp>
          <p:nvSpPr>
            <p:cNvPr id="352" name="TextBox 230">
              <a:extLst>
                <a:ext uri="{FF2B5EF4-FFF2-40B4-BE49-F238E27FC236}">
                  <a16:creationId xmlns:a16="http://schemas.microsoft.com/office/drawing/2014/main" id="{0E9A9712-C746-406C-9DE5-247C6B488FF2}"/>
                </a:ext>
              </a:extLst>
            </p:cNvPr>
            <p:cNvSpPr txBox="1"/>
            <p:nvPr/>
          </p:nvSpPr>
          <p:spPr>
            <a:xfrm>
              <a:off x="8755867" y="5044790"/>
              <a:ext cx="2083006" cy="492443"/>
            </a:xfrm>
            <a:prstGeom prst="rect">
              <a:avLst/>
            </a:prstGeom>
            <a:noFill/>
          </p:spPr>
          <p:txBody>
            <a:bodyPr wrap="none" lIns="0" tIns="0" rIns="0" bIns="0" rtlCol="0">
              <a:spAutoFit/>
            </a:bodyPr>
            <a:lstStyle/>
            <a:p>
              <a:r>
                <a:rPr lang="en-FI" sz="1600">
                  <a:solidFill>
                    <a:srgbClr val="231F20"/>
                  </a:solidFill>
                  <a:latin typeface="Mark Pro Light" panose="020B0504020201010104" pitchFamily="34" charset="0"/>
                  <a:sym typeface="MarkOT"/>
                  <a:rtl val="0"/>
                </a:rPr>
                <a:t>Indust</a:t>
              </a:r>
              <a:r>
                <a:rPr lang="en-FI" sz="1600" spc="38">
                  <a:solidFill>
                    <a:srgbClr val="231F20"/>
                  </a:solidFill>
                  <a:latin typeface="Mark Pro Light" panose="020B0504020201010104" pitchFamily="34" charset="0"/>
                  <a:sym typeface="MarkOT"/>
                  <a:rtl val="0"/>
                </a:rPr>
                <a:t>r</a:t>
              </a:r>
              <a:r>
                <a:rPr lang="en-FI" sz="1600" spc="-134">
                  <a:solidFill>
                    <a:srgbClr val="231F20"/>
                  </a:solidFill>
                  <a:latin typeface="Mark Pro Light" panose="020B0504020201010104" pitchFamily="34" charset="0"/>
                  <a:sym typeface="MarkOT"/>
                  <a:rtl val="0"/>
                </a:rPr>
                <a:t>y</a:t>
              </a:r>
              <a:r>
                <a:rPr lang="en-FI" sz="1600">
                  <a:solidFill>
                    <a:srgbClr val="231F20"/>
                  </a:solidFill>
                  <a:latin typeface="Mark Pro Light" panose="020B0504020201010104" pitchFamily="34" charset="0"/>
                  <a:sym typeface="MarkOT"/>
                  <a:rtl val="0"/>
                </a:rPr>
                <a:t>, </a:t>
              </a:r>
              <a:r>
                <a:rPr lang="en-FI" sz="1600" spc="-19">
                  <a:solidFill>
                    <a:srgbClr val="231F20"/>
                  </a:solidFill>
                  <a:latin typeface="Mark Pro Light" panose="020B0504020201010104" pitchFamily="34" charset="0"/>
                  <a:sym typeface="MarkOT"/>
                  <a:rtl val="0"/>
                </a:rPr>
                <a:t>C</a:t>
              </a:r>
              <a:r>
                <a:rPr lang="en-FI" sz="1600">
                  <a:solidFill>
                    <a:srgbClr val="231F20"/>
                  </a:solidFill>
                  <a:latin typeface="Mark Pro Light" panose="020B0504020201010104" pitchFamily="34" charset="0"/>
                  <a:sym typeface="MarkOT"/>
                  <a:rtl val="0"/>
                </a:rPr>
                <a:t>omme</a:t>
              </a:r>
              <a:r>
                <a:rPr lang="en-FI" sz="1600" spc="-38">
                  <a:solidFill>
                    <a:srgbClr val="231F20"/>
                  </a:solidFill>
                  <a:latin typeface="Mark Pro Light" panose="020B0504020201010104" pitchFamily="34" charset="0"/>
                  <a:sym typeface="MarkOT"/>
                  <a:rtl val="0"/>
                </a:rPr>
                <a:t>r</a:t>
              </a:r>
              <a:r>
                <a:rPr lang="en-GB" sz="1600" spc="-38">
                  <a:solidFill>
                    <a:srgbClr val="231F20"/>
                  </a:solidFill>
                  <a:latin typeface="Mark Pro Light" panose="020B0504020201010104" pitchFamily="34" charset="0"/>
                  <a:sym typeface="MarkOT"/>
                  <a:rtl val="0"/>
                </a:rPr>
                <a:t>c</a:t>
              </a:r>
              <a:r>
                <a:rPr lang="en-FI" sz="1600">
                  <a:solidFill>
                    <a:srgbClr val="231F20"/>
                  </a:solidFill>
                  <a:latin typeface="Mark Pro Light" panose="020B0504020201010104" pitchFamily="34" charset="0"/>
                  <a:sym typeface="MarkOT"/>
                  <a:rtl val="0"/>
                </a:rPr>
                <a:t>ial</a:t>
              </a:r>
            </a:p>
            <a:p>
              <a:r>
                <a:rPr lang="en-GB" sz="1600">
                  <a:solidFill>
                    <a:srgbClr val="231F20"/>
                  </a:solidFill>
                  <a:latin typeface="Mark Pro Light" panose="020B0504020201010104" pitchFamily="34" charset="0"/>
                  <a:sym typeface="MarkOT"/>
                  <a:rtl val="0"/>
                </a:rPr>
                <a:t>a</a:t>
              </a:r>
              <a:r>
                <a:rPr lang="en-FI" sz="1600">
                  <a:solidFill>
                    <a:srgbClr val="231F20"/>
                  </a:solidFill>
                  <a:latin typeface="Mark Pro Light" panose="020B0504020201010104" pitchFamily="34" charset="0"/>
                  <a:sym typeface="MarkOT"/>
                  <a:rtl val="0"/>
                </a:rPr>
                <a:t>nd Agricultu</a:t>
              </a:r>
              <a:r>
                <a:rPr lang="en-FI" sz="1600" spc="-38">
                  <a:solidFill>
                    <a:srgbClr val="231F20"/>
                  </a:solidFill>
                  <a:latin typeface="Mark Pro Light" panose="020B0504020201010104" pitchFamily="34" charset="0"/>
                  <a:sym typeface="MarkOT"/>
                  <a:rtl val="0"/>
                </a:rPr>
                <a:t>r</a:t>
              </a:r>
              <a:r>
                <a:rPr lang="en-FI" sz="1600">
                  <a:solidFill>
                    <a:srgbClr val="231F20"/>
                  </a:solidFill>
                  <a:latin typeface="Mark Pro Light" panose="020B0504020201010104" pitchFamily="34" charset="0"/>
                  <a:sym typeface="MarkOT"/>
                  <a:rtl val="0"/>
                </a:rPr>
                <a:t>e</a:t>
              </a:r>
              <a:endParaRPr lang="en-FI" sz="1600" spc="0" baseline="0">
                <a:solidFill>
                  <a:srgbClr val="231F20"/>
                </a:solidFill>
                <a:latin typeface="Mark Pro Light" panose="020B0504020201010104" pitchFamily="34" charset="0"/>
                <a:sym typeface="MarkOT"/>
                <a:rtl val="0"/>
              </a:endParaRPr>
            </a:p>
          </p:txBody>
        </p:sp>
        <p:sp>
          <p:nvSpPr>
            <p:cNvPr id="353" name="TextBox 231">
              <a:extLst>
                <a:ext uri="{FF2B5EF4-FFF2-40B4-BE49-F238E27FC236}">
                  <a16:creationId xmlns:a16="http://schemas.microsoft.com/office/drawing/2014/main" id="{FD764FB8-2731-45D3-91B7-1336BBE9C070}"/>
                </a:ext>
              </a:extLst>
            </p:cNvPr>
            <p:cNvSpPr txBox="1"/>
            <p:nvPr/>
          </p:nvSpPr>
          <p:spPr>
            <a:xfrm>
              <a:off x="9498726" y="5044790"/>
              <a:ext cx="65" cy="246221"/>
            </a:xfrm>
            <a:prstGeom prst="rect">
              <a:avLst/>
            </a:prstGeom>
            <a:noFill/>
          </p:spPr>
          <p:txBody>
            <a:bodyPr wrap="none" lIns="0" tIns="0" rIns="0" bIns="0" rtlCol="0">
              <a:spAutoFit/>
            </a:bodyPr>
            <a:lstStyle/>
            <a:p>
              <a:pPr algn="l"/>
              <a:endParaRPr lang="en-FI" sz="1600" spc="38" baseline="0" err="1">
                <a:solidFill>
                  <a:srgbClr val="231F20"/>
                </a:solidFill>
                <a:latin typeface="MarkOT"/>
                <a:sym typeface="MarkOT"/>
                <a:rtl val="0"/>
              </a:endParaRPr>
            </a:p>
          </p:txBody>
        </p:sp>
        <p:sp>
          <p:nvSpPr>
            <p:cNvPr id="354" name="TextBox 232">
              <a:extLst>
                <a:ext uri="{FF2B5EF4-FFF2-40B4-BE49-F238E27FC236}">
                  <a16:creationId xmlns:a16="http://schemas.microsoft.com/office/drawing/2014/main" id="{311FA061-4253-40A4-A3E8-2115F58C3ED5}"/>
                </a:ext>
              </a:extLst>
            </p:cNvPr>
            <p:cNvSpPr txBox="1"/>
            <p:nvPr/>
          </p:nvSpPr>
          <p:spPr>
            <a:xfrm>
              <a:off x="9606016" y="5044790"/>
              <a:ext cx="65" cy="246221"/>
            </a:xfrm>
            <a:prstGeom prst="rect">
              <a:avLst/>
            </a:prstGeom>
            <a:noFill/>
          </p:spPr>
          <p:txBody>
            <a:bodyPr wrap="none" lIns="0" tIns="0" rIns="0" bIns="0" rtlCol="0">
              <a:spAutoFit/>
            </a:bodyPr>
            <a:lstStyle/>
            <a:p>
              <a:pPr algn="l"/>
              <a:endParaRPr lang="en-FI" sz="1600" spc="-134" baseline="0" err="1">
                <a:solidFill>
                  <a:srgbClr val="231F20"/>
                </a:solidFill>
                <a:latin typeface="MarkOT"/>
                <a:sym typeface="MarkOT"/>
                <a:rtl val="0"/>
              </a:endParaRPr>
            </a:p>
          </p:txBody>
        </p:sp>
        <p:sp>
          <p:nvSpPr>
            <p:cNvPr id="355" name="TextBox 233">
              <a:extLst>
                <a:ext uri="{FF2B5EF4-FFF2-40B4-BE49-F238E27FC236}">
                  <a16:creationId xmlns:a16="http://schemas.microsoft.com/office/drawing/2014/main" id="{C4190061-35E1-4789-84E8-FE144A1F10C1}"/>
                </a:ext>
              </a:extLst>
            </p:cNvPr>
            <p:cNvSpPr txBox="1"/>
            <p:nvPr/>
          </p:nvSpPr>
          <p:spPr>
            <a:xfrm>
              <a:off x="9717450" y="5044790"/>
              <a:ext cx="46488" cy="246221"/>
            </a:xfrm>
            <a:prstGeom prst="rect">
              <a:avLst/>
            </a:prstGeom>
            <a:noFill/>
          </p:spPr>
          <p:txBody>
            <a:bodyPr wrap="none" lIns="0" tIns="0" rIns="0" bIns="0" rtlCol="0">
              <a:spAutoFit/>
            </a:bodyPr>
            <a:lstStyle/>
            <a:p>
              <a:pPr algn="l"/>
              <a:r>
                <a:rPr lang="en-FI" sz="1600" spc="0" baseline="0">
                  <a:solidFill>
                    <a:srgbClr val="231F20"/>
                  </a:solidFill>
                  <a:latin typeface="MarkOT"/>
                  <a:sym typeface="MarkOT"/>
                  <a:rtl val="0"/>
                </a:rPr>
                <a:t> </a:t>
              </a:r>
            </a:p>
          </p:txBody>
        </p:sp>
        <p:sp>
          <p:nvSpPr>
            <p:cNvPr id="356" name="TextBox 234">
              <a:extLst>
                <a:ext uri="{FF2B5EF4-FFF2-40B4-BE49-F238E27FC236}">
                  <a16:creationId xmlns:a16="http://schemas.microsoft.com/office/drawing/2014/main" id="{A6F3E435-1A86-485B-9DB8-731EF5FC3CF0}"/>
                </a:ext>
              </a:extLst>
            </p:cNvPr>
            <p:cNvSpPr txBox="1"/>
            <p:nvPr/>
          </p:nvSpPr>
          <p:spPr>
            <a:xfrm>
              <a:off x="9842784" y="5044790"/>
              <a:ext cx="65" cy="246221"/>
            </a:xfrm>
            <a:prstGeom prst="rect">
              <a:avLst/>
            </a:prstGeom>
            <a:noFill/>
          </p:spPr>
          <p:txBody>
            <a:bodyPr wrap="none" lIns="0" tIns="0" rIns="0" bIns="0" rtlCol="0">
              <a:spAutoFit/>
            </a:bodyPr>
            <a:lstStyle/>
            <a:p>
              <a:pPr algn="l"/>
              <a:endParaRPr lang="en-FI" sz="1600" spc="-19" baseline="0" err="1">
                <a:solidFill>
                  <a:srgbClr val="231F20"/>
                </a:solidFill>
                <a:latin typeface="MarkOT"/>
                <a:sym typeface="MarkOT"/>
                <a:rtl val="0"/>
              </a:endParaRPr>
            </a:p>
          </p:txBody>
        </p:sp>
        <p:sp>
          <p:nvSpPr>
            <p:cNvPr id="357" name="TextBox 235">
              <a:extLst>
                <a:ext uri="{FF2B5EF4-FFF2-40B4-BE49-F238E27FC236}">
                  <a16:creationId xmlns:a16="http://schemas.microsoft.com/office/drawing/2014/main" id="{81667135-2A0A-4494-94F8-3B3B8DBA4752}"/>
                </a:ext>
              </a:extLst>
            </p:cNvPr>
            <p:cNvSpPr txBox="1"/>
            <p:nvPr/>
          </p:nvSpPr>
          <p:spPr>
            <a:xfrm>
              <a:off x="10027249" y="5044790"/>
              <a:ext cx="65" cy="246221"/>
            </a:xfrm>
            <a:prstGeom prst="rect">
              <a:avLst/>
            </a:prstGeom>
            <a:noFill/>
          </p:spPr>
          <p:txBody>
            <a:bodyPr wrap="none" lIns="0" tIns="0" rIns="0" bIns="0" rtlCol="0">
              <a:spAutoFit/>
            </a:bodyPr>
            <a:lstStyle/>
            <a:p>
              <a:pPr algn="l"/>
              <a:endParaRPr lang="en-FI" sz="1600" spc="0" baseline="0" err="1">
                <a:solidFill>
                  <a:srgbClr val="231F20"/>
                </a:solidFill>
                <a:latin typeface="MarkOT"/>
                <a:sym typeface="MarkOT"/>
                <a:rtl val="0"/>
              </a:endParaRPr>
            </a:p>
          </p:txBody>
        </p:sp>
        <p:sp>
          <p:nvSpPr>
            <p:cNvPr id="358" name="TextBox 236">
              <a:extLst>
                <a:ext uri="{FF2B5EF4-FFF2-40B4-BE49-F238E27FC236}">
                  <a16:creationId xmlns:a16="http://schemas.microsoft.com/office/drawing/2014/main" id="{5E84B009-A958-4C0D-8761-395832002511}"/>
                </a:ext>
              </a:extLst>
            </p:cNvPr>
            <p:cNvSpPr txBox="1"/>
            <p:nvPr/>
          </p:nvSpPr>
          <p:spPr>
            <a:xfrm>
              <a:off x="10777240" y="5044790"/>
              <a:ext cx="65" cy="246221"/>
            </a:xfrm>
            <a:prstGeom prst="rect">
              <a:avLst/>
            </a:prstGeom>
            <a:noFill/>
          </p:spPr>
          <p:txBody>
            <a:bodyPr wrap="none" lIns="0" tIns="0" rIns="0" bIns="0" rtlCol="0">
              <a:spAutoFit/>
            </a:bodyPr>
            <a:lstStyle/>
            <a:p>
              <a:pPr algn="l"/>
              <a:endParaRPr lang="en-FI" sz="1600" spc="-38" baseline="0" err="1">
                <a:solidFill>
                  <a:srgbClr val="231F20"/>
                </a:solidFill>
                <a:latin typeface="MarkOT"/>
                <a:sym typeface="MarkOT"/>
                <a:rtl val="0"/>
              </a:endParaRPr>
            </a:p>
          </p:txBody>
        </p:sp>
        <p:sp>
          <p:nvSpPr>
            <p:cNvPr id="359" name="TextBox 237">
              <a:extLst>
                <a:ext uri="{FF2B5EF4-FFF2-40B4-BE49-F238E27FC236}">
                  <a16:creationId xmlns:a16="http://schemas.microsoft.com/office/drawing/2014/main" id="{44999F61-63F2-4310-A121-AFBA0C561152}"/>
                </a:ext>
              </a:extLst>
            </p:cNvPr>
            <p:cNvSpPr txBox="1"/>
            <p:nvPr/>
          </p:nvSpPr>
          <p:spPr>
            <a:xfrm>
              <a:off x="10873618" y="5044790"/>
              <a:ext cx="65" cy="246221"/>
            </a:xfrm>
            <a:prstGeom prst="rect">
              <a:avLst/>
            </a:prstGeom>
            <a:noFill/>
          </p:spPr>
          <p:txBody>
            <a:bodyPr wrap="none" lIns="0" tIns="0" rIns="0" bIns="0" rtlCol="0">
              <a:spAutoFit/>
            </a:bodyPr>
            <a:lstStyle/>
            <a:p>
              <a:pPr algn="l"/>
              <a:endParaRPr lang="en-FI" sz="1600" spc="0" baseline="0" err="1">
                <a:solidFill>
                  <a:srgbClr val="231F20"/>
                </a:solidFill>
                <a:latin typeface="MarkOT"/>
                <a:sym typeface="MarkOT"/>
                <a:rtl val="0"/>
              </a:endParaRPr>
            </a:p>
          </p:txBody>
        </p:sp>
        <p:sp>
          <p:nvSpPr>
            <p:cNvPr id="360" name="TextBox 238">
              <a:extLst>
                <a:ext uri="{FF2B5EF4-FFF2-40B4-BE49-F238E27FC236}">
                  <a16:creationId xmlns:a16="http://schemas.microsoft.com/office/drawing/2014/main" id="{3EC680AE-B446-478E-BB63-A08526FCF0E6}"/>
                </a:ext>
              </a:extLst>
            </p:cNvPr>
            <p:cNvSpPr txBox="1"/>
            <p:nvPr/>
          </p:nvSpPr>
          <p:spPr>
            <a:xfrm>
              <a:off x="8755867" y="5249921"/>
              <a:ext cx="65" cy="246221"/>
            </a:xfrm>
            <a:prstGeom prst="rect">
              <a:avLst/>
            </a:prstGeom>
            <a:noFill/>
          </p:spPr>
          <p:txBody>
            <a:bodyPr wrap="none" lIns="0" tIns="0" rIns="0" bIns="0" rtlCol="0">
              <a:spAutoFit/>
            </a:bodyPr>
            <a:lstStyle/>
            <a:p>
              <a:endParaRPr lang="en-FI" sz="1600" spc="0" baseline="0">
                <a:solidFill>
                  <a:srgbClr val="231F20"/>
                </a:solidFill>
                <a:latin typeface="MarkOT"/>
                <a:sym typeface="MarkOT"/>
                <a:rtl val="0"/>
              </a:endParaRPr>
            </a:p>
          </p:txBody>
        </p:sp>
        <p:sp>
          <p:nvSpPr>
            <p:cNvPr id="361" name="TextBox 239">
              <a:extLst>
                <a:ext uri="{FF2B5EF4-FFF2-40B4-BE49-F238E27FC236}">
                  <a16:creationId xmlns:a16="http://schemas.microsoft.com/office/drawing/2014/main" id="{6E89D358-1E02-4870-87B9-306D5ED34533}"/>
                </a:ext>
              </a:extLst>
            </p:cNvPr>
            <p:cNvSpPr txBox="1"/>
            <p:nvPr/>
          </p:nvSpPr>
          <p:spPr>
            <a:xfrm>
              <a:off x="9206118" y="5249921"/>
              <a:ext cx="65" cy="246221"/>
            </a:xfrm>
            <a:prstGeom prst="rect">
              <a:avLst/>
            </a:prstGeom>
            <a:noFill/>
          </p:spPr>
          <p:txBody>
            <a:bodyPr wrap="none" lIns="0" tIns="0" rIns="0" bIns="0" rtlCol="0">
              <a:spAutoFit/>
            </a:bodyPr>
            <a:lstStyle/>
            <a:p>
              <a:pPr algn="l"/>
              <a:endParaRPr lang="en-FI" sz="1600" spc="-19" baseline="0" err="1">
                <a:solidFill>
                  <a:srgbClr val="231F20"/>
                </a:solidFill>
                <a:latin typeface="MarkOT"/>
                <a:sym typeface="MarkOT"/>
                <a:rtl val="0"/>
              </a:endParaRPr>
            </a:p>
          </p:txBody>
        </p:sp>
        <p:sp>
          <p:nvSpPr>
            <p:cNvPr id="362" name="TextBox 240">
              <a:extLst>
                <a:ext uri="{FF2B5EF4-FFF2-40B4-BE49-F238E27FC236}">
                  <a16:creationId xmlns:a16="http://schemas.microsoft.com/office/drawing/2014/main" id="{AE41D8E0-DE06-4B8D-9C98-3C7469B1665A}"/>
                </a:ext>
              </a:extLst>
            </p:cNvPr>
            <p:cNvSpPr txBox="1"/>
            <p:nvPr/>
          </p:nvSpPr>
          <p:spPr>
            <a:xfrm>
              <a:off x="9267566" y="5249921"/>
              <a:ext cx="65" cy="246221"/>
            </a:xfrm>
            <a:prstGeom prst="rect">
              <a:avLst/>
            </a:prstGeom>
            <a:noFill/>
          </p:spPr>
          <p:txBody>
            <a:bodyPr wrap="none" lIns="0" tIns="0" rIns="0" bIns="0" rtlCol="0">
              <a:spAutoFit/>
            </a:bodyPr>
            <a:lstStyle/>
            <a:p>
              <a:pPr algn="l"/>
              <a:endParaRPr lang="en-FI" sz="1600" spc="0" baseline="0" err="1">
                <a:solidFill>
                  <a:srgbClr val="231F20"/>
                </a:solidFill>
                <a:latin typeface="MarkOT"/>
                <a:sym typeface="MarkOT"/>
                <a:rtl val="0"/>
              </a:endParaRPr>
            </a:p>
          </p:txBody>
        </p:sp>
        <p:sp>
          <p:nvSpPr>
            <p:cNvPr id="363" name="TextBox 241">
              <a:extLst>
                <a:ext uri="{FF2B5EF4-FFF2-40B4-BE49-F238E27FC236}">
                  <a16:creationId xmlns:a16="http://schemas.microsoft.com/office/drawing/2014/main" id="{53A09FA5-7D9E-410E-8A9E-7619BD7BC5DF}"/>
                </a:ext>
              </a:extLst>
            </p:cNvPr>
            <p:cNvSpPr txBox="1"/>
            <p:nvPr/>
          </p:nvSpPr>
          <p:spPr>
            <a:xfrm>
              <a:off x="9439961" y="5249921"/>
              <a:ext cx="65" cy="246221"/>
            </a:xfrm>
            <a:prstGeom prst="rect">
              <a:avLst/>
            </a:prstGeom>
            <a:noFill/>
          </p:spPr>
          <p:txBody>
            <a:bodyPr wrap="none" lIns="0" tIns="0" rIns="0" bIns="0" rtlCol="0">
              <a:spAutoFit/>
            </a:bodyPr>
            <a:lstStyle/>
            <a:p>
              <a:endParaRPr lang="en-FI" sz="1600" spc="0" baseline="0">
                <a:solidFill>
                  <a:srgbClr val="231F20"/>
                </a:solidFill>
                <a:latin typeface="Mark Pro Medium" panose="020B0504020201010104" pitchFamily="34" charset="77"/>
                <a:sym typeface="MarkOT"/>
                <a:rtl val="0"/>
              </a:endParaRPr>
            </a:p>
          </p:txBody>
        </p:sp>
        <p:sp>
          <p:nvSpPr>
            <p:cNvPr id="364" name="TextBox 242">
              <a:extLst>
                <a:ext uri="{FF2B5EF4-FFF2-40B4-BE49-F238E27FC236}">
                  <a16:creationId xmlns:a16="http://schemas.microsoft.com/office/drawing/2014/main" id="{230A007E-FA62-4BC2-98CB-4DEE284D1D02}"/>
                </a:ext>
              </a:extLst>
            </p:cNvPr>
            <p:cNvSpPr txBox="1"/>
            <p:nvPr/>
          </p:nvSpPr>
          <p:spPr>
            <a:xfrm>
              <a:off x="10338633" y="5249921"/>
              <a:ext cx="65" cy="246221"/>
            </a:xfrm>
            <a:prstGeom prst="rect">
              <a:avLst/>
            </a:prstGeom>
            <a:noFill/>
          </p:spPr>
          <p:txBody>
            <a:bodyPr wrap="none" lIns="0" tIns="0" rIns="0" bIns="0" rtlCol="0">
              <a:spAutoFit/>
            </a:bodyPr>
            <a:lstStyle/>
            <a:p>
              <a:endParaRPr lang="en-FI" sz="1600" spc="-38" baseline="0">
                <a:solidFill>
                  <a:srgbClr val="231F20"/>
                </a:solidFill>
                <a:latin typeface="MarkOT"/>
                <a:sym typeface="MarkOT"/>
                <a:rtl val="0"/>
              </a:endParaRPr>
            </a:p>
          </p:txBody>
        </p:sp>
        <p:sp>
          <p:nvSpPr>
            <p:cNvPr id="365" name="TextBox 243">
              <a:extLst>
                <a:ext uri="{FF2B5EF4-FFF2-40B4-BE49-F238E27FC236}">
                  <a16:creationId xmlns:a16="http://schemas.microsoft.com/office/drawing/2014/main" id="{65C6E375-1266-41FC-A765-B15B7A95B5EC}"/>
                </a:ext>
              </a:extLst>
            </p:cNvPr>
            <p:cNvSpPr txBox="1"/>
            <p:nvPr/>
          </p:nvSpPr>
          <p:spPr>
            <a:xfrm>
              <a:off x="10434950" y="5249921"/>
              <a:ext cx="65" cy="246221"/>
            </a:xfrm>
            <a:prstGeom prst="rect">
              <a:avLst/>
            </a:prstGeom>
            <a:noFill/>
          </p:spPr>
          <p:txBody>
            <a:bodyPr wrap="none" lIns="0" tIns="0" rIns="0" bIns="0" rtlCol="0">
              <a:spAutoFit/>
            </a:bodyPr>
            <a:lstStyle/>
            <a:p>
              <a:pPr algn="l"/>
              <a:endParaRPr lang="en-FI" sz="1600" spc="0" baseline="0" err="1">
                <a:solidFill>
                  <a:srgbClr val="231F20"/>
                </a:solidFill>
                <a:latin typeface="MarkOT"/>
                <a:sym typeface="MarkOT"/>
                <a:rtl val="0"/>
              </a:endParaRPr>
            </a:p>
          </p:txBody>
        </p:sp>
      </p:grpSp>
      <p:sp>
        <p:nvSpPr>
          <p:cNvPr id="2" name="textruta 1">
            <a:extLst>
              <a:ext uri="{FF2B5EF4-FFF2-40B4-BE49-F238E27FC236}">
                <a16:creationId xmlns:a16="http://schemas.microsoft.com/office/drawing/2014/main" id="{EC0D359B-C3F0-42CE-BA1F-3E06EFB1A94D}"/>
              </a:ext>
            </a:extLst>
          </p:cNvPr>
          <p:cNvSpPr txBox="1"/>
          <p:nvPr/>
        </p:nvSpPr>
        <p:spPr>
          <a:xfrm>
            <a:off x="706989" y="993913"/>
            <a:ext cx="10777415" cy="861774"/>
          </a:xfrm>
          <a:prstGeom prst="rect">
            <a:avLst/>
          </a:prstGeom>
          <a:noFill/>
        </p:spPr>
        <p:txBody>
          <a:bodyPr wrap="square" lIns="0" tIns="0" rIns="0" bIns="0" rtlCol="0">
            <a:spAutoFit/>
          </a:bodyPr>
          <a:lstStyle/>
          <a:p>
            <a:r>
              <a:rPr kumimoji="0" lang="en-US" sz="2800" b="0" i="0" u="none" strike="noStrike" kern="1200" cap="none" spc="0" normalizeH="0" baseline="0" noProof="0">
                <a:ln>
                  <a:noFill/>
                </a:ln>
                <a:solidFill>
                  <a:srgbClr val="595959"/>
                </a:solidFill>
                <a:effectLst/>
                <a:uLnTx/>
                <a:uFillTx/>
                <a:latin typeface="Mark Pro Medium"/>
                <a:ea typeface="+mj-ea"/>
                <a:cs typeface="+mj-cs"/>
              </a:rPr>
              <a:t>…but growth in demand for liquid biofuels is significantly lower than in previous studies</a:t>
            </a:r>
            <a:endParaRPr lang="en-GB">
              <a:solidFill>
                <a:srgbClr val="006EB6"/>
              </a:solidFill>
            </a:endParaRPr>
          </a:p>
        </p:txBody>
      </p:sp>
    </p:spTree>
    <p:extLst>
      <p:ext uri="{BB962C8B-B14F-4D97-AF65-F5344CB8AC3E}">
        <p14:creationId xmlns:p14="http://schemas.microsoft.com/office/powerpoint/2010/main" val="8286745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64"/>
                                        </p:tgtEl>
                                        <p:attrNameLst>
                                          <p:attrName>style.visibility</p:attrName>
                                        </p:attrNameLst>
                                      </p:cBhvr>
                                      <p:to>
                                        <p:strVal val="visible"/>
                                      </p:to>
                                    </p:set>
                                    <p:animEffect transition="in" filter="fade">
                                      <p:cBhvr>
                                        <p:cTn id="7" dur="500"/>
                                        <p:tgtEl>
                                          <p:spTgt spid="26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366"/>
                                        </p:tgtEl>
                                        <p:attrNameLst>
                                          <p:attrName>style.visibility</p:attrName>
                                        </p:attrNameLst>
                                      </p:cBhvr>
                                      <p:to>
                                        <p:strVal val="visible"/>
                                      </p:to>
                                    </p:set>
                                    <p:animEffect transition="in" filter="wipe(down)">
                                      <p:cBhvr>
                                        <p:cTn id="12" dur="500"/>
                                        <p:tgtEl>
                                          <p:spTgt spid="366"/>
                                        </p:tgtEl>
                                      </p:cBhvr>
                                    </p:animEffect>
                                  </p:childTnLst>
                                </p:cTn>
                              </p:par>
                              <p:par>
                                <p:cTn id="13" presetID="22" presetClass="entr" presetSubtype="4" fill="hold" nodeType="withEffect">
                                  <p:stCondLst>
                                    <p:cond delay="0"/>
                                  </p:stCondLst>
                                  <p:childTnLst>
                                    <p:set>
                                      <p:cBhvr>
                                        <p:cTn id="14" dur="1" fill="hold">
                                          <p:stCondLst>
                                            <p:cond delay="0"/>
                                          </p:stCondLst>
                                        </p:cTn>
                                        <p:tgtEl>
                                          <p:spTgt spid="314"/>
                                        </p:tgtEl>
                                        <p:attrNameLst>
                                          <p:attrName>style.visibility</p:attrName>
                                        </p:attrNameLst>
                                      </p:cBhvr>
                                      <p:to>
                                        <p:strVal val="visible"/>
                                      </p:to>
                                    </p:set>
                                    <p:animEffect transition="in" filter="wipe(down)">
                                      <p:cBhvr>
                                        <p:cTn id="15" dur="500"/>
                                        <p:tgtEl>
                                          <p:spTgt spid="314"/>
                                        </p:tgtEl>
                                      </p:cBhvr>
                                    </p:animEffect>
                                  </p:childTnLst>
                                </p:cTn>
                              </p:par>
                              <p:par>
                                <p:cTn id="16" presetID="22" presetClass="entr" presetSubtype="4" fill="hold" nodeType="withEffect">
                                  <p:stCondLst>
                                    <p:cond delay="0"/>
                                  </p:stCondLst>
                                  <p:childTnLst>
                                    <p:set>
                                      <p:cBhvr>
                                        <p:cTn id="17" dur="1" fill="hold">
                                          <p:stCondLst>
                                            <p:cond delay="0"/>
                                          </p:stCondLst>
                                        </p:cTn>
                                        <p:tgtEl>
                                          <p:spTgt spid="293"/>
                                        </p:tgtEl>
                                        <p:attrNameLst>
                                          <p:attrName>style.visibility</p:attrName>
                                        </p:attrNameLst>
                                      </p:cBhvr>
                                      <p:to>
                                        <p:strVal val="visible"/>
                                      </p:to>
                                    </p:set>
                                    <p:animEffect transition="in" filter="wipe(down)">
                                      <p:cBhvr>
                                        <p:cTn id="18" dur="500"/>
                                        <p:tgtEl>
                                          <p:spTgt spid="293"/>
                                        </p:tgtEl>
                                      </p:cBhvr>
                                    </p:animEffect>
                                  </p:childTnLst>
                                </p:cTn>
                              </p:par>
                              <p:par>
                                <p:cTn id="19" presetID="22" presetClass="entr" presetSubtype="4" fill="hold" nodeType="withEffect">
                                  <p:stCondLst>
                                    <p:cond delay="0"/>
                                  </p:stCondLst>
                                  <p:childTnLst>
                                    <p:set>
                                      <p:cBhvr>
                                        <p:cTn id="20" dur="1" fill="hold">
                                          <p:stCondLst>
                                            <p:cond delay="0"/>
                                          </p:stCondLst>
                                        </p:cTn>
                                        <p:tgtEl>
                                          <p:spTgt spid="283"/>
                                        </p:tgtEl>
                                        <p:attrNameLst>
                                          <p:attrName>style.visibility</p:attrName>
                                        </p:attrNameLst>
                                      </p:cBhvr>
                                      <p:to>
                                        <p:strVal val="visible"/>
                                      </p:to>
                                    </p:set>
                                    <p:animEffect transition="in" filter="wipe(down)">
                                      <p:cBhvr>
                                        <p:cTn id="21" dur="500"/>
                                        <p:tgtEl>
                                          <p:spTgt spid="283"/>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4" fill="hold" nodeType="clickEffect">
                                  <p:stCondLst>
                                    <p:cond delay="0"/>
                                  </p:stCondLst>
                                  <p:childTnLst>
                                    <p:set>
                                      <p:cBhvr>
                                        <p:cTn id="25" dur="1" fill="hold">
                                          <p:stCondLst>
                                            <p:cond delay="0"/>
                                          </p:stCondLst>
                                        </p:cTn>
                                        <p:tgtEl>
                                          <p:spTgt spid="301"/>
                                        </p:tgtEl>
                                        <p:attrNameLst>
                                          <p:attrName>style.visibility</p:attrName>
                                        </p:attrNameLst>
                                      </p:cBhvr>
                                      <p:to>
                                        <p:strVal val="visible"/>
                                      </p:to>
                                    </p:set>
                                    <p:animEffect transition="in" filter="wipe(down)">
                                      <p:cBhvr>
                                        <p:cTn id="26" dur="500"/>
                                        <p:tgtEl>
                                          <p:spTgt spid="301"/>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2"/>
                                        </p:tgtEl>
                                        <p:attrNameLst>
                                          <p:attrName>style.visibility</p:attrName>
                                        </p:attrNameLst>
                                      </p:cBhvr>
                                      <p:to>
                                        <p:strVal val="visible"/>
                                      </p:to>
                                    </p:set>
                                    <p:animEffect transition="in" filter="fade">
                                      <p:cBhvr>
                                        <p:cTn id="29" dur="500"/>
                                        <p:tgtEl>
                                          <p:spTgt spid="2"/>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4" fill="hold" nodeType="clickEffect">
                                  <p:stCondLst>
                                    <p:cond delay="0"/>
                                  </p:stCondLst>
                                  <p:childTnLst>
                                    <p:set>
                                      <p:cBhvr>
                                        <p:cTn id="33" dur="1" fill="hold">
                                          <p:stCondLst>
                                            <p:cond delay="0"/>
                                          </p:stCondLst>
                                        </p:cTn>
                                        <p:tgtEl>
                                          <p:spTgt spid="308"/>
                                        </p:tgtEl>
                                        <p:attrNameLst>
                                          <p:attrName>style.visibility</p:attrName>
                                        </p:attrNameLst>
                                      </p:cBhvr>
                                      <p:to>
                                        <p:strVal val="visible"/>
                                      </p:to>
                                    </p:set>
                                    <p:animEffect transition="in" filter="wipe(down)">
                                      <p:cBhvr>
                                        <p:cTn id="34" dur="500"/>
                                        <p:tgtEl>
                                          <p:spTgt spid="30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textruta 10">
            <a:extLst>
              <a:ext uri="{FF2B5EF4-FFF2-40B4-BE49-F238E27FC236}">
                <a16:creationId xmlns:a16="http://schemas.microsoft.com/office/drawing/2014/main" id="{0BB7465F-4987-426C-8660-D51602B6F418}"/>
              </a:ext>
            </a:extLst>
          </p:cNvPr>
          <p:cNvSpPr txBox="1"/>
          <p:nvPr/>
        </p:nvSpPr>
        <p:spPr>
          <a:xfrm>
            <a:off x="701883" y="413694"/>
            <a:ext cx="10791617" cy="1846659"/>
          </a:xfrm>
          <a:prstGeom prst="rect">
            <a:avLst/>
          </a:prstGeom>
          <a:noFill/>
        </p:spPr>
        <p:txBody>
          <a:bodyPr wrap="square" lIns="0" tIns="0" rIns="0" bIns="0" rtlCol="0">
            <a:spAutoFit/>
          </a:bodyPr>
          <a:lstStyle/>
          <a:p>
            <a:pPr lvl="0">
              <a:defRPr/>
            </a:pPr>
            <a:r>
              <a:rPr lang="en-US" sz="4000">
                <a:solidFill>
                  <a:srgbClr val="385988"/>
                </a:solidFill>
                <a:latin typeface="Mark Pro Medium" panose="020B0604020201010104" pitchFamily="34" charset="0"/>
                <a:ea typeface="+mj-ea"/>
                <a:cs typeface="+mj-cs"/>
              </a:rPr>
              <a:t>Carbon Capture and Storage, along with Negative Emissions, are Essential to Reach Nordic Climate Neutrality Targets</a:t>
            </a:r>
          </a:p>
        </p:txBody>
      </p:sp>
      <p:pic>
        <p:nvPicPr>
          <p:cNvPr id="10" name="Bildobjekt 9">
            <a:extLst>
              <a:ext uri="{FF2B5EF4-FFF2-40B4-BE49-F238E27FC236}">
                <a16:creationId xmlns:a16="http://schemas.microsoft.com/office/drawing/2014/main" id="{5A6BDE7D-F94B-4B12-8959-F5E66823E201}"/>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46226" y="1633602"/>
            <a:ext cx="12192000" cy="4915801"/>
          </a:xfrm>
          <a:prstGeom prst="rect">
            <a:avLst/>
          </a:prstGeom>
        </p:spPr>
      </p:pic>
      <p:pic>
        <p:nvPicPr>
          <p:cNvPr id="12" name="Bildobjekt 11">
            <a:extLst>
              <a:ext uri="{FF2B5EF4-FFF2-40B4-BE49-F238E27FC236}">
                <a16:creationId xmlns:a16="http://schemas.microsoft.com/office/drawing/2014/main" id="{5FCEA35F-2398-4700-9A64-ED6E339B586F}"/>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46226" y="1631963"/>
            <a:ext cx="12192000" cy="4917440"/>
          </a:xfrm>
          <a:prstGeom prst="rect">
            <a:avLst/>
          </a:prstGeom>
        </p:spPr>
      </p:pic>
      <p:pic>
        <p:nvPicPr>
          <p:cNvPr id="13" name="Bildobjekt 12" descr="En bild som visar text, visitkort&#10;&#10;Automatiskt genererad beskrivning">
            <a:extLst>
              <a:ext uri="{FF2B5EF4-FFF2-40B4-BE49-F238E27FC236}">
                <a16:creationId xmlns:a16="http://schemas.microsoft.com/office/drawing/2014/main" id="{CD5EA6FD-E1D1-4482-B837-EC4C92E10FE6}"/>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46226" y="1629539"/>
            <a:ext cx="12192000" cy="4919864"/>
          </a:xfrm>
          <a:prstGeom prst="rect">
            <a:avLst/>
          </a:prstGeom>
        </p:spPr>
      </p:pic>
      <p:pic>
        <p:nvPicPr>
          <p:cNvPr id="14" name="Bildobjekt 13">
            <a:extLst>
              <a:ext uri="{FF2B5EF4-FFF2-40B4-BE49-F238E27FC236}">
                <a16:creationId xmlns:a16="http://schemas.microsoft.com/office/drawing/2014/main" id="{753EB7D3-4315-4100-9135-4C660F5C8574}"/>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46226" y="1629539"/>
            <a:ext cx="12192000" cy="4919864"/>
          </a:xfrm>
          <a:prstGeom prst="rect">
            <a:avLst/>
          </a:prstGeom>
        </p:spPr>
      </p:pic>
      <p:pic>
        <p:nvPicPr>
          <p:cNvPr id="15" name="Bildobjekt 14">
            <a:extLst>
              <a:ext uri="{FF2B5EF4-FFF2-40B4-BE49-F238E27FC236}">
                <a16:creationId xmlns:a16="http://schemas.microsoft.com/office/drawing/2014/main" id="{EE95D939-CA88-4F09-BB10-939906BAD441}"/>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46226" y="1629539"/>
            <a:ext cx="12192000" cy="4917440"/>
          </a:xfrm>
          <a:prstGeom prst="rect">
            <a:avLst/>
          </a:prstGeom>
        </p:spPr>
      </p:pic>
      <p:sp>
        <p:nvSpPr>
          <p:cNvPr id="16" name="Rektangel 15">
            <a:extLst>
              <a:ext uri="{FF2B5EF4-FFF2-40B4-BE49-F238E27FC236}">
                <a16:creationId xmlns:a16="http://schemas.microsoft.com/office/drawing/2014/main" id="{FB40A393-04A9-4543-8A88-FACF7F11FC49}"/>
              </a:ext>
            </a:extLst>
          </p:cNvPr>
          <p:cNvSpPr/>
          <p:nvPr/>
        </p:nvSpPr>
        <p:spPr>
          <a:xfrm>
            <a:off x="-146226" y="2545236"/>
            <a:ext cx="12639883" cy="4919864"/>
          </a:xfrm>
          <a:prstGeom prst="rect">
            <a:avLst/>
          </a:prstGeom>
          <a:solidFill>
            <a:srgbClr val="FFFFFF">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a:endParaRPr lang="en-GB" sz="2200" err="1"/>
          </a:p>
        </p:txBody>
      </p:sp>
      <p:pic>
        <p:nvPicPr>
          <p:cNvPr id="18" name="Bildobjekt 17" descr="En bild som visar text&#10;&#10;Automatiskt genererad beskrivning">
            <a:extLst>
              <a:ext uri="{FF2B5EF4-FFF2-40B4-BE49-F238E27FC236}">
                <a16:creationId xmlns:a16="http://schemas.microsoft.com/office/drawing/2014/main" id="{61670894-72BF-4473-B71D-CB7292182ACC}"/>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146226" y="1627115"/>
            <a:ext cx="12192000" cy="4919864"/>
          </a:xfrm>
          <a:prstGeom prst="rect">
            <a:avLst/>
          </a:prstGeom>
        </p:spPr>
      </p:pic>
    </p:spTree>
    <p:custDataLst>
      <p:custData r:id="rId1"/>
      <p:custData r:id="rId2"/>
      <p:tags r:id="rId3"/>
    </p:custDataLst>
    <p:extLst>
      <p:ext uri="{BB962C8B-B14F-4D97-AF65-F5344CB8AC3E}">
        <p14:creationId xmlns:p14="http://schemas.microsoft.com/office/powerpoint/2010/main" val="407747733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172">
            <a:extLst>
              <a:ext uri="{FF2B5EF4-FFF2-40B4-BE49-F238E27FC236}">
                <a16:creationId xmlns:a16="http://schemas.microsoft.com/office/drawing/2014/main" id="{38CE1458-A1DB-41E4-82F7-9BA284A7D4A4}"/>
              </a:ext>
            </a:extLst>
          </p:cNvPr>
          <p:cNvGrpSpPr>
            <a:grpSpLocks noChangeAspect="1"/>
          </p:cNvGrpSpPr>
          <p:nvPr/>
        </p:nvGrpSpPr>
        <p:grpSpPr bwMode="auto">
          <a:xfrm rot="20878233">
            <a:off x="4903328" y="1958189"/>
            <a:ext cx="3678332" cy="3787477"/>
            <a:chOff x="2987" y="657"/>
            <a:chExt cx="1247" cy="1284"/>
          </a:xfrm>
          <a:solidFill>
            <a:schemeClr val="accent3"/>
          </a:solidFill>
        </p:grpSpPr>
        <p:sp>
          <p:nvSpPr>
            <p:cNvPr id="16" name="Sweden">
              <a:extLst>
                <a:ext uri="{FF2B5EF4-FFF2-40B4-BE49-F238E27FC236}">
                  <a16:creationId xmlns:a16="http://schemas.microsoft.com/office/drawing/2014/main" id="{26D9F047-B245-4848-A061-12DA7AF3580A}"/>
                </a:ext>
              </a:extLst>
            </p:cNvPr>
            <p:cNvSpPr>
              <a:spLocks noEditPoints="1"/>
            </p:cNvSpPr>
            <p:nvPr/>
          </p:nvSpPr>
          <p:spPr bwMode="auto">
            <a:xfrm>
              <a:off x="3277" y="834"/>
              <a:ext cx="612" cy="1054"/>
            </a:xfrm>
            <a:custGeom>
              <a:avLst/>
              <a:gdLst>
                <a:gd name="T0" fmla="*/ 1078 w 1175"/>
                <a:gd name="T1" fmla="*/ 523 h 2023"/>
                <a:gd name="T2" fmla="*/ 968 w 1175"/>
                <a:gd name="T3" fmla="*/ 549 h 2023"/>
                <a:gd name="T4" fmla="*/ 913 w 1175"/>
                <a:gd name="T5" fmla="*/ 682 h 2023"/>
                <a:gd name="T6" fmla="*/ 760 w 1175"/>
                <a:gd name="T7" fmla="*/ 867 h 2023"/>
                <a:gd name="T8" fmla="*/ 668 w 1175"/>
                <a:gd name="T9" fmla="*/ 947 h 2023"/>
                <a:gd name="T10" fmla="*/ 589 w 1175"/>
                <a:gd name="T11" fmla="*/ 1045 h 2023"/>
                <a:gd name="T12" fmla="*/ 558 w 1175"/>
                <a:gd name="T13" fmla="*/ 1219 h 2023"/>
                <a:gd name="T14" fmla="*/ 690 w 1175"/>
                <a:gd name="T15" fmla="*/ 1348 h 2023"/>
                <a:gd name="T16" fmla="*/ 603 w 1175"/>
                <a:gd name="T17" fmla="*/ 1416 h 2023"/>
                <a:gd name="T18" fmla="*/ 463 w 1175"/>
                <a:gd name="T19" fmla="*/ 1442 h 2023"/>
                <a:gd name="T20" fmla="*/ 676 w 1175"/>
                <a:gd name="T21" fmla="*/ 1466 h 2023"/>
                <a:gd name="T22" fmla="*/ 565 w 1175"/>
                <a:gd name="T23" fmla="*/ 1544 h 2023"/>
                <a:gd name="T24" fmla="*/ 512 w 1175"/>
                <a:gd name="T25" fmla="*/ 1663 h 2023"/>
                <a:gd name="T26" fmla="*/ 481 w 1175"/>
                <a:gd name="T27" fmla="*/ 1837 h 2023"/>
                <a:gd name="T28" fmla="*/ 146 w 1175"/>
                <a:gd name="T29" fmla="*/ 1872 h 2023"/>
                <a:gd name="T30" fmla="*/ 46 w 1175"/>
                <a:gd name="T31" fmla="*/ 1615 h 2023"/>
                <a:gd name="T32" fmla="*/ 79 w 1175"/>
                <a:gd name="T33" fmla="*/ 1511 h 2023"/>
                <a:gd name="T34" fmla="*/ 111 w 1175"/>
                <a:gd name="T35" fmla="*/ 1224 h 2023"/>
                <a:gd name="T36" fmla="*/ 286 w 1175"/>
                <a:gd name="T37" fmla="*/ 780 h 2023"/>
                <a:gd name="T38" fmla="*/ 425 w 1175"/>
                <a:gd name="T39" fmla="*/ 808 h 2023"/>
                <a:gd name="T40" fmla="*/ 478 w 1175"/>
                <a:gd name="T41" fmla="*/ 321 h 2023"/>
                <a:gd name="T42" fmla="*/ 887 w 1175"/>
                <a:gd name="T43" fmla="*/ 18 h 2023"/>
                <a:gd name="T44" fmla="*/ 530 w 1175"/>
                <a:gd name="T45" fmla="*/ 1508 h 2023"/>
                <a:gd name="T46" fmla="*/ 480 w 1175"/>
                <a:gd name="T47" fmla="*/ 248 h 2023"/>
                <a:gd name="T48" fmla="*/ 465 w 1175"/>
                <a:gd name="T49" fmla="*/ 619 h 2023"/>
                <a:gd name="T50" fmla="*/ 317 w 1175"/>
                <a:gd name="T51" fmla="*/ 459 h 2023"/>
                <a:gd name="T52" fmla="*/ 424 w 1175"/>
                <a:gd name="T53" fmla="*/ 1284 h 2023"/>
                <a:gd name="T54" fmla="*/ 378 w 1175"/>
                <a:gd name="T55" fmla="*/ 1004 h 2023"/>
                <a:gd name="T56" fmla="*/ 356 w 1175"/>
                <a:gd name="T57" fmla="*/ 1262 h 2023"/>
                <a:gd name="T58" fmla="*/ 290 w 1175"/>
                <a:gd name="T59" fmla="*/ 1515 h 2023"/>
                <a:gd name="T60" fmla="*/ 315 w 1175"/>
                <a:gd name="T61" fmla="*/ 1531 h 2023"/>
                <a:gd name="T62" fmla="*/ 310 w 1175"/>
                <a:gd name="T63" fmla="*/ 928 h 2023"/>
                <a:gd name="T64" fmla="*/ 190 w 1175"/>
                <a:gd name="T65" fmla="*/ 1367 h 2023"/>
                <a:gd name="T66" fmla="*/ 205 w 1175"/>
                <a:gd name="T67" fmla="*/ 863 h 2023"/>
                <a:gd name="T68" fmla="*/ 144 w 1175"/>
                <a:gd name="T69" fmla="*/ 883 h 2023"/>
                <a:gd name="T70" fmla="*/ 152 w 1175"/>
                <a:gd name="T71" fmla="*/ 1437 h 2023"/>
                <a:gd name="T72" fmla="*/ 133 w 1175"/>
                <a:gd name="T73" fmla="*/ 1660 h 2023"/>
                <a:gd name="T74" fmla="*/ 191 w 1175"/>
                <a:gd name="T75" fmla="*/ 1470 h 2023"/>
                <a:gd name="T76" fmla="*/ 193 w 1175"/>
                <a:gd name="T77" fmla="*/ 1579 h 2023"/>
                <a:gd name="T78" fmla="*/ 302 w 1175"/>
                <a:gd name="T79" fmla="*/ 1912 h 2023"/>
                <a:gd name="T80" fmla="*/ 348 w 1175"/>
                <a:gd name="T81" fmla="*/ 1791 h 2023"/>
                <a:gd name="T82" fmla="*/ 385 w 1175"/>
                <a:gd name="T83" fmla="*/ 1648 h 2023"/>
                <a:gd name="T84" fmla="*/ 447 w 1175"/>
                <a:gd name="T85" fmla="*/ 1650 h 2023"/>
                <a:gd name="T86" fmla="*/ 406 w 1175"/>
                <a:gd name="T87" fmla="*/ 1476 h 2023"/>
                <a:gd name="T88" fmla="*/ 515 w 1175"/>
                <a:gd name="T89" fmla="*/ 709 h 2023"/>
                <a:gd name="T90" fmla="*/ 527 w 1175"/>
                <a:gd name="T91" fmla="*/ 811 h 2023"/>
                <a:gd name="T92" fmla="*/ 537 w 1175"/>
                <a:gd name="T93" fmla="*/ 1327 h 2023"/>
                <a:gd name="T94" fmla="*/ 508 w 1175"/>
                <a:gd name="T95" fmla="*/ 599 h 2023"/>
                <a:gd name="T96" fmla="*/ 529 w 1175"/>
                <a:gd name="T97" fmla="*/ 412 h 2023"/>
                <a:gd name="T98" fmla="*/ 595 w 1175"/>
                <a:gd name="T99" fmla="*/ 496 h 2023"/>
                <a:gd name="T100" fmla="*/ 644 w 1175"/>
                <a:gd name="T101" fmla="*/ 422 h 2023"/>
                <a:gd name="T102" fmla="*/ 695 w 1175"/>
                <a:gd name="T103" fmla="*/ 349 h 2023"/>
                <a:gd name="T104" fmla="*/ 541 w 1175"/>
                <a:gd name="T105" fmla="*/ 200 h 2023"/>
                <a:gd name="T106" fmla="*/ 852 w 1175"/>
                <a:gd name="T107" fmla="*/ 190 h 2023"/>
                <a:gd name="T108" fmla="*/ 872 w 1175"/>
                <a:gd name="T109" fmla="*/ 200 h 2023"/>
                <a:gd name="T110" fmla="*/ 528 w 1175"/>
                <a:gd name="T111" fmla="*/ 1784 h 2023"/>
                <a:gd name="T112" fmla="*/ 584 w 1175"/>
                <a:gd name="T113" fmla="*/ 1448 h 2023"/>
                <a:gd name="T114" fmla="*/ 662 w 1175"/>
                <a:gd name="T115" fmla="*/ 1511 h 2023"/>
                <a:gd name="T116" fmla="*/ 735 w 1175"/>
                <a:gd name="T117" fmla="*/ 1656 h 2023"/>
                <a:gd name="T118" fmla="*/ 672 w 1175"/>
                <a:gd name="T119" fmla="*/ 1441 h 2023"/>
                <a:gd name="T120" fmla="*/ 643 w 1175"/>
                <a:gd name="T121" fmla="*/ 1776 h 2023"/>
                <a:gd name="T122" fmla="*/ 304 w 1175"/>
                <a:gd name="T123" fmla="*/ 1639 h 20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75" h="2023">
                  <a:moveTo>
                    <a:pt x="675" y="1343"/>
                  </a:moveTo>
                  <a:cubicBezTo>
                    <a:pt x="675" y="1342"/>
                    <a:pt x="675" y="1342"/>
                    <a:pt x="674" y="1342"/>
                  </a:cubicBezTo>
                  <a:cubicBezTo>
                    <a:pt x="674" y="1342"/>
                    <a:pt x="675" y="1342"/>
                    <a:pt x="675" y="1343"/>
                  </a:cubicBezTo>
                  <a:close/>
                  <a:moveTo>
                    <a:pt x="65" y="1650"/>
                  </a:moveTo>
                  <a:cubicBezTo>
                    <a:pt x="65" y="1650"/>
                    <a:pt x="65" y="1650"/>
                    <a:pt x="65" y="1650"/>
                  </a:cubicBezTo>
                  <a:cubicBezTo>
                    <a:pt x="67" y="1637"/>
                    <a:pt x="44" y="1644"/>
                    <a:pt x="44" y="1646"/>
                  </a:cubicBezTo>
                  <a:cubicBezTo>
                    <a:pt x="42" y="1652"/>
                    <a:pt x="50" y="1647"/>
                    <a:pt x="50" y="1650"/>
                  </a:cubicBezTo>
                  <a:cubicBezTo>
                    <a:pt x="49" y="1668"/>
                    <a:pt x="61" y="1656"/>
                    <a:pt x="65" y="1650"/>
                  </a:cubicBezTo>
                  <a:close/>
                  <a:moveTo>
                    <a:pt x="694" y="893"/>
                  </a:moveTo>
                  <a:cubicBezTo>
                    <a:pt x="694" y="893"/>
                    <a:pt x="694" y="893"/>
                    <a:pt x="694" y="893"/>
                  </a:cubicBezTo>
                  <a:cubicBezTo>
                    <a:pt x="694" y="893"/>
                    <a:pt x="694" y="893"/>
                    <a:pt x="694" y="893"/>
                  </a:cubicBezTo>
                  <a:close/>
                  <a:moveTo>
                    <a:pt x="705" y="900"/>
                  </a:moveTo>
                  <a:cubicBezTo>
                    <a:pt x="710" y="898"/>
                    <a:pt x="700" y="896"/>
                    <a:pt x="698" y="895"/>
                  </a:cubicBezTo>
                  <a:cubicBezTo>
                    <a:pt x="696" y="895"/>
                    <a:pt x="695" y="894"/>
                    <a:pt x="694" y="893"/>
                  </a:cubicBezTo>
                  <a:cubicBezTo>
                    <a:pt x="697" y="896"/>
                    <a:pt x="689" y="910"/>
                    <a:pt x="705" y="900"/>
                  </a:cubicBezTo>
                  <a:close/>
                  <a:moveTo>
                    <a:pt x="1129" y="416"/>
                  </a:moveTo>
                  <a:cubicBezTo>
                    <a:pt x="1129" y="455"/>
                    <a:pt x="1165" y="472"/>
                    <a:pt x="1175" y="507"/>
                  </a:cubicBezTo>
                  <a:cubicBezTo>
                    <a:pt x="1175" y="507"/>
                    <a:pt x="1154" y="515"/>
                    <a:pt x="1153" y="514"/>
                  </a:cubicBezTo>
                  <a:cubicBezTo>
                    <a:pt x="1139" y="510"/>
                    <a:pt x="1125" y="503"/>
                    <a:pt x="1113" y="503"/>
                  </a:cubicBezTo>
                  <a:cubicBezTo>
                    <a:pt x="1108" y="502"/>
                    <a:pt x="1110" y="514"/>
                    <a:pt x="1110" y="514"/>
                  </a:cubicBezTo>
                  <a:cubicBezTo>
                    <a:pt x="1109" y="514"/>
                    <a:pt x="1092" y="504"/>
                    <a:pt x="1088" y="504"/>
                  </a:cubicBezTo>
                  <a:cubicBezTo>
                    <a:pt x="1085" y="504"/>
                    <a:pt x="1092" y="510"/>
                    <a:pt x="1092" y="514"/>
                  </a:cubicBezTo>
                  <a:cubicBezTo>
                    <a:pt x="1091" y="515"/>
                    <a:pt x="1085" y="515"/>
                    <a:pt x="1084" y="516"/>
                  </a:cubicBezTo>
                  <a:cubicBezTo>
                    <a:pt x="1082" y="517"/>
                    <a:pt x="1085" y="524"/>
                    <a:pt x="1078" y="523"/>
                  </a:cubicBezTo>
                  <a:cubicBezTo>
                    <a:pt x="1076" y="523"/>
                    <a:pt x="1078" y="520"/>
                    <a:pt x="1078" y="519"/>
                  </a:cubicBezTo>
                  <a:cubicBezTo>
                    <a:pt x="1078" y="519"/>
                    <a:pt x="1044" y="491"/>
                    <a:pt x="1039" y="492"/>
                  </a:cubicBezTo>
                  <a:cubicBezTo>
                    <a:pt x="1037" y="492"/>
                    <a:pt x="1041" y="496"/>
                    <a:pt x="1042" y="496"/>
                  </a:cubicBezTo>
                  <a:cubicBezTo>
                    <a:pt x="1045" y="499"/>
                    <a:pt x="1045" y="514"/>
                    <a:pt x="1040" y="515"/>
                  </a:cubicBezTo>
                  <a:cubicBezTo>
                    <a:pt x="1038" y="516"/>
                    <a:pt x="1038" y="510"/>
                    <a:pt x="1036" y="508"/>
                  </a:cubicBezTo>
                  <a:cubicBezTo>
                    <a:pt x="1033" y="506"/>
                    <a:pt x="1028" y="513"/>
                    <a:pt x="1027" y="512"/>
                  </a:cubicBezTo>
                  <a:cubicBezTo>
                    <a:pt x="1025" y="510"/>
                    <a:pt x="1028" y="492"/>
                    <a:pt x="1014" y="499"/>
                  </a:cubicBezTo>
                  <a:cubicBezTo>
                    <a:pt x="1012" y="500"/>
                    <a:pt x="1016" y="501"/>
                    <a:pt x="1012" y="502"/>
                  </a:cubicBezTo>
                  <a:cubicBezTo>
                    <a:pt x="1010" y="503"/>
                    <a:pt x="1014" y="512"/>
                    <a:pt x="1013" y="515"/>
                  </a:cubicBezTo>
                  <a:cubicBezTo>
                    <a:pt x="1011" y="523"/>
                    <a:pt x="1001" y="513"/>
                    <a:pt x="1001" y="514"/>
                  </a:cubicBezTo>
                  <a:cubicBezTo>
                    <a:pt x="998" y="520"/>
                    <a:pt x="1015" y="519"/>
                    <a:pt x="1016" y="525"/>
                  </a:cubicBezTo>
                  <a:cubicBezTo>
                    <a:pt x="1016" y="528"/>
                    <a:pt x="1012" y="530"/>
                    <a:pt x="1012" y="528"/>
                  </a:cubicBezTo>
                  <a:cubicBezTo>
                    <a:pt x="1011" y="527"/>
                    <a:pt x="1006" y="519"/>
                    <a:pt x="1005" y="525"/>
                  </a:cubicBezTo>
                  <a:cubicBezTo>
                    <a:pt x="1003" y="533"/>
                    <a:pt x="1011" y="534"/>
                    <a:pt x="998" y="535"/>
                  </a:cubicBezTo>
                  <a:cubicBezTo>
                    <a:pt x="995" y="536"/>
                    <a:pt x="1011" y="535"/>
                    <a:pt x="1009" y="532"/>
                  </a:cubicBezTo>
                  <a:cubicBezTo>
                    <a:pt x="1005" y="527"/>
                    <a:pt x="1011" y="528"/>
                    <a:pt x="1011" y="531"/>
                  </a:cubicBezTo>
                  <a:cubicBezTo>
                    <a:pt x="1011" y="534"/>
                    <a:pt x="1011" y="539"/>
                    <a:pt x="1014" y="540"/>
                  </a:cubicBezTo>
                  <a:cubicBezTo>
                    <a:pt x="1016" y="541"/>
                    <a:pt x="1023" y="545"/>
                    <a:pt x="1019" y="548"/>
                  </a:cubicBezTo>
                  <a:cubicBezTo>
                    <a:pt x="1013" y="552"/>
                    <a:pt x="965" y="519"/>
                    <a:pt x="961" y="520"/>
                  </a:cubicBezTo>
                  <a:cubicBezTo>
                    <a:pt x="959" y="520"/>
                    <a:pt x="962" y="524"/>
                    <a:pt x="963" y="525"/>
                  </a:cubicBezTo>
                  <a:cubicBezTo>
                    <a:pt x="973" y="535"/>
                    <a:pt x="990" y="538"/>
                    <a:pt x="999" y="547"/>
                  </a:cubicBezTo>
                  <a:cubicBezTo>
                    <a:pt x="1000" y="548"/>
                    <a:pt x="993" y="549"/>
                    <a:pt x="993" y="549"/>
                  </a:cubicBezTo>
                  <a:cubicBezTo>
                    <a:pt x="987" y="548"/>
                    <a:pt x="981" y="555"/>
                    <a:pt x="973" y="549"/>
                  </a:cubicBezTo>
                  <a:cubicBezTo>
                    <a:pt x="972" y="549"/>
                    <a:pt x="969" y="548"/>
                    <a:pt x="968" y="549"/>
                  </a:cubicBezTo>
                  <a:cubicBezTo>
                    <a:pt x="968" y="559"/>
                    <a:pt x="988" y="549"/>
                    <a:pt x="983" y="565"/>
                  </a:cubicBezTo>
                  <a:cubicBezTo>
                    <a:pt x="983" y="566"/>
                    <a:pt x="980" y="565"/>
                    <a:pt x="979" y="565"/>
                  </a:cubicBezTo>
                  <a:cubicBezTo>
                    <a:pt x="977" y="564"/>
                    <a:pt x="976" y="559"/>
                    <a:pt x="975" y="564"/>
                  </a:cubicBezTo>
                  <a:cubicBezTo>
                    <a:pt x="974" y="572"/>
                    <a:pt x="958" y="567"/>
                    <a:pt x="945" y="571"/>
                  </a:cubicBezTo>
                  <a:cubicBezTo>
                    <a:pt x="944" y="572"/>
                    <a:pt x="935" y="569"/>
                    <a:pt x="934" y="572"/>
                  </a:cubicBezTo>
                  <a:cubicBezTo>
                    <a:pt x="933" y="580"/>
                    <a:pt x="961" y="583"/>
                    <a:pt x="952" y="592"/>
                  </a:cubicBezTo>
                  <a:cubicBezTo>
                    <a:pt x="944" y="599"/>
                    <a:pt x="933" y="582"/>
                    <a:pt x="929" y="578"/>
                  </a:cubicBezTo>
                  <a:cubicBezTo>
                    <a:pt x="927" y="577"/>
                    <a:pt x="919" y="571"/>
                    <a:pt x="921" y="575"/>
                  </a:cubicBezTo>
                  <a:cubicBezTo>
                    <a:pt x="924" y="578"/>
                    <a:pt x="916" y="576"/>
                    <a:pt x="916" y="578"/>
                  </a:cubicBezTo>
                  <a:cubicBezTo>
                    <a:pt x="916" y="581"/>
                    <a:pt x="927" y="580"/>
                    <a:pt x="928" y="581"/>
                  </a:cubicBezTo>
                  <a:cubicBezTo>
                    <a:pt x="932" y="583"/>
                    <a:pt x="948" y="602"/>
                    <a:pt x="948" y="607"/>
                  </a:cubicBezTo>
                  <a:cubicBezTo>
                    <a:pt x="948" y="609"/>
                    <a:pt x="943" y="609"/>
                    <a:pt x="943" y="612"/>
                  </a:cubicBezTo>
                  <a:cubicBezTo>
                    <a:pt x="942" y="616"/>
                    <a:pt x="938" y="617"/>
                    <a:pt x="944" y="619"/>
                  </a:cubicBezTo>
                  <a:cubicBezTo>
                    <a:pt x="948" y="620"/>
                    <a:pt x="940" y="621"/>
                    <a:pt x="939" y="621"/>
                  </a:cubicBezTo>
                  <a:cubicBezTo>
                    <a:pt x="935" y="620"/>
                    <a:pt x="931" y="633"/>
                    <a:pt x="927" y="636"/>
                  </a:cubicBezTo>
                  <a:cubicBezTo>
                    <a:pt x="924" y="638"/>
                    <a:pt x="917" y="635"/>
                    <a:pt x="914" y="637"/>
                  </a:cubicBezTo>
                  <a:cubicBezTo>
                    <a:pt x="911" y="641"/>
                    <a:pt x="912" y="658"/>
                    <a:pt x="903" y="657"/>
                  </a:cubicBezTo>
                  <a:cubicBezTo>
                    <a:pt x="900" y="657"/>
                    <a:pt x="899" y="647"/>
                    <a:pt x="896" y="653"/>
                  </a:cubicBezTo>
                  <a:cubicBezTo>
                    <a:pt x="891" y="667"/>
                    <a:pt x="922" y="661"/>
                    <a:pt x="920" y="667"/>
                  </a:cubicBezTo>
                  <a:cubicBezTo>
                    <a:pt x="919" y="670"/>
                    <a:pt x="914" y="666"/>
                    <a:pt x="913" y="668"/>
                  </a:cubicBezTo>
                  <a:cubicBezTo>
                    <a:pt x="912" y="673"/>
                    <a:pt x="929" y="686"/>
                    <a:pt x="912" y="676"/>
                  </a:cubicBezTo>
                  <a:cubicBezTo>
                    <a:pt x="910" y="675"/>
                    <a:pt x="904" y="668"/>
                    <a:pt x="902" y="671"/>
                  </a:cubicBezTo>
                  <a:cubicBezTo>
                    <a:pt x="901" y="672"/>
                    <a:pt x="902" y="675"/>
                    <a:pt x="902" y="675"/>
                  </a:cubicBezTo>
                  <a:cubicBezTo>
                    <a:pt x="903" y="680"/>
                    <a:pt x="910" y="681"/>
                    <a:pt x="913" y="682"/>
                  </a:cubicBezTo>
                  <a:cubicBezTo>
                    <a:pt x="918" y="683"/>
                    <a:pt x="920" y="690"/>
                    <a:pt x="923" y="694"/>
                  </a:cubicBezTo>
                  <a:cubicBezTo>
                    <a:pt x="925" y="697"/>
                    <a:pt x="923" y="685"/>
                    <a:pt x="929" y="691"/>
                  </a:cubicBezTo>
                  <a:cubicBezTo>
                    <a:pt x="930" y="693"/>
                    <a:pt x="932" y="698"/>
                    <a:pt x="934" y="696"/>
                  </a:cubicBezTo>
                  <a:cubicBezTo>
                    <a:pt x="940" y="690"/>
                    <a:pt x="940" y="709"/>
                    <a:pt x="934" y="699"/>
                  </a:cubicBezTo>
                  <a:cubicBezTo>
                    <a:pt x="932" y="696"/>
                    <a:pt x="930" y="702"/>
                    <a:pt x="929" y="703"/>
                  </a:cubicBezTo>
                  <a:cubicBezTo>
                    <a:pt x="928" y="703"/>
                    <a:pt x="923" y="698"/>
                    <a:pt x="923" y="700"/>
                  </a:cubicBezTo>
                  <a:cubicBezTo>
                    <a:pt x="923" y="704"/>
                    <a:pt x="931" y="704"/>
                    <a:pt x="933" y="703"/>
                  </a:cubicBezTo>
                  <a:cubicBezTo>
                    <a:pt x="939" y="701"/>
                    <a:pt x="933" y="711"/>
                    <a:pt x="935" y="713"/>
                  </a:cubicBezTo>
                  <a:cubicBezTo>
                    <a:pt x="939" y="715"/>
                    <a:pt x="944" y="706"/>
                    <a:pt x="946" y="709"/>
                  </a:cubicBezTo>
                  <a:cubicBezTo>
                    <a:pt x="948" y="712"/>
                    <a:pt x="947" y="714"/>
                    <a:pt x="945" y="714"/>
                  </a:cubicBezTo>
                  <a:cubicBezTo>
                    <a:pt x="934" y="715"/>
                    <a:pt x="911" y="745"/>
                    <a:pt x="899" y="747"/>
                  </a:cubicBezTo>
                  <a:cubicBezTo>
                    <a:pt x="898" y="747"/>
                    <a:pt x="867" y="810"/>
                    <a:pt x="864" y="812"/>
                  </a:cubicBezTo>
                  <a:cubicBezTo>
                    <a:pt x="861" y="813"/>
                    <a:pt x="851" y="810"/>
                    <a:pt x="851" y="809"/>
                  </a:cubicBezTo>
                  <a:cubicBezTo>
                    <a:pt x="850" y="809"/>
                    <a:pt x="849" y="806"/>
                    <a:pt x="848" y="807"/>
                  </a:cubicBezTo>
                  <a:cubicBezTo>
                    <a:pt x="841" y="807"/>
                    <a:pt x="842" y="824"/>
                    <a:pt x="839" y="827"/>
                  </a:cubicBezTo>
                  <a:cubicBezTo>
                    <a:pt x="831" y="832"/>
                    <a:pt x="837" y="814"/>
                    <a:pt x="832" y="818"/>
                  </a:cubicBezTo>
                  <a:cubicBezTo>
                    <a:pt x="830" y="819"/>
                    <a:pt x="834" y="833"/>
                    <a:pt x="830" y="833"/>
                  </a:cubicBezTo>
                  <a:cubicBezTo>
                    <a:pt x="824" y="832"/>
                    <a:pt x="831" y="821"/>
                    <a:pt x="829" y="820"/>
                  </a:cubicBezTo>
                  <a:cubicBezTo>
                    <a:pt x="825" y="820"/>
                    <a:pt x="825" y="833"/>
                    <a:pt x="825" y="833"/>
                  </a:cubicBezTo>
                  <a:cubicBezTo>
                    <a:pt x="820" y="836"/>
                    <a:pt x="812" y="830"/>
                    <a:pt x="808" y="831"/>
                  </a:cubicBezTo>
                  <a:cubicBezTo>
                    <a:pt x="801" y="833"/>
                    <a:pt x="806" y="844"/>
                    <a:pt x="794" y="838"/>
                  </a:cubicBezTo>
                  <a:cubicBezTo>
                    <a:pt x="790" y="836"/>
                    <a:pt x="779" y="864"/>
                    <a:pt x="777" y="865"/>
                  </a:cubicBezTo>
                  <a:cubicBezTo>
                    <a:pt x="771" y="867"/>
                    <a:pt x="762" y="839"/>
                    <a:pt x="752" y="847"/>
                  </a:cubicBezTo>
                  <a:cubicBezTo>
                    <a:pt x="752" y="848"/>
                    <a:pt x="762" y="863"/>
                    <a:pt x="760" y="867"/>
                  </a:cubicBezTo>
                  <a:cubicBezTo>
                    <a:pt x="759" y="871"/>
                    <a:pt x="752" y="862"/>
                    <a:pt x="751" y="861"/>
                  </a:cubicBezTo>
                  <a:cubicBezTo>
                    <a:pt x="747" y="859"/>
                    <a:pt x="743" y="859"/>
                    <a:pt x="741" y="860"/>
                  </a:cubicBezTo>
                  <a:cubicBezTo>
                    <a:pt x="736" y="862"/>
                    <a:pt x="740" y="878"/>
                    <a:pt x="738" y="881"/>
                  </a:cubicBezTo>
                  <a:cubicBezTo>
                    <a:pt x="737" y="882"/>
                    <a:pt x="736" y="882"/>
                    <a:pt x="735" y="881"/>
                  </a:cubicBezTo>
                  <a:cubicBezTo>
                    <a:pt x="729" y="873"/>
                    <a:pt x="725" y="894"/>
                    <a:pt x="725" y="894"/>
                  </a:cubicBezTo>
                  <a:cubicBezTo>
                    <a:pt x="722" y="895"/>
                    <a:pt x="720" y="891"/>
                    <a:pt x="719" y="891"/>
                  </a:cubicBezTo>
                  <a:cubicBezTo>
                    <a:pt x="715" y="894"/>
                    <a:pt x="720" y="897"/>
                    <a:pt x="723" y="897"/>
                  </a:cubicBezTo>
                  <a:cubicBezTo>
                    <a:pt x="724" y="897"/>
                    <a:pt x="720" y="903"/>
                    <a:pt x="719" y="903"/>
                  </a:cubicBezTo>
                  <a:cubicBezTo>
                    <a:pt x="713" y="905"/>
                    <a:pt x="710" y="888"/>
                    <a:pt x="704" y="888"/>
                  </a:cubicBezTo>
                  <a:cubicBezTo>
                    <a:pt x="702" y="889"/>
                    <a:pt x="690" y="889"/>
                    <a:pt x="694" y="893"/>
                  </a:cubicBezTo>
                  <a:cubicBezTo>
                    <a:pt x="693" y="893"/>
                    <a:pt x="691" y="893"/>
                    <a:pt x="688" y="895"/>
                  </a:cubicBezTo>
                  <a:cubicBezTo>
                    <a:pt x="687" y="896"/>
                    <a:pt x="693" y="905"/>
                    <a:pt x="692" y="906"/>
                  </a:cubicBezTo>
                  <a:cubicBezTo>
                    <a:pt x="691" y="908"/>
                    <a:pt x="678" y="902"/>
                    <a:pt x="675" y="903"/>
                  </a:cubicBezTo>
                  <a:cubicBezTo>
                    <a:pt x="675" y="903"/>
                    <a:pt x="680" y="905"/>
                    <a:pt x="680" y="906"/>
                  </a:cubicBezTo>
                  <a:cubicBezTo>
                    <a:pt x="682" y="909"/>
                    <a:pt x="674" y="921"/>
                    <a:pt x="668" y="926"/>
                  </a:cubicBezTo>
                  <a:cubicBezTo>
                    <a:pt x="667" y="927"/>
                    <a:pt x="664" y="921"/>
                    <a:pt x="662" y="921"/>
                  </a:cubicBezTo>
                  <a:cubicBezTo>
                    <a:pt x="654" y="922"/>
                    <a:pt x="665" y="927"/>
                    <a:pt x="663" y="927"/>
                  </a:cubicBezTo>
                  <a:cubicBezTo>
                    <a:pt x="659" y="928"/>
                    <a:pt x="650" y="923"/>
                    <a:pt x="647" y="929"/>
                  </a:cubicBezTo>
                  <a:cubicBezTo>
                    <a:pt x="646" y="930"/>
                    <a:pt x="654" y="931"/>
                    <a:pt x="654" y="931"/>
                  </a:cubicBezTo>
                  <a:cubicBezTo>
                    <a:pt x="658" y="931"/>
                    <a:pt x="678" y="927"/>
                    <a:pt x="677" y="935"/>
                  </a:cubicBezTo>
                  <a:cubicBezTo>
                    <a:pt x="677" y="936"/>
                    <a:pt x="660" y="933"/>
                    <a:pt x="660" y="937"/>
                  </a:cubicBezTo>
                  <a:cubicBezTo>
                    <a:pt x="659" y="942"/>
                    <a:pt x="672" y="939"/>
                    <a:pt x="672" y="941"/>
                  </a:cubicBezTo>
                  <a:cubicBezTo>
                    <a:pt x="670" y="948"/>
                    <a:pt x="665" y="942"/>
                    <a:pt x="661" y="942"/>
                  </a:cubicBezTo>
                  <a:cubicBezTo>
                    <a:pt x="658" y="943"/>
                    <a:pt x="668" y="947"/>
                    <a:pt x="668" y="947"/>
                  </a:cubicBezTo>
                  <a:cubicBezTo>
                    <a:pt x="668" y="949"/>
                    <a:pt x="660" y="953"/>
                    <a:pt x="659" y="954"/>
                  </a:cubicBezTo>
                  <a:cubicBezTo>
                    <a:pt x="654" y="954"/>
                    <a:pt x="650" y="944"/>
                    <a:pt x="647" y="946"/>
                  </a:cubicBezTo>
                  <a:cubicBezTo>
                    <a:pt x="639" y="953"/>
                    <a:pt x="648" y="951"/>
                    <a:pt x="650" y="952"/>
                  </a:cubicBezTo>
                  <a:cubicBezTo>
                    <a:pt x="653" y="955"/>
                    <a:pt x="641" y="965"/>
                    <a:pt x="642" y="961"/>
                  </a:cubicBezTo>
                  <a:cubicBezTo>
                    <a:pt x="645" y="952"/>
                    <a:pt x="639" y="963"/>
                    <a:pt x="637" y="963"/>
                  </a:cubicBezTo>
                  <a:cubicBezTo>
                    <a:pt x="631" y="965"/>
                    <a:pt x="625" y="962"/>
                    <a:pt x="631" y="958"/>
                  </a:cubicBezTo>
                  <a:cubicBezTo>
                    <a:pt x="633" y="957"/>
                    <a:pt x="639" y="956"/>
                    <a:pt x="637" y="955"/>
                  </a:cubicBezTo>
                  <a:cubicBezTo>
                    <a:pt x="629" y="952"/>
                    <a:pt x="622" y="958"/>
                    <a:pt x="622" y="958"/>
                  </a:cubicBezTo>
                  <a:cubicBezTo>
                    <a:pt x="612" y="954"/>
                    <a:pt x="621" y="927"/>
                    <a:pt x="598" y="930"/>
                  </a:cubicBezTo>
                  <a:cubicBezTo>
                    <a:pt x="598" y="930"/>
                    <a:pt x="604" y="935"/>
                    <a:pt x="605" y="935"/>
                  </a:cubicBezTo>
                  <a:cubicBezTo>
                    <a:pt x="608" y="937"/>
                    <a:pt x="615" y="950"/>
                    <a:pt x="614" y="954"/>
                  </a:cubicBezTo>
                  <a:cubicBezTo>
                    <a:pt x="612" y="960"/>
                    <a:pt x="628" y="967"/>
                    <a:pt x="625" y="978"/>
                  </a:cubicBezTo>
                  <a:cubicBezTo>
                    <a:pt x="624" y="982"/>
                    <a:pt x="612" y="976"/>
                    <a:pt x="614" y="979"/>
                  </a:cubicBezTo>
                  <a:cubicBezTo>
                    <a:pt x="618" y="984"/>
                    <a:pt x="630" y="981"/>
                    <a:pt x="631" y="989"/>
                  </a:cubicBezTo>
                  <a:cubicBezTo>
                    <a:pt x="631" y="989"/>
                    <a:pt x="627" y="990"/>
                    <a:pt x="626" y="991"/>
                  </a:cubicBezTo>
                  <a:cubicBezTo>
                    <a:pt x="623" y="993"/>
                    <a:pt x="621" y="998"/>
                    <a:pt x="621" y="990"/>
                  </a:cubicBezTo>
                  <a:cubicBezTo>
                    <a:pt x="621" y="989"/>
                    <a:pt x="621" y="985"/>
                    <a:pt x="619" y="988"/>
                  </a:cubicBezTo>
                  <a:cubicBezTo>
                    <a:pt x="614" y="994"/>
                    <a:pt x="618" y="999"/>
                    <a:pt x="611" y="1005"/>
                  </a:cubicBezTo>
                  <a:cubicBezTo>
                    <a:pt x="608" y="1007"/>
                    <a:pt x="601" y="1000"/>
                    <a:pt x="595" y="1006"/>
                  </a:cubicBezTo>
                  <a:cubicBezTo>
                    <a:pt x="593" y="1009"/>
                    <a:pt x="600" y="1012"/>
                    <a:pt x="598" y="1012"/>
                  </a:cubicBezTo>
                  <a:cubicBezTo>
                    <a:pt x="584" y="1014"/>
                    <a:pt x="573" y="989"/>
                    <a:pt x="565" y="1005"/>
                  </a:cubicBezTo>
                  <a:cubicBezTo>
                    <a:pt x="563" y="1010"/>
                    <a:pt x="571" y="1031"/>
                    <a:pt x="577" y="1037"/>
                  </a:cubicBezTo>
                  <a:cubicBezTo>
                    <a:pt x="580" y="1040"/>
                    <a:pt x="593" y="1038"/>
                    <a:pt x="594" y="1042"/>
                  </a:cubicBezTo>
                  <a:cubicBezTo>
                    <a:pt x="595" y="1043"/>
                    <a:pt x="591" y="1044"/>
                    <a:pt x="589" y="1045"/>
                  </a:cubicBezTo>
                  <a:cubicBezTo>
                    <a:pt x="581" y="1049"/>
                    <a:pt x="586" y="1039"/>
                    <a:pt x="581" y="1045"/>
                  </a:cubicBezTo>
                  <a:cubicBezTo>
                    <a:pt x="575" y="1051"/>
                    <a:pt x="577" y="1075"/>
                    <a:pt x="577" y="1075"/>
                  </a:cubicBezTo>
                  <a:cubicBezTo>
                    <a:pt x="577" y="1078"/>
                    <a:pt x="568" y="1081"/>
                    <a:pt x="567" y="1084"/>
                  </a:cubicBezTo>
                  <a:cubicBezTo>
                    <a:pt x="565" y="1092"/>
                    <a:pt x="568" y="1110"/>
                    <a:pt x="571" y="1115"/>
                  </a:cubicBezTo>
                  <a:cubicBezTo>
                    <a:pt x="571" y="1115"/>
                    <a:pt x="570" y="1117"/>
                    <a:pt x="571" y="1118"/>
                  </a:cubicBezTo>
                  <a:cubicBezTo>
                    <a:pt x="576" y="1120"/>
                    <a:pt x="588" y="1114"/>
                    <a:pt x="580" y="1129"/>
                  </a:cubicBezTo>
                  <a:cubicBezTo>
                    <a:pt x="580" y="1131"/>
                    <a:pt x="579" y="1131"/>
                    <a:pt x="578" y="1131"/>
                  </a:cubicBezTo>
                  <a:cubicBezTo>
                    <a:pt x="571" y="1128"/>
                    <a:pt x="555" y="1108"/>
                    <a:pt x="548" y="1117"/>
                  </a:cubicBezTo>
                  <a:cubicBezTo>
                    <a:pt x="547" y="1119"/>
                    <a:pt x="554" y="1119"/>
                    <a:pt x="554" y="1119"/>
                  </a:cubicBezTo>
                  <a:cubicBezTo>
                    <a:pt x="571" y="1122"/>
                    <a:pt x="537" y="1130"/>
                    <a:pt x="549" y="1131"/>
                  </a:cubicBezTo>
                  <a:cubicBezTo>
                    <a:pt x="551" y="1131"/>
                    <a:pt x="557" y="1131"/>
                    <a:pt x="558" y="1133"/>
                  </a:cubicBezTo>
                  <a:cubicBezTo>
                    <a:pt x="560" y="1136"/>
                    <a:pt x="549" y="1135"/>
                    <a:pt x="549" y="1135"/>
                  </a:cubicBezTo>
                  <a:cubicBezTo>
                    <a:pt x="548" y="1134"/>
                    <a:pt x="542" y="1135"/>
                    <a:pt x="541" y="1138"/>
                  </a:cubicBezTo>
                  <a:cubicBezTo>
                    <a:pt x="541" y="1138"/>
                    <a:pt x="550" y="1140"/>
                    <a:pt x="551" y="1140"/>
                  </a:cubicBezTo>
                  <a:cubicBezTo>
                    <a:pt x="553" y="1141"/>
                    <a:pt x="539" y="1142"/>
                    <a:pt x="545" y="1143"/>
                  </a:cubicBezTo>
                  <a:cubicBezTo>
                    <a:pt x="560" y="1146"/>
                    <a:pt x="547" y="1164"/>
                    <a:pt x="548" y="1169"/>
                  </a:cubicBezTo>
                  <a:cubicBezTo>
                    <a:pt x="549" y="1171"/>
                    <a:pt x="560" y="1176"/>
                    <a:pt x="560" y="1177"/>
                  </a:cubicBezTo>
                  <a:cubicBezTo>
                    <a:pt x="560" y="1177"/>
                    <a:pt x="560" y="1180"/>
                    <a:pt x="557" y="1181"/>
                  </a:cubicBezTo>
                  <a:cubicBezTo>
                    <a:pt x="555" y="1181"/>
                    <a:pt x="545" y="1175"/>
                    <a:pt x="544" y="1176"/>
                  </a:cubicBezTo>
                  <a:cubicBezTo>
                    <a:pt x="544" y="1177"/>
                    <a:pt x="553" y="1184"/>
                    <a:pt x="554" y="1185"/>
                  </a:cubicBezTo>
                  <a:cubicBezTo>
                    <a:pt x="555" y="1187"/>
                    <a:pt x="548" y="1204"/>
                    <a:pt x="549" y="1206"/>
                  </a:cubicBezTo>
                  <a:cubicBezTo>
                    <a:pt x="552" y="1211"/>
                    <a:pt x="552" y="1204"/>
                    <a:pt x="552" y="1211"/>
                  </a:cubicBezTo>
                  <a:cubicBezTo>
                    <a:pt x="552" y="1214"/>
                    <a:pt x="552" y="1218"/>
                    <a:pt x="550" y="1219"/>
                  </a:cubicBezTo>
                  <a:cubicBezTo>
                    <a:pt x="549" y="1220"/>
                    <a:pt x="558" y="1219"/>
                    <a:pt x="558" y="1219"/>
                  </a:cubicBezTo>
                  <a:cubicBezTo>
                    <a:pt x="560" y="1224"/>
                    <a:pt x="549" y="1225"/>
                    <a:pt x="549" y="1230"/>
                  </a:cubicBezTo>
                  <a:cubicBezTo>
                    <a:pt x="549" y="1237"/>
                    <a:pt x="564" y="1243"/>
                    <a:pt x="561" y="1253"/>
                  </a:cubicBezTo>
                  <a:cubicBezTo>
                    <a:pt x="560" y="1257"/>
                    <a:pt x="567" y="1253"/>
                    <a:pt x="566" y="1256"/>
                  </a:cubicBezTo>
                  <a:cubicBezTo>
                    <a:pt x="565" y="1260"/>
                    <a:pt x="552" y="1263"/>
                    <a:pt x="552" y="1266"/>
                  </a:cubicBezTo>
                  <a:cubicBezTo>
                    <a:pt x="553" y="1268"/>
                    <a:pt x="558" y="1265"/>
                    <a:pt x="559" y="1266"/>
                  </a:cubicBezTo>
                  <a:cubicBezTo>
                    <a:pt x="566" y="1269"/>
                    <a:pt x="565" y="1276"/>
                    <a:pt x="566" y="1277"/>
                  </a:cubicBezTo>
                  <a:cubicBezTo>
                    <a:pt x="568" y="1281"/>
                    <a:pt x="587" y="1269"/>
                    <a:pt x="594" y="1278"/>
                  </a:cubicBezTo>
                  <a:cubicBezTo>
                    <a:pt x="596" y="1281"/>
                    <a:pt x="590" y="1281"/>
                    <a:pt x="590" y="1282"/>
                  </a:cubicBezTo>
                  <a:cubicBezTo>
                    <a:pt x="588" y="1285"/>
                    <a:pt x="592" y="1291"/>
                    <a:pt x="594" y="1292"/>
                  </a:cubicBezTo>
                  <a:cubicBezTo>
                    <a:pt x="600" y="1301"/>
                    <a:pt x="605" y="1275"/>
                    <a:pt x="621" y="1280"/>
                  </a:cubicBezTo>
                  <a:cubicBezTo>
                    <a:pt x="623" y="1281"/>
                    <a:pt x="622" y="1282"/>
                    <a:pt x="623" y="1284"/>
                  </a:cubicBezTo>
                  <a:cubicBezTo>
                    <a:pt x="625" y="1289"/>
                    <a:pt x="631" y="1306"/>
                    <a:pt x="640" y="1310"/>
                  </a:cubicBezTo>
                  <a:cubicBezTo>
                    <a:pt x="641" y="1310"/>
                    <a:pt x="648" y="1311"/>
                    <a:pt x="648" y="1312"/>
                  </a:cubicBezTo>
                  <a:cubicBezTo>
                    <a:pt x="649" y="1314"/>
                    <a:pt x="642" y="1313"/>
                    <a:pt x="645" y="1318"/>
                  </a:cubicBezTo>
                  <a:cubicBezTo>
                    <a:pt x="645" y="1318"/>
                    <a:pt x="645" y="1319"/>
                    <a:pt x="646" y="1319"/>
                  </a:cubicBezTo>
                  <a:cubicBezTo>
                    <a:pt x="648" y="1319"/>
                    <a:pt x="651" y="1315"/>
                    <a:pt x="653" y="1315"/>
                  </a:cubicBezTo>
                  <a:cubicBezTo>
                    <a:pt x="656" y="1315"/>
                    <a:pt x="679" y="1331"/>
                    <a:pt x="679" y="1332"/>
                  </a:cubicBezTo>
                  <a:cubicBezTo>
                    <a:pt x="680" y="1335"/>
                    <a:pt x="673" y="1334"/>
                    <a:pt x="672" y="1333"/>
                  </a:cubicBezTo>
                  <a:cubicBezTo>
                    <a:pt x="665" y="1331"/>
                    <a:pt x="660" y="1318"/>
                    <a:pt x="653" y="1321"/>
                  </a:cubicBezTo>
                  <a:cubicBezTo>
                    <a:pt x="650" y="1323"/>
                    <a:pt x="665" y="1335"/>
                    <a:pt x="665" y="1336"/>
                  </a:cubicBezTo>
                  <a:cubicBezTo>
                    <a:pt x="665" y="1338"/>
                    <a:pt x="661" y="1335"/>
                    <a:pt x="669" y="1343"/>
                  </a:cubicBezTo>
                  <a:cubicBezTo>
                    <a:pt x="671" y="1346"/>
                    <a:pt x="674" y="1341"/>
                    <a:pt x="674" y="1342"/>
                  </a:cubicBezTo>
                  <a:cubicBezTo>
                    <a:pt x="674" y="1343"/>
                    <a:pt x="675" y="1357"/>
                    <a:pt x="677" y="1356"/>
                  </a:cubicBezTo>
                  <a:cubicBezTo>
                    <a:pt x="682" y="1355"/>
                    <a:pt x="675" y="1338"/>
                    <a:pt x="690" y="1348"/>
                  </a:cubicBezTo>
                  <a:cubicBezTo>
                    <a:pt x="691" y="1350"/>
                    <a:pt x="689" y="1358"/>
                    <a:pt x="692" y="1362"/>
                  </a:cubicBezTo>
                  <a:cubicBezTo>
                    <a:pt x="693" y="1363"/>
                    <a:pt x="696" y="1367"/>
                    <a:pt x="696" y="1366"/>
                  </a:cubicBezTo>
                  <a:cubicBezTo>
                    <a:pt x="696" y="1363"/>
                    <a:pt x="689" y="1347"/>
                    <a:pt x="697" y="1349"/>
                  </a:cubicBezTo>
                  <a:cubicBezTo>
                    <a:pt x="702" y="1351"/>
                    <a:pt x="699" y="1359"/>
                    <a:pt x="701" y="1364"/>
                  </a:cubicBezTo>
                  <a:cubicBezTo>
                    <a:pt x="704" y="1374"/>
                    <a:pt x="711" y="1376"/>
                    <a:pt x="716" y="1382"/>
                  </a:cubicBezTo>
                  <a:cubicBezTo>
                    <a:pt x="716" y="1383"/>
                    <a:pt x="718" y="1384"/>
                    <a:pt x="718" y="1382"/>
                  </a:cubicBezTo>
                  <a:cubicBezTo>
                    <a:pt x="720" y="1376"/>
                    <a:pt x="721" y="1386"/>
                    <a:pt x="720" y="1390"/>
                  </a:cubicBezTo>
                  <a:cubicBezTo>
                    <a:pt x="719" y="1396"/>
                    <a:pt x="705" y="1375"/>
                    <a:pt x="704" y="1376"/>
                  </a:cubicBezTo>
                  <a:cubicBezTo>
                    <a:pt x="700" y="1380"/>
                    <a:pt x="707" y="1387"/>
                    <a:pt x="704" y="1391"/>
                  </a:cubicBezTo>
                  <a:cubicBezTo>
                    <a:pt x="701" y="1395"/>
                    <a:pt x="690" y="1395"/>
                    <a:pt x="690" y="1399"/>
                  </a:cubicBezTo>
                  <a:cubicBezTo>
                    <a:pt x="690" y="1400"/>
                    <a:pt x="725" y="1391"/>
                    <a:pt x="721" y="1403"/>
                  </a:cubicBezTo>
                  <a:cubicBezTo>
                    <a:pt x="719" y="1408"/>
                    <a:pt x="710" y="1398"/>
                    <a:pt x="706" y="1402"/>
                  </a:cubicBezTo>
                  <a:cubicBezTo>
                    <a:pt x="695" y="1413"/>
                    <a:pt x="687" y="1415"/>
                    <a:pt x="684" y="1418"/>
                  </a:cubicBezTo>
                  <a:cubicBezTo>
                    <a:pt x="680" y="1422"/>
                    <a:pt x="670" y="1438"/>
                    <a:pt x="659" y="1442"/>
                  </a:cubicBezTo>
                  <a:cubicBezTo>
                    <a:pt x="657" y="1443"/>
                    <a:pt x="650" y="1439"/>
                    <a:pt x="649" y="1441"/>
                  </a:cubicBezTo>
                  <a:cubicBezTo>
                    <a:pt x="647" y="1445"/>
                    <a:pt x="658" y="1449"/>
                    <a:pt x="655" y="1452"/>
                  </a:cubicBezTo>
                  <a:cubicBezTo>
                    <a:pt x="653" y="1452"/>
                    <a:pt x="651" y="1453"/>
                    <a:pt x="650" y="1452"/>
                  </a:cubicBezTo>
                  <a:cubicBezTo>
                    <a:pt x="648" y="1452"/>
                    <a:pt x="638" y="1451"/>
                    <a:pt x="640" y="1449"/>
                  </a:cubicBezTo>
                  <a:cubicBezTo>
                    <a:pt x="646" y="1439"/>
                    <a:pt x="636" y="1449"/>
                    <a:pt x="633" y="1451"/>
                  </a:cubicBezTo>
                  <a:cubicBezTo>
                    <a:pt x="631" y="1453"/>
                    <a:pt x="626" y="1449"/>
                    <a:pt x="626" y="1451"/>
                  </a:cubicBezTo>
                  <a:cubicBezTo>
                    <a:pt x="626" y="1452"/>
                    <a:pt x="639" y="1460"/>
                    <a:pt x="638" y="1461"/>
                  </a:cubicBezTo>
                  <a:cubicBezTo>
                    <a:pt x="634" y="1465"/>
                    <a:pt x="605" y="1459"/>
                    <a:pt x="603" y="1450"/>
                  </a:cubicBezTo>
                  <a:cubicBezTo>
                    <a:pt x="602" y="1443"/>
                    <a:pt x="611" y="1436"/>
                    <a:pt x="611" y="1433"/>
                  </a:cubicBezTo>
                  <a:cubicBezTo>
                    <a:pt x="611" y="1429"/>
                    <a:pt x="605" y="1419"/>
                    <a:pt x="603" y="1416"/>
                  </a:cubicBezTo>
                  <a:cubicBezTo>
                    <a:pt x="600" y="1411"/>
                    <a:pt x="601" y="1408"/>
                    <a:pt x="600" y="1409"/>
                  </a:cubicBezTo>
                  <a:cubicBezTo>
                    <a:pt x="598" y="1410"/>
                    <a:pt x="602" y="1421"/>
                    <a:pt x="599" y="1421"/>
                  </a:cubicBezTo>
                  <a:cubicBezTo>
                    <a:pt x="598" y="1420"/>
                    <a:pt x="592" y="1414"/>
                    <a:pt x="592" y="1413"/>
                  </a:cubicBezTo>
                  <a:cubicBezTo>
                    <a:pt x="592" y="1410"/>
                    <a:pt x="604" y="1398"/>
                    <a:pt x="589" y="1394"/>
                  </a:cubicBezTo>
                  <a:cubicBezTo>
                    <a:pt x="586" y="1393"/>
                    <a:pt x="587" y="1400"/>
                    <a:pt x="584" y="1402"/>
                  </a:cubicBezTo>
                  <a:cubicBezTo>
                    <a:pt x="581" y="1405"/>
                    <a:pt x="573" y="1401"/>
                    <a:pt x="569" y="1402"/>
                  </a:cubicBezTo>
                  <a:cubicBezTo>
                    <a:pt x="567" y="1403"/>
                    <a:pt x="578" y="1405"/>
                    <a:pt x="578" y="1405"/>
                  </a:cubicBezTo>
                  <a:cubicBezTo>
                    <a:pt x="582" y="1407"/>
                    <a:pt x="576" y="1413"/>
                    <a:pt x="578" y="1418"/>
                  </a:cubicBezTo>
                  <a:cubicBezTo>
                    <a:pt x="579" y="1420"/>
                    <a:pt x="581" y="1427"/>
                    <a:pt x="584" y="1427"/>
                  </a:cubicBezTo>
                  <a:cubicBezTo>
                    <a:pt x="584" y="1427"/>
                    <a:pt x="583" y="1420"/>
                    <a:pt x="582" y="1418"/>
                  </a:cubicBezTo>
                  <a:cubicBezTo>
                    <a:pt x="580" y="1414"/>
                    <a:pt x="584" y="1408"/>
                    <a:pt x="585" y="1407"/>
                  </a:cubicBezTo>
                  <a:cubicBezTo>
                    <a:pt x="587" y="1402"/>
                    <a:pt x="590" y="1407"/>
                    <a:pt x="589" y="1409"/>
                  </a:cubicBezTo>
                  <a:cubicBezTo>
                    <a:pt x="587" y="1425"/>
                    <a:pt x="609" y="1426"/>
                    <a:pt x="606" y="1433"/>
                  </a:cubicBezTo>
                  <a:cubicBezTo>
                    <a:pt x="595" y="1462"/>
                    <a:pt x="570" y="1416"/>
                    <a:pt x="570" y="1415"/>
                  </a:cubicBezTo>
                  <a:cubicBezTo>
                    <a:pt x="564" y="1414"/>
                    <a:pt x="568" y="1424"/>
                    <a:pt x="569" y="1424"/>
                  </a:cubicBezTo>
                  <a:cubicBezTo>
                    <a:pt x="572" y="1440"/>
                    <a:pt x="571" y="1437"/>
                    <a:pt x="568" y="1442"/>
                  </a:cubicBezTo>
                  <a:cubicBezTo>
                    <a:pt x="568" y="1443"/>
                    <a:pt x="542" y="1423"/>
                    <a:pt x="541" y="1423"/>
                  </a:cubicBezTo>
                  <a:cubicBezTo>
                    <a:pt x="538" y="1422"/>
                    <a:pt x="543" y="1429"/>
                    <a:pt x="542" y="1431"/>
                  </a:cubicBezTo>
                  <a:cubicBezTo>
                    <a:pt x="541" y="1434"/>
                    <a:pt x="536" y="1432"/>
                    <a:pt x="535" y="1431"/>
                  </a:cubicBezTo>
                  <a:cubicBezTo>
                    <a:pt x="511" y="1423"/>
                    <a:pt x="515" y="1436"/>
                    <a:pt x="507" y="1433"/>
                  </a:cubicBezTo>
                  <a:cubicBezTo>
                    <a:pt x="504" y="1432"/>
                    <a:pt x="501" y="1424"/>
                    <a:pt x="497" y="1422"/>
                  </a:cubicBezTo>
                  <a:cubicBezTo>
                    <a:pt x="497" y="1422"/>
                    <a:pt x="496" y="1422"/>
                    <a:pt x="495" y="1422"/>
                  </a:cubicBezTo>
                  <a:cubicBezTo>
                    <a:pt x="493" y="1423"/>
                    <a:pt x="490" y="1438"/>
                    <a:pt x="490" y="1438"/>
                  </a:cubicBezTo>
                  <a:cubicBezTo>
                    <a:pt x="476" y="1443"/>
                    <a:pt x="472" y="1438"/>
                    <a:pt x="463" y="1442"/>
                  </a:cubicBezTo>
                  <a:cubicBezTo>
                    <a:pt x="459" y="1445"/>
                    <a:pt x="450" y="1433"/>
                    <a:pt x="449" y="1438"/>
                  </a:cubicBezTo>
                  <a:cubicBezTo>
                    <a:pt x="445" y="1450"/>
                    <a:pt x="500" y="1443"/>
                    <a:pt x="500" y="1443"/>
                  </a:cubicBezTo>
                  <a:cubicBezTo>
                    <a:pt x="501" y="1443"/>
                    <a:pt x="502" y="1441"/>
                    <a:pt x="503" y="1441"/>
                  </a:cubicBezTo>
                  <a:cubicBezTo>
                    <a:pt x="506" y="1441"/>
                    <a:pt x="525" y="1461"/>
                    <a:pt x="526" y="1453"/>
                  </a:cubicBezTo>
                  <a:cubicBezTo>
                    <a:pt x="527" y="1452"/>
                    <a:pt x="509" y="1442"/>
                    <a:pt x="510" y="1441"/>
                  </a:cubicBezTo>
                  <a:cubicBezTo>
                    <a:pt x="523" y="1427"/>
                    <a:pt x="532" y="1454"/>
                    <a:pt x="539" y="1458"/>
                  </a:cubicBezTo>
                  <a:cubicBezTo>
                    <a:pt x="543" y="1459"/>
                    <a:pt x="549" y="1454"/>
                    <a:pt x="554" y="1457"/>
                  </a:cubicBezTo>
                  <a:cubicBezTo>
                    <a:pt x="556" y="1458"/>
                    <a:pt x="563" y="1457"/>
                    <a:pt x="564" y="1460"/>
                  </a:cubicBezTo>
                  <a:cubicBezTo>
                    <a:pt x="566" y="1464"/>
                    <a:pt x="559" y="1463"/>
                    <a:pt x="558" y="1464"/>
                  </a:cubicBezTo>
                  <a:cubicBezTo>
                    <a:pt x="557" y="1464"/>
                    <a:pt x="558" y="1466"/>
                    <a:pt x="559" y="1466"/>
                  </a:cubicBezTo>
                  <a:cubicBezTo>
                    <a:pt x="560" y="1468"/>
                    <a:pt x="553" y="1471"/>
                    <a:pt x="555" y="1472"/>
                  </a:cubicBezTo>
                  <a:cubicBezTo>
                    <a:pt x="556" y="1473"/>
                    <a:pt x="570" y="1475"/>
                    <a:pt x="571" y="1474"/>
                  </a:cubicBezTo>
                  <a:cubicBezTo>
                    <a:pt x="572" y="1473"/>
                    <a:pt x="565" y="1465"/>
                    <a:pt x="567" y="1463"/>
                  </a:cubicBezTo>
                  <a:cubicBezTo>
                    <a:pt x="573" y="1458"/>
                    <a:pt x="589" y="1477"/>
                    <a:pt x="589" y="1477"/>
                  </a:cubicBezTo>
                  <a:cubicBezTo>
                    <a:pt x="592" y="1476"/>
                    <a:pt x="587" y="1469"/>
                    <a:pt x="589" y="1468"/>
                  </a:cubicBezTo>
                  <a:cubicBezTo>
                    <a:pt x="593" y="1467"/>
                    <a:pt x="611" y="1477"/>
                    <a:pt x="614" y="1477"/>
                  </a:cubicBezTo>
                  <a:cubicBezTo>
                    <a:pt x="620" y="1479"/>
                    <a:pt x="617" y="1466"/>
                    <a:pt x="624" y="1465"/>
                  </a:cubicBezTo>
                  <a:cubicBezTo>
                    <a:pt x="628" y="1464"/>
                    <a:pt x="642" y="1467"/>
                    <a:pt x="645" y="1464"/>
                  </a:cubicBezTo>
                  <a:cubicBezTo>
                    <a:pt x="648" y="1458"/>
                    <a:pt x="649" y="1456"/>
                    <a:pt x="656" y="1456"/>
                  </a:cubicBezTo>
                  <a:cubicBezTo>
                    <a:pt x="663" y="1455"/>
                    <a:pt x="664" y="1463"/>
                    <a:pt x="667" y="1462"/>
                  </a:cubicBezTo>
                  <a:cubicBezTo>
                    <a:pt x="671" y="1460"/>
                    <a:pt x="661" y="1452"/>
                    <a:pt x="663" y="1447"/>
                  </a:cubicBezTo>
                  <a:cubicBezTo>
                    <a:pt x="664" y="1445"/>
                    <a:pt x="671" y="1448"/>
                    <a:pt x="672" y="1449"/>
                  </a:cubicBezTo>
                  <a:cubicBezTo>
                    <a:pt x="674" y="1451"/>
                    <a:pt x="682" y="1461"/>
                    <a:pt x="683" y="1463"/>
                  </a:cubicBezTo>
                  <a:cubicBezTo>
                    <a:pt x="684" y="1465"/>
                    <a:pt x="678" y="1466"/>
                    <a:pt x="676" y="1466"/>
                  </a:cubicBezTo>
                  <a:cubicBezTo>
                    <a:pt x="667" y="1467"/>
                    <a:pt x="653" y="1460"/>
                    <a:pt x="650" y="1465"/>
                  </a:cubicBezTo>
                  <a:cubicBezTo>
                    <a:pt x="648" y="1467"/>
                    <a:pt x="649" y="1471"/>
                    <a:pt x="651" y="1472"/>
                  </a:cubicBezTo>
                  <a:cubicBezTo>
                    <a:pt x="654" y="1473"/>
                    <a:pt x="667" y="1481"/>
                    <a:pt x="663" y="1481"/>
                  </a:cubicBezTo>
                  <a:cubicBezTo>
                    <a:pt x="662" y="1481"/>
                    <a:pt x="659" y="1480"/>
                    <a:pt x="658" y="1479"/>
                  </a:cubicBezTo>
                  <a:cubicBezTo>
                    <a:pt x="648" y="1472"/>
                    <a:pt x="656" y="1484"/>
                    <a:pt x="659" y="1484"/>
                  </a:cubicBezTo>
                  <a:cubicBezTo>
                    <a:pt x="661" y="1483"/>
                    <a:pt x="663" y="1485"/>
                    <a:pt x="663" y="1486"/>
                  </a:cubicBezTo>
                  <a:cubicBezTo>
                    <a:pt x="663" y="1490"/>
                    <a:pt x="644" y="1495"/>
                    <a:pt x="629" y="1501"/>
                  </a:cubicBezTo>
                  <a:cubicBezTo>
                    <a:pt x="624" y="1503"/>
                    <a:pt x="619" y="1528"/>
                    <a:pt x="616" y="1529"/>
                  </a:cubicBezTo>
                  <a:cubicBezTo>
                    <a:pt x="613" y="1530"/>
                    <a:pt x="613" y="1523"/>
                    <a:pt x="613" y="1522"/>
                  </a:cubicBezTo>
                  <a:cubicBezTo>
                    <a:pt x="612" y="1518"/>
                    <a:pt x="608" y="1522"/>
                    <a:pt x="606" y="1517"/>
                  </a:cubicBezTo>
                  <a:cubicBezTo>
                    <a:pt x="606" y="1517"/>
                    <a:pt x="606" y="1517"/>
                    <a:pt x="606" y="1517"/>
                  </a:cubicBezTo>
                  <a:cubicBezTo>
                    <a:pt x="606" y="1517"/>
                    <a:pt x="606" y="1517"/>
                    <a:pt x="606" y="1517"/>
                  </a:cubicBezTo>
                  <a:cubicBezTo>
                    <a:pt x="607" y="1519"/>
                    <a:pt x="610" y="1528"/>
                    <a:pt x="603" y="1521"/>
                  </a:cubicBezTo>
                  <a:cubicBezTo>
                    <a:pt x="601" y="1519"/>
                    <a:pt x="606" y="1490"/>
                    <a:pt x="604" y="1491"/>
                  </a:cubicBezTo>
                  <a:cubicBezTo>
                    <a:pt x="599" y="1492"/>
                    <a:pt x="601" y="1502"/>
                    <a:pt x="599" y="1502"/>
                  </a:cubicBezTo>
                  <a:cubicBezTo>
                    <a:pt x="593" y="1500"/>
                    <a:pt x="599" y="1481"/>
                    <a:pt x="595" y="1485"/>
                  </a:cubicBezTo>
                  <a:cubicBezTo>
                    <a:pt x="583" y="1498"/>
                    <a:pt x="599" y="1523"/>
                    <a:pt x="585" y="1523"/>
                  </a:cubicBezTo>
                  <a:cubicBezTo>
                    <a:pt x="584" y="1523"/>
                    <a:pt x="590" y="1530"/>
                    <a:pt x="587" y="1531"/>
                  </a:cubicBezTo>
                  <a:cubicBezTo>
                    <a:pt x="585" y="1531"/>
                    <a:pt x="578" y="1522"/>
                    <a:pt x="576" y="1524"/>
                  </a:cubicBezTo>
                  <a:cubicBezTo>
                    <a:pt x="572" y="1527"/>
                    <a:pt x="584" y="1538"/>
                    <a:pt x="579" y="1539"/>
                  </a:cubicBezTo>
                  <a:cubicBezTo>
                    <a:pt x="578" y="1539"/>
                    <a:pt x="571" y="1539"/>
                    <a:pt x="570" y="1538"/>
                  </a:cubicBezTo>
                  <a:cubicBezTo>
                    <a:pt x="569" y="1538"/>
                    <a:pt x="567" y="1536"/>
                    <a:pt x="566" y="1537"/>
                  </a:cubicBezTo>
                  <a:cubicBezTo>
                    <a:pt x="565" y="1539"/>
                    <a:pt x="570" y="1540"/>
                    <a:pt x="569" y="1542"/>
                  </a:cubicBezTo>
                  <a:cubicBezTo>
                    <a:pt x="569" y="1546"/>
                    <a:pt x="567" y="1545"/>
                    <a:pt x="565" y="1544"/>
                  </a:cubicBezTo>
                  <a:cubicBezTo>
                    <a:pt x="560" y="1543"/>
                    <a:pt x="561" y="1548"/>
                    <a:pt x="560" y="1548"/>
                  </a:cubicBezTo>
                  <a:cubicBezTo>
                    <a:pt x="550" y="1549"/>
                    <a:pt x="546" y="1541"/>
                    <a:pt x="539" y="1544"/>
                  </a:cubicBezTo>
                  <a:cubicBezTo>
                    <a:pt x="537" y="1545"/>
                    <a:pt x="541" y="1546"/>
                    <a:pt x="541" y="1546"/>
                  </a:cubicBezTo>
                  <a:cubicBezTo>
                    <a:pt x="548" y="1547"/>
                    <a:pt x="538" y="1550"/>
                    <a:pt x="543" y="1551"/>
                  </a:cubicBezTo>
                  <a:cubicBezTo>
                    <a:pt x="556" y="1553"/>
                    <a:pt x="539" y="1554"/>
                    <a:pt x="533" y="1554"/>
                  </a:cubicBezTo>
                  <a:cubicBezTo>
                    <a:pt x="528" y="1554"/>
                    <a:pt x="542" y="1558"/>
                    <a:pt x="539" y="1560"/>
                  </a:cubicBezTo>
                  <a:cubicBezTo>
                    <a:pt x="518" y="1575"/>
                    <a:pt x="475" y="1545"/>
                    <a:pt x="463" y="1561"/>
                  </a:cubicBezTo>
                  <a:cubicBezTo>
                    <a:pt x="460" y="1565"/>
                    <a:pt x="474" y="1557"/>
                    <a:pt x="477" y="1561"/>
                  </a:cubicBezTo>
                  <a:cubicBezTo>
                    <a:pt x="478" y="1562"/>
                    <a:pt x="480" y="1567"/>
                    <a:pt x="481" y="1567"/>
                  </a:cubicBezTo>
                  <a:cubicBezTo>
                    <a:pt x="485" y="1568"/>
                    <a:pt x="483" y="1561"/>
                    <a:pt x="487" y="1561"/>
                  </a:cubicBezTo>
                  <a:cubicBezTo>
                    <a:pt x="501" y="1565"/>
                    <a:pt x="532" y="1573"/>
                    <a:pt x="530" y="1582"/>
                  </a:cubicBezTo>
                  <a:cubicBezTo>
                    <a:pt x="530" y="1586"/>
                    <a:pt x="506" y="1590"/>
                    <a:pt x="497" y="1586"/>
                  </a:cubicBezTo>
                  <a:cubicBezTo>
                    <a:pt x="496" y="1586"/>
                    <a:pt x="483" y="1582"/>
                    <a:pt x="484" y="1583"/>
                  </a:cubicBezTo>
                  <a:cubicBezTo>
                    <a:pt x="491" y="1593"/>
                    <a:pt x="515" y="1593"/>
                    <a:pt x="516" y="1599"/>
                  </a:cubicBezTo>
                  <a:cubicBezTo>
                    <a:pt x="516" y="1603"/>
                    <a:pt x="501" y="1597"/>
                    <a:pt x="503" y="1601"/>
                  </a:cubicBezTo>
                  <a:cubicBezTo>
                    <a:pt x="504" y="1605"/>
                    <a:pt x="508" y="1604"/>
                    <a:pt x="509" y="1608"/>
                  </a:cubicBezTo>
                  <a:cubicBezTo>
                    <a:pt x="510" y="1611"/>
                    <a:pt x="513" y="1606"/>
                    <a:pt x="514" y="1605"/>
                  </a:cubicBezTo>
                  <a:cubicBezTo>
                    <a:pt x="516" y="1605"/>
                    <a:pt x="512" y="1614"/>
                    <a:pt x="520" y="1621"/>
                  </a:cubicBezTo>
                  <a:cubicBezTo>
                    <a:pt x="522" y="1624"/>
                    <a:pt x="520" y="1628"/>
                    <a:pt x="518" y="1631"/>
                  </a:cubicBezTo>
                  <a:cubicBezTo>
                    <a:pt x="513" y="1636"/>
                    <a:pt x="503" y="1621"/>
                    <a:pt x="502" y="1622"/>
                  </a:cubicBezTo>
                  <a:cubicBezTo>
                    <a:pt x="502" y="1622"/>
                    <a:pt x="515" y="1646"/>
                    <a:pt x="514" y="1648"/>
                  </a:cubicBezTo>
                  <a:cubicBezTo>
                    <a:pt x="510" y="1655"/>
                    <a:pt x="502" y="1640"/>
                    <a:pt x="501" y="1652"/>
                  </a:cubicBezTo>
                  <a:cubicBezTo>
                    <a:pt x="501" y="1652"/>
                    <a:pt x="505" y="1653"/>
                    <a:pt x="505" y="1653"/>
                  </a:cubicBezTo>
                  <a:cubicBezTo>
                    <a:pt x="516" y="1656"/>
                    <a:pt x="512" y="1661"/>
                    <a:pt x="512" y="1663"/>
                  </a:cubicBezTo>
                  <a:cubicBezTo>
                    <a:pt x="513" y="1666"/>
                    <a:pt x="517" y="1665"/>
                    <a:pt x="514" y="1668"/>
                  </a:cubicBezTo>
                  <a:cubicBezTo>
                    <a:pt x="511" y="1669"/>
                    <a:pt x="510" y="1666"/>
                    <a:pt x="510" y="1665"/>
                  </a:cubicBezTo>
                  <a:cubicBezTo>
                    <a:pt x="509" y="1662"/>
                    <a:pt x="506" y="1662"/>
                    <a:pt x="504" y="1661"/>
                  </a:cubicBezTo>
                  <a:cubicBezTo>
                    <a:pt x="501" y="1659"/>
                    <a:pt x="493" y="1650"/>
                    <a:pt x="492" y="1651"/>
                  </a:cubicBezTo>
                  <a:cubicBezTo>
                    <a:pt x="490" y="1652"/>
                    <a:pt x="498" y="1662"/>
                    <a:pt x="498" y="1663"/>
                  </a:cubicBezTo>
                  <a:cubicBezTo>
                    <a:pt x="499" y="1667"/>
                    <a:pt x="491" y="1662"/>
                    <a:pt x="494" y="1665"/>
                  </a:cubicBezTo>
                  <a:cubicBezTo>
                    <a:pt x="495" y="1668"/>
                    <a:pt x="510" y="1682"/>
                    <a:pt x="508" y="1684"/>
                  </a:cubicBezTo>
                  <a:cubicBezTo>
                    <a:pt x="506" y="1686"/>
                    <a:pt x="487" y="1663"/>
                    <a:pt x="484" y="1665"/>
                  </a:cubicBezTo>
                  <a:cubicBezTo>
                    <a:pt x="483" y="1666"/>
                    <a:pt x="504" y="1687"/>
                    <a:pt x="504" y="1687"/>
                  </a:cubicBezTo>
                  <a:cubicBezTo>
                    <a:pt x="505" y="1687"/>
                    <a:pt x="512" y="1691"/>
                    <a:pt x="510" y="1692"/>
                  </a:cubicBezTo>
                  <a:cubicBezTo>
                    <a:pt x="507" y="1694"/>
                    <a:pt x="495" y="1691"/>
                    <a:pt x="502" y="1696"/>
                  </a:cubicBezTo>
                  <a:cubicBezTo>
                    <a:pt x="503" y="1697"/>
                    <a:pt x="503" y="1698"/>
                    <a:pt x="502" y="1698"/>
                  </a:cubicBezTo>
                  <a:cubicBezTo>
                    <a:pt x="498" y="1705"/>
                    <a:pt x="497" y="1706"/>
                    <a:pt x="492" y="1711"/>
                  </a:cubicBezTo>
                  <a:cubicBezTo>
                    <a:pt x="491" y="1712"/>
                    <a:pt x="497" y="1712"/>
                    <a:pt x="499" y="1713"/>
                  </a:cubicBezTo>
                  <a:cubicBezTo>
                    <a:pt x="501" y="1714"/>
                    <a:pt x="507" y="1716"/>
                    <a:pt x="508" y="1722"/>
                  </a:cubicBezTo>
                  <a:cubicBezTo>
                    <a:pt x="510" y="1731"/>
                    <a:pt x="487" y="1746"/>
                    <a:pt x="488" y="1753"/>
                  </a:cubicBezTo>
                  <a:cubicBezTo>
                    <a:pt x="489" y="1756"/>
                    <a:pt x="485" y="1764"/>
                    <a:pt x="488" y="1768"/>
                  </a:cubicBezTo>
                  <a:cubicBezTo>
                    <a:pt x="491" y="1771"/>
                    <a:pt x="502" y="1781"/>
                    <a:pt x="499" y="1784"/>
                  </a:cubicBezTo>
                  <a:cubicBezTo>
                    <a:pt x="498" y="1785"/>
                    <a:pt x="486" y="1782"/>
                    <a:pt x="486" y="1784"/>
                  </a:cubicBezTo>
                  <a:cubicBezTo>
                    <a:pt x="486" y="1788"/>
                    <a:pt x="485" y="1800"/>
                    <a:pt x="486" y="1808"/>
                  </a:cubicBezTo>
                  <a:cubicBezTo>
                    <a:pt x="486" y="1809"/>
                    <a:pt x="481" y="1823"/>
                    <a:pt x="487" y="1818"/>
                  </a:cubicBezTo>
                  <a:cubicBezTo>
                    <a:pt x="489" y="1816"/>
                    <a:pt x="490" y="1819"/>
                    <a:pt x="489" y="1822"/>
                  </a:cubicBezTo>
                  <a:cubicBezTo>
                    <a:pt x="488" y="1825"/>
                    <a:pt x="480" y="1820"/>
                    <a:pt x="478" y="1824"/>
                  </a:cubicBezTo>
                  <a:cubicBezTo>
                    <a:pt x="477" y="1827"/>
                    <a:pt x="483" y="1833"/>
                    <a:pt x="481" y="1837"/>
                  </a:cubicBezTo>
                  <a:cubicBezTo>
                    <a:pt x="477" y="1842"/>
                    <a:pt x="473" y="1835"/>
                    <a:pt x="469" y="1839"/>
                  </a:cubicBezTo>
                  <a:cubicBezTo>
                    <a:pt x="460" y="1852"/>
                    <a:pt x="448" y="1913"/>
                    <a:pt x="434" y="1918"/>
                  </a:cubicBezTo>
                  <a:cubicBezTo>
                    <a:pt x="426" y="1921"/>
                    <a:pt x="432" y="1907"/>
                    <a:pt x="431" y="1907"/>
                  </a:cubicBezTo>
                  <a:cubicBezTo>
                    <a:pt x="426" y="1903"/>
                    <a:pt x="413" y="1908"/>
                    <a:pt x="410" y="1907"/>
                  </a:cubicBezTo>
                  <a:cubicBezTo>
                    <a:pt x="407" y="1906"/>
                    <a:pt x="413" y="1901"/>
                    <a:pt x="410" y="1901"/>
                  </a:cubicBezTo>
                  <a:cubicBezTo>
                    <a:pt x="404" y="1899"/>
                    <a:pt x="394" y="1910"/>
                    <a:pt x="390" y="1910"/>
                  </a:cubicBezTo>
                  <a:cubicBezTo>
                    <a:pt x="381" y="1911"/>
                    <a:pt x="389" y="1906"/>
                    <a:pt x="384" y="1904"/>
                  </a:cubicBezTo>
                  <a:cubicBezTo>
                    <a:pt x="384" y="1903"/>
                    <a:pt x="383" y="1905"/>
                    <a:pt x="383" y="1905"/>
                  </a:cubicBezTo>
                  <a:cubicBezTo>
                    <a:pt x="372" y="1913"/>
                    <a:pt x="345" y="1901"/>
                    <a:pt x="331" y="1907"/>
                  </a:cubicBezTo>
                  <a:cubicBezTo>
                    <a:pt x="323" y="1910"/>
                    <a:pt x="345" y="1927"/>
                    <a:pt x="333" y="1929"/>
                  </a:cubicBezTo>
                  <a:cubicBezTo>
                    <a:pt x="324" y="1930"/>
                    <a:pt x="321" y="1915"/>
                    <a:pt x="311" y="1924"/>
                  </a:cubicBezTo>
                  <a:cubicBezTo>
                    <a:pt x="258" y="1970"/>
                    <a:pt x="323" y="1991"/>
                    <a:pt x="286" y="2013"/>
                  </a:cubicBezTo>
                  <a:cubicBezTo>
                    <a:pt x="277" y="2019"/>
                    <a:pt x="255" y="2006"/>
                    <a:pt x="243" y="2008"/>
                  </a:cubicBezTo>
                  <a:cubicBezTo>
                    <a:pt x="217" y="2012"/>
                    <a:pt x="200" y="2023"/>
                    <a:pt x="172" y="2014"/>
                  </a:cubicBezTo>
                  <a:cubicBezTo>
                    <a:pt x="170" y="2013"/>
                    <a:pt x="164" y="2015"/>
                    <a:pt x="164" y="2013"/>
                  </a:cubicBezTo>
                  <a:cubicBezTo>
                    <a:pt x="164" y="2011"/>
                    <a:pt x="166" y="2010"/>
                    <a:pt x="166" y="2008"/>
                  </a:cubicBezTo>
                  <a:cubicBezTo>
                    <a:pt x="166" y="2008"/>
                    <a:pt x="177" y="2008"/>
                    <a:pt x="178" y="2005"/>
                  </a:cubicBezTo>
                  <a:cubicBezTo>
                    <a:pt x="178" y="2004"/>
                    <a:pt x="178" y="2002"/>
                    <a:pt x="177" y="2002"/>
                  </a:cubicBezTo>
                  <a:cubicBezTo>
                    <a:pt x="161" y="1989"/>
                    <a:pt x="185" y="1983"/>
                    <a:pt x="185" y="1973"/>
                  </a:cubicBezTo>
                  <a:cubicBezTo>
                    <a:pt x="185" y="1963"/>
                    <a:pt x="174" y="1968"/>
                    <a:pt x="174" y="1959"/>
                  </a:cubicBezTo>
                  <a:cubicBezTo>
                    <a:pt x="174" y="1958"/>
                    <a:pt x="142" y="1903"/>
                    <a:pt x="137" y="1895"/>
                  </a:cubicBezTo>
                  <a:cubicBezTo>
                    <a:pt x="135" y="1893"/>
                    <a:pt x="128" y="1890"/>
                    <a:pt x="130" y="1888"/>
                  </a:cubicBezTo>
                  <a:cubicBezTo>
                    <a:pt x="137" y="1882"/>
                    <a:pt x="154" y="1906"/>
                    <a:pt x="163" y="1897"/>
                  </a:cubicBezTo>
                  <a:cubicBezTo>
                    <a:pt x="170" y="1888"/>
                    <a:pt x="145" y="1877"/>
                    <a:pt x="146" y="1872"/>
                  </a:cubicBezTo>
                  <a:cubicBezTo>
                    <a:pt x="148" y="1856"/>
                    <a:pt x="191" y="1882"/>
                    <a:pt x="169" y="1840"/>
                  </a:cubicBezTo>
                  <a:cubicBezTo>
                    <a:pt x="166" y="1834"/>
                    <a:pt x="157" y="1844"/>
                    <a:pt x="154" y="1840"/>
                  </a:cubicBezTo>
                  <a:cubicBezTo>
                    <a:pt x="142" y="1823"/>
                    <a:pt x="141" y="1813"/>
                    <a:pt x="121" y="1802"/>
                  </a:cubicBezTo>
                  <a:cubicBezTo>
                    <a:pt x="118" y="1800"/>
                    <a:pt x="123" y="1791"/>
                    <a:pt x="119" y="1787"/>
                  </a:cubicBezTo>
                  <a:cubicBezTo>
                    <a:pt x="116" y="1784"/>
                    <a:pt x="103" y="1765"/>
                    <a:pt x="103" y="1764"/>
                  </a:cubicBezTo>
                  <a:cubicBezTo>
                    <a:pt x="106" y="1757"/>
                    <a:pt x="99" y="1742"/>
                    <a:pt x="96" y="1743"/>
                  </a:cubicBezTo>
                  <a:cubicBezTo>
                    <a:pt x="96" y="1744"/>
                    <a:pt x="94" y="1744"/>
                    <a:pt x="94" y="1743"/>
                  </a:cubicBezTo>
                  <a:cubicBezTo>
                    <a:pt x="93" y="1734"/>
                    <a:pt x="99" y="1738"/>
                    <a:pt x="96" y="1729"/>
                  </a:cubicBezTo>
                  <a:cubicBezTo>
                    <a:pt x="96" y="1728"/>
                    <a:pt x="96" y="1727"/>
                    <a:pt x="95" y="1726"/>
                  </a:cubicBezTo>
                  <a:cubicBezTo>
                    <a:pt x="94" y="1726"/>
                    <a:pt x="83" y="1755"/>
                    <a:pt x="81" y="1736"/>
                  </a:cubicBezTo>
                  <a:cubicBezTo>
                    <a:pt x="80" y="1719"/>
                    <a:pt x="88" y="1715"/>
                    <a:pt x="78" y="1706"/>
                  </a:cubicBezTo>
                  <a:cubicBezTo>
                    <a:pt x="78" y="1706"/>
                    <a:pt x="78" y="1705"/>
                    <a:pt x="78" y="1705"/>
                  </a:cubicBezTo>
                  <a:cubicBezTo>
                    <a:pt x="78" y="1703"/>
                    <a:pt x="74" y="1698"/>
                    <a:pt x="75" y="1696"/>
                  </a:cubicBezTo>
                  <a:cubicBezTo>
                    <a:pt x="75" y="1695"/>
                    <a:pt x="84" y="1694"/>
                    <a:pt x="83" y="1693"/>
                  </a:cubicBezTo>
                  <a:cubicBezTo>
                    <a:pt x="80" y="1689"/>
                    <a:pt x="64" y="1695"/>
                    <a:pt x="63" y="1693"/>
                  </a:cubicBezTo>
                  <a:cubicBezTo>
                    <a:pt x="63" y="1688"/>
                    <a:pt x="71" y="1684"/>
                    <a:pt x="73" y="1682"/>
                  </a:cubicBezTo>
                  <a:cubicBezTo>
                    <a:pt x="77" y="1677"/>
                    <a:pt x="62" y="1678"/>
                    <a:pt x="60" y="1673"/>
                  </a:cubicBezTo>
                  <a:cubicBezTo>
                    <a:pt x="58" y="1671"/>
                    <a:pt x="62" y="1666"/>
                    <a:pt x="64" y="1666"/>
                  </a:cubicBezTo>
                  <a:cubicBezTo>
                    <a:pt x="72" y="1664"/>
                    <a:pt x="66" y="1662"/>
                    <a:pt x="66" y="1658"/>
                  </a:cubicBezTo>
                  <a:cubicBezTo>
                    <a:pt x="66" y="1651"/>
                    <a:pt x="82" y="1625"/>
                    <a:pt x="80" y="1620"/>
                  </a:cubicBezTo>
                  <a:cubicBezTo>
                    <a:pt x="79" y="1619"/>
                    <a:pt x="71" y="1612"/>
                    <a:pt x="73" y="1608"/>
                  </a:cubicBezTo>
                  <a:cubicBezTo>
                    <a:pt x="74" y="1605"/>
                    <a:pt x="80" y="1606"/>
                    <a:pt x="80" y="1602"/>
                  </a:cubicBezTo>
                  <a:cubicBezTo>
                    <a:pt x="79" y="1600"/>
                    <a:pt x="71" y="1605"/>
                    <a:pt x="69" y="1604"/>
                  </a:cubicBezTo>
                  <a:cubicBezTo>
                    <a:pt x="63" y="1602"/>
                    <a:pt x="51" y="1618"/>
                    <a:pt x="46" y="1615"/>
                  </a:cubicBezTo>
                  <a:cubicBezTo>
                    <a:pt x="42" y="1612"/>
                    <a:pt x="57" y="1593"/>
                    <a:pt x="59" y="1592"/>
                  </a:cubicBezTo>
                  <a:cubicBezTo>
                    <a:pt x="60" y="1592"/>
                    <a:pt x="62" y="1591"/>
                    <a:pt x="60" y="1590"/>
                  </a:cubicBezTo>
                  <a:cubicBezTo>
                    <a:pt x="57" y="1587"/>
                    <a:pt x="54" y="1593"/>
                    <a:pt x="53" y="1593"/>
                  </a:cubicBezTo>
                  <a:cubicBezTo>
                    <a:pt x="51" y="1592"/>
                    <a:pt x="51" y="1588"/>
                    <a:pt x="51" y="1587"/>
                  </a:cubicBezTo>
                  <a:cubicBezTo>
                    <a:pt x="48" y="1579"/>
                    <a:pt x="48" y="1605"/>
                    <a:pt x="42" y="1611"/>
                  </a:cubicBezTo>
                  <a:cubicBezTo>
                    <a:pt x="41" y="1611"/>
                    <a:pt x="37" y="1614"/>
                    <a:pt x="36" y="1614"/>
                  </a:cubicBezTo>
                  <a:cubicBezTo>
                    <a:pt x="35" y="1612"/>
                    <a:pt x="44" y="1605"/>
                    <a:pt x="39" y="1607"/>
                  </a:cubicBezTo>
                  <a:cubicBezTo>
                    <a:pt x="33" y="1609"/>
                    <a:pt x="36" y="1602"/>
                    <a:pt x="38" y="1603"/>
                  </a:cubicBezTo>
                  <a:cubicBezTo>
                    <a:pt x="40" y="1603"/>
                    <a:pt x="39" y="1595"/>
                    <a:pt x="37" y="1596"/>
                  </a:cubicBezTo>
                  <a:cubicBezTo>
                    <a:pt x="36" y="1597"/>
                    <a:pt x="41" y="1592"/>
                    <a:pt x="39" y="1588"/>
                  </a:cubicBezTo>
                  <a:cubicBezTo>
                    <a:pt x="38" y="1586"/>
                    <a:pt x="35" y="1593"/>
                    <a:pt x="33" y="1595"/>
                  </a:cubicBezTo>
                  <a:cubicBezTo>
                    <a:pt x="30" y="1598"/>
                    <a:pt x="24" y="1603"/>
                    <a:pt x="21" y="1603"/>
                  </a:cubicBezTo>
                  <a:cubicBezTo>
                    <a:pt x="20" y="1603"/>
                    <a:pt x="21" y="1596"/>
                    <a:pt x="20" y="1595"/>
                  </a:cubicBezTo>
                  <a:cubicBezTo>
                    <a:pt x="20" y="1591"/>
                    <a:pt x="23" y="1579"/>
                    <a:pt x="27" y="1570"/>
                  </a:cubicBezTo>
                  <a:cubicBezTo>
                    <a:pt x="27" y="1570"/>
                    <a:pt x="27" y="1569"/>
                    <a:pt x="26" y="1569"/>
                  </a:cubicBezTo>
                  <a:cubicBezTo>
                    <a:pt x="14" y="1552"/>
                    <a:pt x="26" y="1541"/>
                    <a:pt x="22" y="1531"/>
                  </a:cubicBezTo>
                  <a:cubicBezTo>
                    <a:pt x="17" y="1522"/>
                    <a:pt x="0" y="1494"/>
                    <a:pt x="29" y="1494"/>
                  </a:cubicBezTo>
                  <a:cubicBezTo>
                    <a:pt x="34" y="1494"/>
                    <a:pt x="35" y="1511"/>
                    <a:pt x="39" y="1511"/>
                  </a:cubicBezTo>
                  <a:cubicBezTo>
                    <a:pt x="41" y="1521"/>
                    <a:pt x="43" y="1532"/>
                    <a:pt x="57" y="1521"/>
                  </a:cubicBezTo>
                  <a:cubicBezTo>
                    <a:pt x="72" y="1509"/>
                    <a:pt x="72" y="1491"/>
                    <a:pt x="69" y="1473"/>
                  </a:cubicBezTo>
                  <a:cubicBezTo>
                    <a:pt x="72" y="1482"/>
                    <a:pt x="76" y="1490"/>
                    <a:pt x="73" y="1495"/>
                  </a:cubicBezTo>
                  <a:cubicBezTo>
                    <a:pt x="72" y="1496"/>
                    <a:pt x="75" y="1498"/>
                    <a:pt x="75" y="1499"/>
                  </a:cubicBezTo>
                  <a:cubicBezTo>
                    <a:pt x="76" y="1503"/>
                    <a:pt x="75" y="1501"/>
                    <a:pt x="76" y="1505"/>
                  </a:cubicBezTo>
                  <a:cubicBezTo>
                    <a:pt x="78" y="1509"/>
                    <a:pt x="73" y="1508"/>
                    <a:pt x="79" y="1511"/>
                  </a:cubicBezTo>
                  <a:cubicBezTo>
                    <a:pt x="80" y="1512"/>
                    <a:pt x="80" y="1513"/>
                    <a:pt x="80" y="1515"/>
                  </a:cubicBezTo>
                  <a:cubicBezTo>
                    <a:pt x="82" y="1529"/>
                    <a:pt x="85" y="1516"/>
                    <a:pt x="81" y="1509"/>
                  </a:cubicBezTo>
                  <a:cubicBezTo>
                    <a:pt x="81" y="1508"/>
                    <a:pt x="81" y="1508"/>
                    <a:pt x="81" y="1508"/>
                  </a:cubicBezTo>
                  <a:cubicBezTo>
                    <a:pt x="81" y="1509"/>
                    <a:pt x="74" y="1470"/>
                    <a:pt x="75" y="1468"/>
                  </a:cubicBezTo>
                  <a:cubicBezTo>
                    <a:pt x="75" y="1467"/>
                    <a:pt x="76" y="1464"/>
                    <a:pt x="78" y="1464"/>
                  </a:cubicBezTo>
                  <a:cubicBezTo>
                    <a:pt x="78" y="1464"/>
                    <a:pt x="82" y="1478"/>
                    <a:pt x="85" y="1479"/>
                  </a:cubicBezTo>
                  <a:cubicBezTo>
                    <a:pt x="91" y="1482"/>
                    <a:pt x="102" y="1489"/>
                    <a:pt x="105" y="1497"/>
                  </a:cubicBezTo>
                  <a:cubicBezTo>
                    <a:pt x="105" y="1497"/>
                    <a:pt x="106" y="1513"/>
                    <a:pt x="107" y="1510"/>
                  </a:cubicBezTo>
                  <a:cubicBezTo>
                    <a:pt x="118" y="1489"/>
                    <a:pt x="89" y="1485"/>
                    <a:pt x="83" y="1470"/>
                  </a:cubicBezTo>
                  <a:cubicBezTo>
                    <a:pt x="81" y="1465"/>
                    <a:pt x="81" y="1462"/>
                    <a:pt x="84" y="1457"/>
                  </a:cubicBezTo>
                  <a:cubicBezTo>
                    <a:pt x="93" y="1442"/>
                    <a:pt x="81" y="1453"/>
                    <a:pt x="80" y="1452"/>
                  </a:cubicBezTo>
                  <a:cubicBezTo>
                    <a:pt x="77" y="1450"/>
                    <a:pt x="77" y="1441"/>
                    <a:pt x="76" y="1441"/>
                  </a:cubicBezTo>
                  <a:cubicBezTo>
                    <a:pt x="70" y="1441"/>
                    <a:pt x="76" y="1459"/>
                    <a:pt x="73" y="1464"/>
                  </a:cubicBezTo>
                  <a:cubicBezTo>
                    <a:pt x="72" y="1467"/>
                    <a:pt x="67" y="1458"/>
                    <a:pt x="65" y="1457"/>
                  </a:cubicBezTo>
                  <a:cubicBezTo>
                    <a:pt x="61" y="1443"/>
                    <a:pt x="57" y="1430"/>
                    <a:pt x="60" y="1423"/>
                  </a:cubicBezTo>
                  <a:cubicBezTo>
                    <a:pt x="65" y="1412"/>
                    <a:pt x="82" y="1418"/>
                    <a:pt x="80" y="1402"/>
                  </a:cubicBezTo>
                  <a:cubicBezTo>
                    <a:pt x="80" y="1397"/>
                    <a:pt x="74" y="1393"/>
                    <a:pt x="74" y="1388"/>
                  </a:cubicBezTo>
                  <a:cubicBezTo>
                    <a:pt x="74" y="1378"/>
                    <a:pt x="101" y="1382"/>
                    <a:pt x="105" y="1380"/>
                  </a:cubicBezTo>
                  <a:cubicBezTo>
                    <a:pt x="111" y="1378"/>
                    <a:pt x="130" y="1360"/>
                    <a:pt x="133" y="1354"/>
                  </a:cubicBezTo>
                  <a:cubicBezTo>
                    <a:pt x="134" y="1352"/>
                    <a:pt x="133" y="1349"/>
                    <a:pt x="133" y="1346"/>
                  </a:cubicBezTo>
                  <a:cubicBezTo>
                    <a:pt x="133" y="1341"/>
                    <a:pt x="133" y="1336"/>
                    <a:pt x="133" y="1331"/>
                  </a:cubicBezTo>
                  <a:cubicBezTo>
                    <a:pt x="133" y="1328"/>
                    <a:pt x="132" y="1325"/>
                    <a:pt x="133" y="1323"/>
                  </a:cubicBezTo>
                  <a:cubicBezTo>
                    <a:pt x="136" y="1313"/>
                    <a:pt x="144" y="1310"/>
                    <a:pt x="144" y="1299"/>
                  </a:cubicBezTo>
                  <a:cubicBezTo>
                    <a:pt x="144" y="1274"/>
                    <a:pt x="108" y="1247"/>
                    <a:pt x="111" y="1224"/>
                  </a:cubicBezTo>
                  <a:cubicBezTo>
                    <a:pt x="113" y="1210"/>
                    <a:pt x="140" y="1218"/>
                    <a:pt x="148" y="1212"/>
                  </a:cubicBezTo>
                  <a:cubicBezTo>
                    <a:pt x="151" y="1210"/>
                    <a:pt x="167" y="1172"/>
                    <a:pt x="166" y="1169"/>
                  </a:cubicBezTo>
                  <a:cubicBezTo>
                    <a:pt x="155" y="1140"/>
                    <a:pt x="108" y="1143"/>
                    <a:pt x="101" y="1115"/>
                  </a:cubicBezTo>
                  <a:cubicBezTo>
                    <a:pt x="94" y="1093"/>
                    <a:pt x="119" y="1061"/>
                    <a:pt x="117" y="1037"/>
                  </a:cubicBezTo>
                  <a:cubicBezTo>
                    <a:pt x="115" y="1019"/>
                    <a:pt x="95" y="1005"/>
                    <a:pt x="92" y="988"/>
                  </a:cubicBezTo>
                  <a:cubicBezTo>
                    <a:pt x="90" y="982"/>
                    <a:pt x="97" y="972"/>
                    <a:pt x="98" y="966"/>
                  </a:cubicBezTo>
                  <a:cubicBezTo>
                    <a:pt x="98" y="960"/>
                    <a:pt x="91" y="949"/>
                    <a:pt x="93" y="944"/>
                  </a:cubicBezTo>
                  <a:cubicBezTo>
                    <a:pt x="93" y="944"/>
                    <a:pt x="105" y="926"/>
                    <a:pt x="105" y="926"/>
                  </a:cubicBezTo>
                  <a:cubicBezTo>
                    <a:pt x="105" y="914"/>
                    <a:pt x="84" y="901"/>
                    <a:pt x="84" y="889"/>
                  </a:cubicBezTo>
                  <a:cubicBezTo>
                    <a:pt x="85" y="878"/>
                    <a:pt x="106" y="868"/>
                    <a:pt x="108" y="857"/>
                  </a:cubicBezTo>
                  <a:cubicBezTo>
                    <a:pt x="109" y="852"/>
                    <a:pt x="102" y="848"/>
                    <a:pt x="102" y="842"/>
                  </a:cubicBezTo>
                  <a:cubicBezTo>
                    <a:pt x="103" y="827"/>
                    <a:pt x="130" y="803"/>
                    <a:pt x="156" y="786"/>
                  </a:cubicBezTo>
                  <a:cubicBezTo>
                    <a:pt x="155" y="791"/>
                    <a:pt x="173" y="792"/>
                    <a:pt x="175" y="799"/>
                  </a:cubicBezTo>
                  <a:cubicBezTo>
                    <a:pt x="176" y="800"/>
                    <a:pt x="183" y="815"/>
                    <a:pt x="184" y="815"/>
                  </a:cubicBezTo>
                  <a:cubicBezTo>
                    <a:pt x="194" y="817"/>
                    <a:pt x="183" y="798"/>
                    <a:pt x="180" y="797"/>
                  </a:cubicBezTo>
                  <a:cubicBezTo>
                    <a:pt x="179" y="796"/>
                    <a:pt x="179" y="796"/>
                    <a:pt x="179" y="796"/>
                  </a:cubicBezTo>
                  <a:cubicBezTo>
                    <a:pt x="178" y="795"/>
                    <a:pt x="171" y="783"/>
                    <a:pt x="164" y="781"/>
                  </a:cubicBezTo>
                  <a:cubicBezTo>
                    <a:pt x="166" y="780"/>
                    <a:pt x="167" y="779"/>
                    <a:pt x="169" y="778"/>
                  </a:cubicBezTo>
                  <a:cubicBezTo>
                    <a:pt x="170" y="781"/>
                    <a:pt x="171" y="783"/>
                    <a:pt x="172" y="781"/>
                  </a:cubicBezTo>
                  <a:cubicBezTo>
                    <a:pt x="172" y="780"/>
                    <a:pt x="172" y="780"/>
                    <a:pt x="172" y="780"/>
                  </a:cubicBezTo>
                  <a:cubicBezTo>
                    <a:pt x="172" y="778"/>
                    <a:pt x="173" y="777"/>
                    <a:pt x="173" y="776"/>
                  </a:cubicBezTo>
                  <a:cubicBezTo>
                    <a:pt x="184" y="770"/>
                    <a:pt x="194" y="766"/>
                    <a:pt x="200" y="765"/>
                  </a:cubicBezTo>
                  <a:cubicBezTo>
                    <a:pt x="222" y="763"/>
                    <a:pt x="255" y="784"/>
                    <a:pt x="272" y="771"/>
                  </a:cubicBezTo>
                  <a:cubicBezTo>
                    <a:pt x="279" y="776"/>
                    <a:pt x="285" y="779"/>
                    <a:pt x="286" y="780"/>
                  </a:cubicBezTo>
                  <a:cubicBezTo>
                    <a:pt x="289" y="782"/>
                    <a:pt x="276" y="785"/>
                    <a:pt x="277" y="786"/>
                  </a:cubicBezTo>
                  <a:cubicBezTo>
                    <a:pt x="277" y="788"/>
                    <a:pt x="281" y="786"/>
                    <a:pt x="282" y="786"/>
                  </a:cubicBezTo>
                  <a:cubicBezTo>
                    <a:pt x="292" y="783"/>
                    <a:pt x="315" y="800"/>
                    <a:pt x="318" y="810"/>
                  </a:cubicBezTo>
                  <a:cubicBezTo>
                    <a:pt x="319" y="811"/>
                    <a:pt x="319" y="811"/>
                    <a:pt x="319" y="811"/>
                  </a:cubicBezTo>
                  <a:cubicBezTo>
                    <a:pt x="346" y="817"/>
                    <a:pt x="298" y="785"/>
                    <a:pt x="274" y="769"/>
                  </a:cubicBezTo>
                  <a:cubicBezTo>
                    <a:pt x="278" y="766"/>
                    <a:pt x="280" y="760"/>
                    <a:pt x="282" y="753"/>
                  </a:cubicBezTo>
                  <a:cubicBezTo>
                    <a:pt x="293" y="690"/>
                    <a:pt x="255" y="720"/>
                    <a:pt x="240" y="695"/>
                  </a:cubicBezTo>
                  <a:cubicBezTo>
                    <a:pt x="239" y="693"/>
                    <a:pt x="241" y="689"/>
                    <a:pt x="243" y="684"/>
                  </a:cubicBezTo>
                  <a:cubicBezTo>
                    <a:pt x="249" y="688"/>
                    <a:pt x="273" y="700"/>
                    <a:pt x="277" y="701"/>
                  </a:cubicBezTo>
                  <a:cubicBezTo>
                    <a:pt x="274" y="700"/>
                    <a:pt x="288" y="719"/>
                    <a:pt x="299" y="723"/>
                  </a:cubicBezTo>
                  <a:cubicBezTo>
                    <a:pt x="317" y="729"/>
                    <a:pt x="352" y="724"/>
                    <a:pt x="366" y="742"/>
                  </a:cubicBezTo>
                  <a:cubicBezTo>
                    <a:pt x="369" y="746"/>
                    <a:pt x="386" y="762"/>
                    <a:pt x="388" y="771"/>
                  </a:cubicBezTo>
                  <a:cubicBezTo>
                    <a:pt x="388" y="775"/>
                    <a:pt x="384" y="771"/>
                    <a:pt x="385" y="776"/>
                  </a:cubicBezTo>
                  <a:cubicBezTo>
                    <a:pt x="386" y="778"/>
                    <a:pt x="403" y="786"/>
                    <a:pt x="399" y="789"/>
                  </a:cubicBezTo>
                  <a:cubicBezTo>
                    <a:pt x="397" y="790"/>
                    <a:pt x="395" y="785"/>
                    <a:pt x="393" y="785"/>
                  </a:cubicBezTo>
                  <a:cubicBezTo>
                    <a:pt x="392" y="785"/>
                    <a:pt x="403" y="797"/>
                    <a:pt x="387" y="790"/>
                  </a:cubicBezTo>
                  <a:cubicBezTo>
                    <a:pt x="384" y="788"/>
                    <a:pt x="378" y="779"/>
                    <a:pt x="379" y="788"/>
                  </a:cubicBezTo>
                  <a:cubicBezTo>
                    <a:pt x="379" y="793"/>
                    <a:pt x="400" y="797"/>
                    <a:pt x="405" y="801"/>
                  </a:cubicBezTo>
                  <a:cubicBezTo>
                    <a:pt x="408" y="804"/>
                    <a:pt x="403" y="818"/>
                    <a:pt x="404" y="819"/>
                  </a:cubicBezTo>
                  <a:cubicBezTo>
                    <a:pt x="406" y="820"/>
                    <a:pt x="407" y="816"/>
                    <a:pt x="408" y="816"/>
                  </a:cubicBezTo>
                  <a:cubicBezTo>
                    <a:pt x="413" y="815"/>
                    <a:pt x="408" y="801"/>
                    <a:pt x="423" y="809"/>
                  </a:cubicBezTo>
                  <a:cubicBezTo>
                    <a:pt x="426" y="810"/>
                    <a:pt x="422" y="814"/>
                    <a:pt x="423" y="816"/>
                  </a:cubicBezTo>
                  <a:cubicBezTo>
                    <a:pt x="424" y="817"/>
                    <a:pt x="430" y="820"/>
                    <a:pt x="432" y="819"/>
                  </a:cubicBezTo>
                  <a:cubicBezTo>
                    <a:pt x="432" y="819"/>
                    <a:pt x="426" y="809"/>
                    <a:pt x="425" y="808"/>
                  </a:cubicBezTo>
                  <a:cubicBezTo>
                    <a:pt x="423" y="803"/>
                    <a:pt x="414" y="805"/>
                    <a:pt x="410" y="802"/>
                  </a:cubicBezTo>
                  <a:cubicBezTo>
                    <a:pt x="404" y="797"/>
                    <a:pt x="405" y="790"/>
                    <a:pt x="401" y="783"/>
                  </a:cubicBezTo>
                  <a:cubicBezTo>
                    <a:pt x="399" y="782"/>
                    <a:pt x="381" y="735"/>
                    <a:pt x="381" y="732"/>
                  </a:cubicBezTo>
                  <a:cubicBezTo>
                    <a:pt x="381" y="730"/>
                    <a:pt x="362" y="726"/>
                    <a:pt x="361" y="728"/>
                  </a:cubicBezTo>
                  <a:cubicBezTo>
                    <a:pt x="361" y="730"/>
                    <a:pt x="390" y="740"/>
                    <a:pt x="378" y="750"/>
                  </a:cubicBezTo>
                  <a:cubicBezTo>
                    <a:pt x="377" y="752"/>
                    <a:pt x="374" y="746"/>
                    <a:pt x="373" y="746"/>
                  </a:cubicBezTo>
                  <a:cubicBezTo>
                    <a:pt x="370" y="739"/>
                    <a:pt x="362" y="731"/>
                    <a:pt x="355" y="729"/>
                  </a:cubicBezTo>
                  <a:cubicBezTo>
                    <a:pt x="330" y="723"/>
                    <a:pt x="305" y="724"/>
                    <a:pt x="285" y="708"/>
                  </a:cubicBezTo>
                  <a:cubicBezTo>
                    <a:pt x="282" y="705"/>
                    <a:pt x="285" y="702"/>
                    <a:pt x="283" y="700"/>
                  </a:cubicBezTo>
                  <a:cubicBezTo>
                    <a:pt x="283" y="699"/>
                    <a:pt x="257" y="683"/>
                    <a:pt x="253" y="683"/>
                  </a:cubicBezTo>
                  <a:cubicBezTo>
                    <a:pt x="251" y="683"/>
                    <a:pt x="247" y="682"/>
                    <a:pt x="245" y="682"/>
                  </a:cubicBezTo>
                  <a:cubicBezTo>
                    <a:pt x="258" y="660"/>
                    <a:pt x="292" y="620"/>
                    <a:pt x="297" y="609"/>
                  </a:cubicBezTo>
                  <a:cubicBezTo>
                    <a:pt x="299" y="604"/>
                    <a:pt x="298" y="597"/>
                    <a:pt x="301" y="592"/>
                  </a:cubicBezTo>
                  <a:cubicBezTo>
                    <a:pt x="301" y="592"/>
                    <a:pt x="313" y="582"/>
                    <a:pt x="313" y="582"/>
                  </a:cubicBezTo>
                  <a:cubicBezTo>
                    <a:pt x="314" y="578"/>
                    <a:pt x="313" y="574"/>
                    <a:pt x="313" y="571"/>
                  </a:cubicBezTo>
                  <a:cubicBezTo>
                    <a:pt x="313" y="571"/>
                    <a:pt x="313" y="549"/>
                    <a:pt x="313" y="549"/>
                  </a:cubicBezTo>
                  <a:cubicBezTo>
                    <a:pt x="313" y="546"/>
                    <a:pt x="312" y="542"/>
                    <a:pt x="313" y="538"/>
                  </a:cubicBezTo>
                  <a:cubicBezTo>
                    <a:pt x="315" y="526"/>
                    <a:pt x="324" y="515"/>
                    <a:pt x="325" y="503"/>
                  </a:cubicBezTo>
                  <a:cubicBezTo>
                    <a:pt x="326" y="494"/>
                    <a:pt x="308" y="464"/>
                    <a:pt x="313" y="457"/>
                  </a:cubicBezTo>
                  <a:cubicBezTo>
                    <a:pt x="314" y="455"/>
                    <a:pt x="394" y="454"/>
                    <a:pt x="399" y="434"/>
                  </a:cubicBezTo>
                  <a:cubicBezTo>
                    <a:pt x="401" y="425"/>
                    <a:pt x="388" y="412"/>
                    <a:pt x="390" y="403"/>
                  </a:cubicBezTo>
                  <a:cubicBezTo>
                    <a:pt x="392" y="397"/>
                    <a:pt x="409" y="390"/>
                    <a:pt x="414" y="385"/>
                  </a:cubicBezTo>
                  <a:cubicBezTo>
                    <a:pt x="427" y="373"/>
                    <a:pt x="435" y="354"/>
                    <a:pt x="448" y="342"/>
                  </a:cubicBezTo>
                  <a:cubicBezTo>
                    <a:pt x="456" y="334"/>
                    <a:pt x="471" y="330"/>
                    <a:pt x="478" y="321"/>
                  </a:cubicBezTo>
                  <a:cubicBezTo>
                    <a:pt x="500" y="292"/>
                    <a:pt x="452" y="273"/>
                    <a:pt x="454" y="259"/>
                  </a:cubicBezTo>
                  <a:cubicBezTo>
                    <a:pt x="457" y="243"/>
                    <a:pt x="478" y="248"/>
                    <a:pt x="485" y="238"/>
                  </a:cubicBezTo>
                  <a:cubicBezTo>
                    <a:pt x="498" y="221"/>
                    <a:pt x="500" y="200"/>
                    <a:pt x="512" y="184"/>
                  </a:cubicBezTo>
                  <a:cubicBezTo>
                    <a:pt x="516" y="178"/>
                    <a:pt x="544" y="162"/>
                    <a:pt x="555" y="157"/>
                  </a:cubicBezTo>
                  <a:cubicBezTo>
                    <a:pt x="555" y="162"/>
                    <a:pt x="583" y="179"/>
                    <a:pt x="584" y="184"/>
                  </a:cubicBezTo>
                  <a:cubicBezTo>
                    <a:pt x="585" y="185"/>
                    <a:pt x="585" y="186"/>
                    <a:pt x="586" y="187"/>
                  </a:cubicBezTo>
                  <a:cubicBezTo>
                    <a:pt x="587" y="188"/>
                    <a:pt x="587" y="188"/>
                    <a:pt x="587" y="189"/>
                  </a:cubicBezTo>
                  <a:cubicBezTo>
                    <a:pt x="588" y="189"/>
                    <a:pt x="588" y="189"/>
                    <a:pt x="588" y="189"/>
                  </a:cubicBezTo>
                  <a:cubicBezTo>
                    <a:pt x="594" y="192"/>
                    <a:pt x="588" y="174"/>
                    <a:pt x="582" y="174"/>
                  </a:cubicBezTo>
                  <a:cubicBezTo>
                    <a:pt x="565" y="172"/>
                    <a:pt x="587" y="168"/>
                    <a:pt x="574" y="162"/>
                  </a:cubicBezTo>
                  <a:cubicBezTo>
                    <a:pt x="571" y="161"/>
                    <a:pt x="568" y="168"/>
                    <a:pt x="565" y="162"/>
                  </a:cubicBezTo>
                  <a:cubicBezTo>
                    <a:pt x="565" y="161"/>
                    <a:pt x="562" y="156"/>
                    <a:pt x="559" y="155"/>
                  </a:cubicBezTo>
                  <a:cubicBezTo>
                    <a:pt x="559" y="155"/>
                    <a:pt x="559" y="155"/>
                    <a:pt x="560" y="155"/>
                  </a:cubicBezTo>
                  <a:cubicBezTo>
                    <a:pt x="573" y="150"/>
                    <a:pt x="602" y="182"/>
                    <a:pt x="615" y="176"/>
                  </a:cubicBezTo>
                  <a:cubicBezTo>
                    <a:pt x="655" y="157"/>
                    <a:pt x="621" y="101"/>
                    <a:pt x="632" y="89"/>
                  </a:cubicBezTo>
                  <a:cubicBezTo>
                    <a:pt x="654" y="67"/>
                    <a:pt x="776" y="122"/>
                    <a:pt x="797" y="116"/>
                  </a:cubicBezTo>
                  <a:cubicBezTo>
                    <a:pt x="800" y="115"/>
                    <a:pt x="820" y="97"/>
                    <a:pt x="820" y="97"/>
                  </a:cubicBezTo>
                  <a:cubicBezTo>
                    <a:pt x="831" y="84"/>
                    <a:pt x="799" y="89"/>
                    <a:pt x="799" y="81"/>
                  </a:cubicBezTo>
                  <a:cubicBezTo>
                    <a:pt x="799" y="77"/>
                    <a:pt x="831" y="57"/>
                    <a:pt x="835" y="45"/>
                  </a:cubicBezTo>
                  <a:cubicBezTo>
                    <a:pt x="838" y="29"/>
                    <a:pt x="827" y="17"/>
                    <a:pt x="817" y="7"/>
                  </a:cubicBezTo>
                  <a:cubicBezTo>
                    <a:pt x="815" y="6"/>
                    <a:pt x="810" y="4"/>
                    <a:pt x="812" y="2"/>
                  </a:cubicBezTo>
                  <a:cubicBezTo>
                    <a:pt x="815" y="0"/>
                    <a:pt x="819" y="2"/>
                    <a:pt x="823" y="2"/>
                  </a:cubicBezTo>
                  <a:cubicBezTo>
                    <a:pt x="827" y="2"/>
                    <a:pt x="855" y="2"/>
                    <a:pt x="859" y="2"/>
                  </a:cubicBezTo>
                  <a:cubicBezTo>
                    <a:pt x="867" y="6"/>
                    <a:pt x="885" y="11"/>
                    <a:pt x="887" y="18"/>
                  </a:cubicBezTo>
                  <a:cubicBezTo>
                    <a:pt x="887" y="24"/>
                    <a:pt x="874" y="16"/>
                    <a:pt x="884" y="26"/>
                  </a:cubicBezTo>
                  <a:cubicBezTo>
                    <a:pt x="890" y="33"/>
                    <a:pt x="974" y="85"/>
                    <a:pt x="986" y="92"/>
                  </a:cubicBezTo>
                  <a:cubicBezTo>
                    <a:pt x="1016" y="109"/>
                    <a:pt x="1055" y="98"/>
                    <a:pt x="1081" y="129"/>
                  </a:cubicBezTo>
                  <a:cubicBezTo>
                    <a:pt x="1085" y="133"/>
                    <a:pt x="1083" y="145"/>
                    <a:pt x="1084" y="147"/>
                  </a:cubicBezTo>
                  <a:cubicBezTo>
                    <a:pt x="1086" y="149"/>
                    <a:pt x="1089" y="146"/>
                    <a:pt x="1091" y="146"/>
                  </a:cubicBezTo>
                  <a:cubicBezTo>
                    <a:pt x="1101" y="144"/>
                    <a:pt x="1102" y="150"/>
                    <a:pt x="1109" y="157"/>
                  </a:cubicBezTo>
                  <a:cubicBezTo>
                    <a:pt x="1115" y="165"/>
                    <a:pt x="1137" y="171"/>
                    <a:pt x="1130" y="178"/>
                  </a:cubicBezTo>
                  <a:cubicBezTo>
                    <a:pt x="1126" y="182"/>
                    <a:pt x="1118" y="181"/>
                    <a:pt x="1115" y="186"/>
                  </a:cubicBezTo>
                  <a:cubicBezTo>
                    <a:pt x="1106" y="201"/>
                    <a:pt x="1124" y="219"/>
                    <a:pt x="1120" y="233"/>
                  </a:cubicBezTo>
                  <a:cubicBezTo>
                    <a:pt x="1118" y="238"/>
                    <a:pt x="1105" y="244"/>
                    <a:pt x="1109" y="251"/>
                  </a:cubicBezTo>
                  <a:cubicBezTo>
                    <a:pt x="1115" y="260"/>
                    <a:pt x="1130" y="251"/>
                    <a:pt x="1139" y="259"/>
                  </a:cubicBezTo>
                  <a:cubicBezTo>
                    <a:pt x="1150" y="268"/>
                    <a:pt x="1122" y="289"/>
                    <a:pt x="1121" y="298"/>
                  </a:cubicBezTo>
                  <a:cubicBezTo>
                    <a:pt x="1120" y="318"/>
                    <a:pt x="1163" y="334"/>
                    <a:pt x="1160" y="354"/>
                  </a:cubicBezTo>
                  <a:cubicBezTo>
                    <a:pt x="1160" y="354"/>
                    <a:pt x="1151" y="362"/>
                    <a:pt x="1151" y="362"/>
                  </a:cubicBezTo>
                  <a:cubicBezTo>
                    <a:pt x="1147" y="370"/>
                    <a:pt x="1153" y="383"/>
                    <a:pt x="1150" y="390"/>
                  </a:cubicBezTo>
                  <a:cubicBezTo>
                    <a:pt x="1144" y="403"/>
                    <a:pt x="1129" y="398"/>
                    <a:pt x="1129" y="416"/>
                  </a:cubicBezTo>
                  <a:close/>
                  <a:moveTo>
                    <a:pt x="465" y="1611"/>
                  </a:moveTo>
                  <a:cubicBezTo>
                    <a:pt x="466" y="1614"/>
                    <a:pt x="489" y="1615"/>
                    <a:pt x="488" y="1615"/>
                  </a:cubicBezTo>
                  <a:cubicBezTo>
                    <a:pt x="485" y="1615"/>
                    <a:pt x="481" y="1612"/>
                    <a:pt x="479" y="1610"/>
                  </a:cubicBezTo>
                  <a:cubicBezTo>
                    <a:pt x="479" y="1610"/>
                    <a:pt x="479" y="1610"/>
                    <a:pt x="479" y="1610"/>
                  </a:cubicBezTo>
                  <a:cubicBezTo>
                    <a:pt x="476" y="1606"/>
                    <a:pt x="464" y="1606"/>
                    <a:pt x="465" y="1611"/>
                  </a:cubicBezTo>
                  <a:close/>
                  <a:moveTo>
                    <a:pt x="526" y="1502"/>
                  </a:moveTo>
                  <a:cubicBezTo>
                    <a:pt x="529" y="1503"/>
                    <a:pt x="522" y="1521"/>
                    <a:pt x="529" y="1509"/>
                  </a:cubicBezTo>
                  <a:cubicBezTo>
                    <a:pt x="530" y="1508"/>
                    <a:pt x="530" y="1508"/>
                    <a:pt x="530" y="1508"/>
                  </a:cubicBezTo>
                  <a:cubicBezTo>
                    <a:pt x="535" y="1506"/>
                    <a:pt x="546" y="1516"/>
                    <a:pt x="547" y="1510"/>
                  </a:cubicBezTo>
                  <a:cubicBezTo>
                    <a:pt x="548" y="1499"/>
                    <a:pt x="533" y="1505"/>
                    <a:pt x="523" y="1497"/>
                  </a:cubicBezTo>
                  <a:cubicBezTo>
                    <a:pt x="522" y="1496"/>
                    <a:pt x="524" y="1502"/>
                    <a:pt x="526" y="1502"/>
                  </a:cubicBezTo>
                  <a:close/>
                  <a:moveTo>
                    <a:pt x="674" y="1389"/>
                  </a:moveTo>
                  <a:cubicBezTo>
                    <a:pt x="677" y="1390"/>
                    <a:pt x="684" y="1390"/>
                    <a:pt x="684" y="1386"/>
                  </a:cubicBezTo>
                  <a:cubicBezTo>
                    <a:pt x="684" y="1386"/>
                    <a:pt x="684" y="1386"/>
                    <a:pt x="684" y="1386"/>
                  </a:cubicBezTo>
                  <a:cubicBezTo>
                    <a:pt x="680" y="1382"/>
                    <a:pt x="659" y="1386"/>
                    <a:pt x="674" y="1389"/>
                  </a:cubicBezTo>
                  <a:close/>
                  <a:moveTo>
                    <a:pt x="668" y="247"/>
                  </a:moveTo>
                  <a:cubicBezTo>
                    <a:pt x="679" y="251"/>
                    <a:pt x="714" y="268"/>
                    <a:pt x="725" y="260"/>
                  </a:cubicBezTo>
                  <a:cubicBezTo>
                    <a:pt x="727" y="258"/>
                    <a:pt x="719" y="259"/>
                    <a:pt x="716" y="259"/>
                  </a:cubicBezTo>
                  <a:cubicBezTo>
                    <a:pt x="714" y="258"/>
                    <a:pt x="714" y="258"/>
                    <a:pt x="714" y="258"/>
                  </a:cubicBezTo>
                  <a:cubicBezTo>
                    <a:pt x="710" y="258"/>
                    <a:pt x="667" y="241"/>
                    <a:pt x="666" y="244"/>
                  </a:cubicBezTo>
                  <a:cubicBezTo>
                    <a:pt x="665" y="245"/>
                    <a:pt x="666" y="247"/>
                    <a:pt x="668" y="247"/>
                  </a:cubicBezTo>
                  <a:close/>
                  <a:moveTo>
                    <a:pt x="509" y="275"/>
                  </a:moveTo>
                  <a:cubicBezTo>
                    <a:pt x="511" y="273"/>
                    <a:pt x="496" y="265"/>
                    <a:pt x="507" y="265"/>
                  </a:cubicBezTo>
                  <a:cubicBezTo>
                    <a:pt x="508" y="265"/>
                    <a:pt x="517" y="269"/>
                    <a:pt x="516" y="266"/>
                  </a:cubicBezTo>
                  <a:cubicBezTo>
                    <a:pt x="514" y="261"/>
                    <a:pt x="501" y="262"/>
                    <a:pt x="497" y="260"/>
                  </a:cubicBezTo>
                  <a:cubicBezTo>
                    <a:pt x="495" y="259"/>
                    <a:pt x="490" y="255"/>
                    <a:pt x="492" y="254"/>
                  </a:cubicBezTo>
                  <a:cubicBezTo>
                    <a:pt x="501" y="251"/>
                    <a:pt x="549" y="247"/>
                    <a:pt x="552" y="236"/>
                  </a:cubicBezTo>
                  <a:cubicBezTo>
                    <a:pt x="552" y="235"/>
                    <a:pt x="543" y="234"/>
                    <a:pt x="542" y="233"/>
                  </a:cubicBezTo>
                  <a:cubicBezTo>
                    <a:pt x="536" y="233"/>
                    <a:pt x="546" y="238"/>
                    <a:pt x="536" y="239"/>
                  </a:cubicBezTo>
                  <a:cubicBezTo>
                    <a:pt x="528" y="240"/>
                    <a:pt x="511" y="229"/>
                    <a:pt x="503" y="235"/>
                  </a:cubicBezTo>
                  <a:cubicBezTo>
                    <a:pt x="500" y="239"/>
                    <a:pt x="527" y="241"/>
                    <a:pt x="527" y="242"/>
                  </a:cubicBezTo>
                  <a:cubicBezTo>
                    <a:pt x="520" y="252"/>
                    <a:pt x="486" y="246"/>
                    <a:pt x="480" y="248"/>
                  </a:cubicBezTo>
                  <a:cubicBezTo>
                    <a:pt x="470" y="251"/>
                    <a:pt x="490" y="258"/>
                    <a:pt x="491" y="260"/>
                  </a:cubicBezTo>
                  <a:cubicBezTo>
                    <a:pt x="492" y="262"/>
                    <a:pt x="473" y="260"/>
                    <a:pt x="473" y="263"/>
                  </a:cubicBezTo>
                  <a:cubicBezTo>
                    <a:pt x="473" y="264"/>
                    <a:pt x="506" y="281"/>
                    <a:pt x="509" y="275"/>
                  </a:cubicBezTo>
                  <a:close/>
                  <a:moveTo>
                    <a:pt x="483" y="328"/>
                  </a:moveTo>
                  <a:cubicBezTo>
                    <a:pt x="484" y="327"/>
                    <a:pt x="489" y="328"/>
                    <a:pt x="491" y="329"/>
                  </a:cubicBezTo>
                  <a:cubicBezTo>
                    <a:pt x="504" y="331"/>
                    <a:pt x="482" y="334"/>
                    <a:pt x="490" y="334"/>
                  </a:cubicBezTo>
                  <a:cubicBezTo>
                    <a:pt x="496" y="334"/>
                    <a:pt x="507" y="336"/>
                    <a:pt x="513" y="339"/>
                  </a:cubicBezTo>
                  <a:cubicBezTo>
                    <a:pt x="513" y="339"/>
                    <a:pt x="513" y="339"/>
                    <a:pt x="513" y="339"/>
                  </a:cubicBezTo>
                  <a:cubicBezTo>
                    <a:pt x="515" y="340"/>
                    <a:pt x="483" y="314"/>
                    <a:pt x="477" y="324"/>
                  </a:cubicBezTo>
                  <a:cubicBezTo>
                    <a:pt x="474" y="328"/>
                    <a:pt x="482" y="330"/>
                    <a:pt x="483" y="328"/>
                  </a:cubicBezTo>
                  <a:close/>
                  <a:moveTo>
                    <a:pt x="472" y="345"/>
                  </a:moveTo>
                  <a:cubicBezTo>
                    <a:pt x="472" y="345"/>
                    <a:pt x="472" y="345"/>
                    <a:pt x="472" y="345"/>
                  </a:cubicBezTo>
                  <a:cubicBezTo>
                    <a:pt x="484" y="343"/>
                    <a:pt x="497" y="344"/>
                    <a:pt x="509" y="346"/>
                  </a:cubicBezTo>
                  <a:cubicBezTo>
                    <a:pt x="509" y="346"/>
                    <a:pt x="528" y="348"/>
                    <a:pt x="527" y="348"/>
                  </a:cubicBezTo>
                  <a:cubicBezTo>
                    <a:pt x="527" y="347"/>
                    <a:pt x="527" y="347"/>
                    <a:pt x="526" y="347"/>
                  </a:cubicBezTo>
                  <a:cubicBezTo>
                    <a:pt x="517" y="343"/>
                    <a:pt x="431" y="329"/>
                    <a:pt x="472" y="345"/>
                  </a:cubicBezTo>
                  <a:close/>
                  <a:moveTo>
                    <a:pt x="486" y="401"/>
                  </a:moveTo>
                  <a:cubicBezTo>
                    <a:pt x="482" y="398"/>
                    <a:pt x="476" y="381"/>
                    <a:pt x="473" y="382"/>
                  </a:cubicBezTo>
                  <a:cubicBezTo>
                    <a:pt x="458" y="386"/>
                    <a:pt x="485" y="407"/>
                    <a:pt x="505" y="411"/>
                  </a:cubicBezTo>
                  <a:cubicBezTo>
                    <a:pt x="508" y="411"/>
                    <a:pt x="508" y="411"/>
                    <a:pt x="508" y="411"/>
                  </a:cubicBezTo>
                  <a:cubicBezTo>
                    <a:pt x="535" y="411"/>
                    <a:pt x="495" y="406"/>
                    <a:pt x="486" y="401"/>
                  </a:cubicBezTo>
                  <a:close/>
                  <a:moveTo>
                    <a:pt x="460" y="605"/>
                  </a:moveTo>
                  <a:cubicBezTo>
                    <a:pt x="465" y="608"/>
                    <a:pt x="473" y="614"/>
                    <a:pt x="475" y="617"/>
                  </a:cubicBezTo>
                  <a:cubicBezTo>
                    <a:pt x="481" y="623"/>
                    <a:pt x="467" y="614"/>
                    <a:pt x="465" y="619"/>
                  </a:cubicBezTo>
                  <a:cubicBezTo>
                    <a:pt x="465" y="620"/>
                    <a:pt x="474" y="622"/>
                    <a:pt x="475" y="623"/>
                  </a:cubicBezTo>
                  <a:cubicBezTo>
                    <a:pt x="484" y="625"/>
                    <a:pt x="486" y="643"/>
                    <a:pt x="494" y="648"/>
                  </a:cubicBezTo>
                  <a:cubicBezTo>
                    <a:pt x="500" y="652"/>
                    <a:pt x="515" y="653"/>
                    <a:pt x="516" y="651"/>
                  </a:cubicBezTo>
                  <a:cubicBezTo>
                    <a:pt x="517" y="651"/>
                    <a:pt x="507" y="648"/>
                    <a:pt x="505" y="646"/>
                  </a:cubicBezTo>
                  <a:cubicBezTo>
                    <a:pt x="498" y="636"/>
                    <a:pt x="504" y="655"/>
                    <a:pt x="496" y="645"/>
                  </a:cubicBezTo>
                  <a:cubicBezTo>
                    <a:pt x="484" y="627"/>
                    <a:pt x="483" y="613"/>
                    <a:pt x="465" y="604"/>
                  </a:cubicBezTo>
                  <a:cubicBezTo>
                    <a:pt x="463" y="603"/>
                    <a:pt x="455" y="598"/>
                    <a:pt x="454" y="599"/>
                  </a:cubicBezTo>
                  <a:cubicBezTo>
                    <a:pt x="453" y="599"/>
                    <a:pt x="459" y="605"/>
                    <a:pt x="460" y="605"/>
                  </a:cubicBezTo>
                  <a:close/>
                  <a:moveTo>
                    <a:pt x="396" y="533"/>
                  </a:moveTo>
                  <a:cubicBezTo>
                    <a:pt x="402" y="537"/>
                    <a:pt x="402" y="544"/>
                    <a:pt x="406" y="549"/>
                  </a:cubicBezTo>
                  <a:cubicBezTo>
                    <a:pt x="407" y="549"/>
                    <a:pt x="407" y="549"/>
                    <a:pt x="407" y="549"/>
                  </a:cubicBezTo>
                  <a:cubicBezTo>
                    <a:pt x="423" y="556"/>
                    <a:pt x="402" y="532"/>
                    <a:pt x="395" y="528"/>
                  </a:cubicBezTo>
                  <a:cubicBezTo>
                    <a:pt x="376" y="518"/>
                    <a:pt x="383" y="524"/>
                    <a:pt x="396" y="533"/>
                  </a:cubicBezTo>
                  <a:close/>
                  <a:moveTo>
                    <a:pt x="375" y="541"/>
                  </a:moveTo>
                  <a:cubicBezTo>
                    <a:pt x="376" y="545"/>
                    <a:pt x="394" y="559"/>
                    <a:pt x="399" y="559"/>
                  </a:cubicBezTo>
                  <a:cubicBezTo>
                    <a:pt x="406" y="560"/>
                    <a:pt x="414" y="558"/>
                    <a:pt x="422" y="559"/>
                  </a:cubicBezTo>
                  <a:cubicBezTo>
                    <a:pt x="423" y="559"/>
                    <a:pt x="429" y="559"/>
                    <a:pt x="429" y="558"/>
                  </a:cubicBezTo>
                  <a:cubicBezTo>
                    <a:pt x="428" y="554"/>
                    <a:pt x="405" y="557"/>
                    <a:pt x="402" y="556"/>
                  </a:cubicBezTo>
                  <a:cubicBezTo>
                    <a:pt x="392" y="553"/>
                    <a:pt x="386" y="531"/>
                    <a:pt x="370" y="531"/>
                  </a:cubicBezTo>
                  <a:cubicBezTo>
                    <a:pt x="367" y="530"/>
                    <a:pt x="375" y="540"/>
                    <a:pt x="375" y="541"/>
                  </a:cubicBezTo>
                  <a:close/>
                  <a:moveTo>
                    <a:pt x="359" y="480"/>
                  </a:moveTo>
                  <a:cubicBezTo>
                    <a:pt x="360" y="481"/>
                    <a:pt x="360" y="481"/>
                    <a:pt x="360" y="481"/>
                  </a:cubicBezTo>
                  <a:cubicBezTo>
                    <a:pt x="359" y="484"/>
                    <a:pt x="371" y="477"/>
                    <a:pt x="365" y="474"/>
                  </a:cubicBezTo>
                  <a:cubicBezTo>
                    <a:pt x="354" y="468"/>
                    <a:pt x="318" y="453"/>
                    <a:pt x="317" y="459"/>
                  </a:cubicBezTo>
                  <a:cubicBezTo>
                    <a:pt x="315" y="464"/>
                    <a:pt x="362" y="469"/>
                    <a:pt x="359" y="480"/>
                  </a:cubicBezTo>
                  <a:close/>
                  <a:moveTo>
                    <a:pt x="400" y="633"/>
                  </a:moveTo>
                  <a:cubicBezTo>
                    <a:pt x="400" y="633"/>
                    <a:pt x="385" y="632"/>
                    <a:pt x="383" y="630"/>
                  </a:cubicBezTo>
                  <a:cubicBezTo>
                    <a:pt x="383" y="629"/>
                    <a:pt x="383" y="629"/>
                    <a:pt x="383" y="629"/>
                  </a:cubicBezTo>
                  <a:cubicBezTo>
                    <a:pt x="377" y="627"/>
                    <a:pt x="376" y="617"/>
                    <a:pt x="373" y="616"/>
                  </a:cubicBezTo>
                  <a:cubicBezTo>
                    <a:pt x="371" y="616"/>
                    <a:pt x="375" y="626"/>
                    <a:pt x="371" y="625"/>
                  </a:cubicBezTo>
                  <a:cubicBezTo>
                    <a:pt x="368" y="624"/>
                    <a:pt x="339" y="615"/>
                    <a:pt x="340" y="622"/>
                  </a:cubicBezTo>
                  <a:cubicBezTo>
                    <a:pt x="340" y="625"/>
                    <a:pt x="363" y="625"/>
                    <a:pt x="366" y="627"/>
                  </a:cubicBezTo>
                  <a:cubicBezTo>
                    <a:pt x="370" y="628"/>
                    <a:pt x="396" y="642"/>
                    <a:pt x="400" y="633"/>
                  </a:cubicBezTo>
                  <a:close/>
                  <a:moveTo>
                    <a:pt x="436" y="780"/>
                  </a:moveTo>
                  <a:cubicBezTo>
                    <a:pt x="437" y="779"/>
                    <a:pt x="437" y="779"/>
                    <a:pt x="437" y="779"/>
                  </a:cubicBezTo>
                  <a:cubicBezTo>
                    <a:pt x="447" y="757"/>
                    <a:pt x="407" y="739"/>
                    <a:pt x="399" y="743"/>
                  </a:cubicBezTo>
                  <a:cubicBezTo>
                    <a:pt x="396" y="744"/>
                    <a:pt x="407" y="747"/>
                    <a:pt x="408" y="747"/>
                  </a:cubicBezTo>
                  <a:cubicBezTo>
                    <a:pt x="411" y="748"/>
                    <a:pt x="426" y="758"/>
                    <a:pt x="428" y="760"/>
                  </a:cubicBezTo>
                  <a:cubicBezTo>
                    <a:pt x="433" y="764"/>
                    <a:pt x="430" y="795"/>
                    <a:pt x="436" y="780"/>
                  </a:cubicBezTo>
                  <a:close/>
                  <a:moveTo>
                    <a:pt x="399" y="1195"/>
                  </a:moveTo>
                  <a:cubicBezTo>
                    <a:pt x="414" y="1193"/>
                    <a:pt x="412" y="1216"/>
                    <a:pt x="425" y="1216"/>
                  </a:cubicBezTo>
                  <a:cubicBezTo>
                    <a:pt x="427" y="1216"/>
                    <a:pt x="421" y="1210"/>
                    <a:pt x="421" y="1209"/>
                  </a:cubicBezTo>
                  <a:cubicBezTo>
                    <a:pt x="415" y="1201"/>
                    <a:pt x="426" y="1199"/>
                    <a:pt x="413" y="1195"/>
                  </a:cubicBezTo>
                  <a:cubicBezTo>
                    <a:pt x="413" y="1195"/>
                    <a:pt x="413" y="1195"/>
                    <a:pt x="413" y="1195"/>
                  </a:cubicBezTo>
                  <a:cubicBezTo>
                    <a:pt x="408" y="1193"/>
                    <a:pt x="412" y="1190"/>
                    <a:pt x="407" y="1190"/>
                  </a:cubicBezTo>
                  <a:cubicBezTo>
                    <a:pt x="405" y="1191"/>
                    <a:pt x="388" y="1196"/>
                    <a:pt x="399" y="1195"/>
                  </a:cubicBezTo>
                  <a:close/>
                  <a:moveTo>
                    <a:pt x="414" y="1287"/>
                  </a:moveTo>
                  <a:cubicBezTo>
                    <a:pt x="402" y="1308"/>
                    <a:pt x="425" y="1293"/>
                    <a:pt x="424" y="1284"/>
                  </a:cubicBezTo>
                  <a:cubicBezTo>
                    <a:pt x="424" y="1284"/>
                    <a:pt x="424" y="1284"/>
                    <a:pt x="424" y="1284"/>
                  </a:cubicBezTo>
                  <a:cubicBezTo>
                    <a:pt x="418" y="1278"/>
                    <a:pt x="416" y="1284"/>
                    <a:pt x="414" y="1287"/>
                  </a:cubicBezTo>
                  <a:close/>
                  <a:moveTo>
                    <a:pt x="392" y="1446"/>
                  </a:moveTo>
                  <a:cubicBezTo>
                    <a:pt x="392" y="1446"/>
                    <a:pt x="392" y="1446"/>
                    <a:pt x="392" y="1446"/>
                  </a:cubicBezTo>
                  <a:cubicBezTo>
                    <a:pt x="393" y="1440"/>
                    <a:pt x="381" y="1445"/>
                    <a:pt x="382" y="1448"/>
                  </a:cubicBezTo>
                  <a:cubicBezTo>
                    <a:pt x="384" y="1455"/>
                    <a:pt x="403" y="1453"/>
                    <a:pt x="392" y="1446"/>
                  </a:cubicBezTo>
                  <a:close/>
                  <a:moveTo>
                    <a:pt x="361" y="950"/>
                  </a:moveTo>
                  <a:cubicBezTo>
                    <a:pt x="370" y="953"/>
                    <a:pt x="374" y="954"/>
                    <a:pt x="382" y="960"/>
                  </a:cubicBezTo>
                  <a:cubicBezTo>
                    <a:pt x="386" y="964"/>
                    <a:pt x="393" y="973"/>
                    <a:pt x="396" y="969"/>
                  </a:cubicBezTo>
                  <a:cubicBezTo>
                    <a:pt x="400" y="962"/>
                    <a:pt x="366" y="938"/>
                    <a:pt x="366" y="937"/>
                  </a:cubicBezTo>
                  <a:cubicBezTo>
                    <a:pt x="366" y="937"/>
                    <a:pt x="366" y="937"/>
                    <a:pt x="366" y="937"/>
                  </a:cubicBezTo>
                  <a:cubicBezTo>
                    <a:pt x="367" y="936"/>
                    <a:pt x="362" y="937"/>
                    <a:pt x="363" y="938"/>
                  </a:cubicBezTo>
                  <a:cubicBezTo>
                    <a:pt x="364" y="942"/>
                    <a:pt x="358" y="949"/>
                    <a:pt x="361" y="950"/>
                  </a:cubicBezTo>
                  <a:close/>
                  <a:moveTo>
                    <a:pt x="353" y="1009"/>
                  </a:moveTo>
                  <a:cubicBezTo>
                    <a:pt x="352" y="1010"/>
                    <a:pt x="370" y="1038"/>
                    <a:pt x="361" y="1030"/>
                  </a:cubicBezTo>
                  <a:cubicBezTo>
                    <a:pt x="358" y="1026"/>
                    <a:pt x="350" y="1021"/>
                    <a:pt x="358" y="1029"/>
                  </a:cubicBezTo>
                  <a:cubicBezTo>
                    <a:pt x="358" y="1029"/>
                    <a:pt x="358" y="1029"/>
                    <a:pt x="358" y="1029"/>
                  </a:cubicBezTo>
                  <a:cubicBezTo>
                    <a:pt x="358" y="1030"/>
                    <a:pt x="358" y="1030"/>
                    <a:pt x="358" y="1030"/>
                  </a:cubicBezTo>
                  <a:cubicBezTo>
                    <a:pt x="360" y="1032"/>
                    <a:pt x="362" y="1034"/>
                    <a:pt x="364" y="1036"/>
                  </a:cubicBezTo>
                  <a:cubicBezTo>
                    <a:pt x="387" y="1053"/>
                    <a:pt x="359" y="1028"/>
                    <a:pt x="367" y="1020"/>
                  </a:cubicBezTo>
                  <a:cubicBezTo>
                    <a:pt x="368" y="1019"/>
                    <a:pt x="370" y="1019"/>
                    <a:pt x="372" y="1018"/>
                  </a:cubicBezTo>
                  <a:cubicBezTo>
                    <a:pt x="372" y="1018"/>
                    <a:pt x="373" y="1018"/>
                    <a:pt x="373" y="1018"/>
                  </a:cubicBezTo>
                  <a:cubicBezTo>
                    <a:pt x="383" y="1015"/>
                    <a:pt x="398" y="1017"/>
                    <a:pt x="397" y="1013"/>
                  </a:cubicBezTo>
                  <a:cubicBezTo>
                    <a:pt x="397" y="1011"/>
                    <a:pt x="378" y="1000"/>
                    <a:pt x="378" y="1004"/>
                  </a:cubicBezTo>
                  <a:cubicBezTo>
                    <a:pt x="377" y="1005"/>
                    <a:pt x="381" y="1005"/>
                    <a:pt x="381" y="1005"/>
                  </a:cubicBezTo>
                  <a:cubicBezTo>
                    <a:pt x="387" y="1006"/>
                    <a:pt x="392" y="1016"/>
                    <a:pt x="381" y="1008"/>
                  </a:cubicBezTo>
                  <a:cubicBezTo>
                    <a:pt x="373" y="1002"/>
                    <a:pt x="382" y="1013"/>
                    <a:pt x="382" y="1013"/>
                  </a:cubicBezTo>
                  <a:cubicBezTo>
                    <a:pt x="380" y="1015"/>
                    <a:pt x="377" y="1016"/>
                    <a:pt x="373" y="1018"/>
                  </a:cubicBezTo>
                  <a:cubicBezTo>
                    <a:pt x="373" y="1018"/>
                    <a:pt x="372" y="1018"/>
                    <a:pt x="372" y="1018"/>
                  </a:cubicBezTo>
                  <a:cubicBezTo>
                    <a:pt x="368" y="1019"/>
                    <a:pt x="363" y="1019"/>
                    <a:pt x="361" y="1018"/>
                  </a:cubicBezTo>
                  <a:cubicBezTo>
                    <a:pt x="359" y="1017"/>
                    <a:pt x="354" y="1008"/>
                    <a:pt x="353" y="1009"/>
                  </a:cubicBezTo>
                  <a:close/>
                  <a:moveTo>
                    <a:pt x="366" y="1507"/>
                  </a:moveTo>
                  <a:cubicBezTo>
                    <a:pt x="359" y="1507"/>
                    <a:pt x="368" y="1512"/>
                    <a:pt x="374" y="1509"/>
                  </a:cubicBezTo>
                  <a:cubicBezTo>
                    <a:pt x="375" y="1509"/>
                    <a:pt x="375" y="1509"/>
                    <a:pt x="375" y="1509"/>
                  </a:cubicBezTo>
                  <a:cubicBezTo>
                    <a:pt x="380" y="1507"/>
                    <a:pt x="369" y="1506"/>
                    <a:pt x="366" y="1507"/>
                  </a:cubicBezTo>
                  <a:close/>
                  <a:moveTo>
                    <a:pt x="362" y="1572"/>
                  </a:moveTo>
                  <a:cubicBezTo>
                    <a:pt x="362" y="1575"/>
                    <a:pt x="368" y="1572"/>
                    <a:pt x="370" y="1573"/>
                  </a:cubicBezTo>
                  <a:cubicBezTo>
                    <a:pt x="372" y="1577"/>
                    <a:pt x="379" y="1574"/>
                    <a:pt x="382" y="1573"/>
                  </a:cubicBezTo>
                  <a:cubicBezTo>
                    <a:pt x="383" y="1572"/>
                    <a:pt x="383" y="1572"/>
                    <a:pt x="383" y="1572"/>
                  </a:cubicBezTo>
                  <a:cubicBezTo>
                    <a:pt x="380" y="1569"/>
                    <a:pt x="362" y="1565"/>
                    <a:pt x="362" y="1572"/>
                  </a:cubicBezTo>
                  <a:close/>
                  <a:moveTo>
                    <a:pt x="325" y="1229"/>
                  </a:moveTo>
                  <a:cubicBezTo>
                    <a:pt x="325" y="1229"/>
                    <a:pt x="325" y="1229"/>
                    <a:pt x="325" y="1229"/>
                  </a:cubicBezTo>
                  <a:cubicBezTo>
                    <a:pt x="325" y="1224"/>
                    <a:pt x="309" y="1227"/>
                    <a:pt x="310" y="1232"/>
                  </a:cubicBezTo>
                  <a:cubicBezTo>
                    <a:pt x="312" y="1239"/>
                    <a:pt x="322" y="1240"/>
                    <a:pt x="327" y="1244"/>
                  </a:cubicBezTo>
                  <a:cubicBezTo>
                    <a:pt x="329" y="1247"/>
                    <a:pt x="330" y="1256"/>
                    <a:pt x="333" y="1255"/>
                  </a:cubicBezTo>
                  <a:cubicBezTo>
                    <a:pt x="335" y="1255"/>
                    <a:pt x="340" y="1244"/>
                    <a:pt x="350" y="1248"/>
                  </a:cubicBezTo>
                  <a:cubicBezTo>
                    <a:pt x="361" y="1252"/>
                    <a:pt x="338" y="1259"/>
                    <a:pt x="351" y="1258"/>
                  </a:cubicBezTo>
                  <a:cubicBezTo>
                    <a:pt x="352" y="1258"/>
                    <a:pt x="354" y="1264"/>
                    <a:pt x="356" y="1262"/>
                  </a:cubicBezTo>
                  <a:cubicBezTo>
                    <a:pt x="356" y="1261"/>
                    <a:pt x="355" y="1260"/>
                    <a:pt x="355" y="1259"/>
                  </a:cubicBezTo>
                  <a:cubicBezTo>
                    <a:pt x="350" y="1246"/>
                    <a:pt x="369" y="1244"/>
                    <a:pt x="366" y="1239"/>
                  </a:cubicBezTo>
                  <a:cubicBezTo>
                    <a:pt x="365" y="1238"/>
                    <a:pt x="361" y="1237"/>
                    <a:pt x="360" y="1237"/>
                  </a:cubicBezTo>
                  <a:cubicBezTo>
                    <a:pt x="354" y="1238"/>
                    <a:pt x="331" y="1242"/>
                    <a:pt x="325" y="1229"/>
                  </a:cubicBezTo>
                  <a:close/>
                  <a:moveTo>
                    <a:pt x="333" y="1427"/>
                  </a:moveTo>
                  <a:cubicBezTo>
                    <a:pt x="335" y="1423"/>
                    <a:pt x="326" y="1424"/>
                    <a:pt x="330" y="1417"/>
                  </a:cubicBezTo>
                  <a:cubicBezTo>
                    <a:pt x="328" y="1416"/>
                    <a:pt x="327" y="1417"/>
                    <a:pt x="325" y="1417"/>
                  </a:cubicBezTo>
                  <a:cubicBezTo>
                    <a:pt x="317" y="1416"/>
                    <a:pt x="319" y="1425"/>
                    <a:pt x="318" y="1425"/>
                  </a:cubicBezTo>
                  <a:cubicBezTo>
                    <a:pt x="317" y="1425"/>
                    <a:pt x="324" y="1439"/>
                    <a:pt x="328" y="1433"/>
                  </a:cubicBezTo>
                  <a:cubicBezTo>
                    <a:pt x="330" y="1432"/>
                    <a:pt x="324" y="1432"/>
                    <a:pt x="323" y="1431"/>
                  </a:cubicBezTo>
                  <a:cubicBezTo>
                    <a:pt x="316" y="1412"/>
                    <a:pt x="332" y="1429"/>
                    <a:pt x="333" y="1427"/>
                  </a:cubicBezTo>
                  <a:close/>
                  <a:moveTo>
                    <a:pt x="318" y="1465"/>
                  </a:moveTo>
                  <a:cubicBezTo>
                    <a:pt x="318" y="1465"/>
                    <a:pt x="318" y="1465"/>
                    <a:pt x="318" y="1465"/>
                  </a:cubicBezTo>
                  <a:cubicBezTo>
                    <a:pt x="321" y="1459"/>
                    <a:pt x="310" y="1467"/>
                    <a:pt x="309" y="1468"/>
                  </a:cubicBezTo>
                  <a:cubicBezTo>
                    <a:pt x="304" y="1474"/>
                    <a:pt x="316" y="1468"/>
                    <a:pt x="318" y="1465"/>
                  </a:cubicBezTo>
                  <a:close/>
                  <a:moveTo>
                    <a:pt x="306" y="1578"/>
                  </a:moveTo>
                  <a:cubicBezTo>
                    <a:pt x="315" y="1570"/>
                    <a:pt x="302" y="1567"/>
                    <a:pt x="300" y="1559"/>
                  </a:cubicBezTo>
                  <a:cubicBezTo>
                    <a:pt x="300" y="1557"/>
                    <a:pt x="296" y="1554"/>
                    <a:pt x="295" y="1553"/>
                  </a:cubicBezTo>
                  <a:cubicBezTo>
                    <a:pt x="290" y="1555"/>
                    <a:pt x="282" y="1562"/>
                    <a:pt x="284" y="1565"/>
                  </a:cubicBezTo>
                  <a:cubicBezTo>
                    <a:pt x="287" y="1574"/>
                    <a:pt x="291" y="1557"/>
                    <a:pt x="294" y="1558"/>
                  </a:cubicBezTo>
                  <a:cubicBezTo>
                    <a:pt x="299" y="1559"/>
                    <a:pt x="298" y="1569"/>
                    <a:pt x="303" y="1569"/>
                  </a:cubicBezTo>
                  <a:cubicBezTo>
                    <a:pt x="308" y="1569"/>
                    <a:pt x="305" y="1579"/>
                    <a:pt x="306" y="1578"/>
                  </a:cubicBezTo>
                  <a:close/>
                  <a:moveTo>
                    <a:pt x="277" y="1514"/>
                  </a:moveTo>
                  <a:cubicBezTo>
                    <a:pt x="277" y="1518"/>
                    <a:pt x="287" y="1512"/>
                    <a:pt x="290" y="1515"/>
                  </a:cubicBezTo>
                  <a:cubicBezTo>
                    <a:pt x="295" y="1521"/>
                    <a:pt x="301" y="1526"/>
                    <a:pt x="300" y="1509"/>
                  </a:cubicBezTo>
                  <a:cubicBezTo>
                    <a:pt x="299" y="1508"/>
                    <a:pt x="299" y="1508"/>
                    <a:pt x="299" y="1508"/>
                  </a:cubicBezTo>
                  <a:cubicBezTo>
                    <a:pt x="299" y="1508"/>
                    <a:pt x="299" y="1498"/>
                    <a:pt x="299" y="1498"/>
                  </a:cubicBezTo>
                  <a:cubicBezTo>
                    <a:pt x="292" y="1498"/>
                    <a:pt x="297" y="1506"/>
                    <a:pt x="291" y="1503"/>
                  </a:cubicBezTo>
                  <a:cubicBezTo>
                    <a:pt x="278" y="1495"/>
                    <a:pt x="292" y="1508"/>
                    <a:pt x="291" y="1510"/>
                  </a:cubicBezTo>
                  <a:cubicBezTo>
                    <a:pt x="290" y="1513"/>
                    <a:pt x="277" y="1507"/>
                    <a:pt x="277" y="1514"/>
                  </a:cubicBezTo>
                  <a:close/>
                  <a:moveTo>
                    <a:pt x="279" y="1245"/>
                  </a:moveTo>
                  <a:cubicBezTo>
                    <a:pt x="276" y="1243"/>
                    <a:pt x="275" y="1238"/>
                    <a:pt x="272" y="1236"/>
                  </a:cubicBezTo>
                  <a:cubicBezTo>
                    <a:pt x="269" y="1235"/>
                    <a:pt x="267" y="1232"/>
                    <a:pt x="264" y="1230"/>
                  </a:cubicBezTo>
                  <a:cubicBezTo>
                    <a:pt x="263" y="1230"/>
                    <a:pt x="263" y="1230"/>
                    <a:pt x="263" y="1230"/>
                  </a:cubicBezTo>
                  <a:cubicBezTo>
                    <a:pt x="260" y="1230"/>
                    <a:pt x="262" y="1233"/>
                    <a:pt x="264" y="1234"/>
                  </a:cubicBezTo>
                  <a:cubicBezTo>
                    <a:pt x="265" y="1234"/>
                    <a:pt x="266" y="1237"/>
                    <a:pt x="267" y="1238"/>
                  </a:cubicBezTo>
                  <a:cubicBezTo>
                    <a:pt x="267" y="1243"/>
                    <a:pt x="283" y="1248"/>
                    <a:pt x="279" y="1245"/>
                  </a:cubicBezTo>
                  <a:close/>
                  <a:moveTo>
                    <a:pt x="297" y="1399"/>
                  </a:moveTo>
                  <a:cubicBezTo>
                    <a:pt x="297" y="1399"/>
                    <a:pt x="297" y="1399"/>
                    <a:pt x="297" y="1399"/>
                  </a:cubicBezTo>
                  <a:cubicBezTo>
                    <a:pt x="297" y="1396"/>
                    <a:pt x="289" y="1400"/>
                    <a:pt x="289" y="1403"/>
                  </a:cubicBezTo>
                  <a:cubicBezTo>
                    <a:pt x="289" y="1410"/>
                    <a:pt x="300" y="1413"/>
                    <a:pt x="297" y="1399"/>
                  </a:cubicBezTo>
                  <a:close/>
                  <a:moveTo>
                    <a:pt x="291" y="1449"/>
                  </a:moveTo>
                  <a:cubicBezTo>
                    <a:pt x="296" y="1445"/>
                    <a:pt x="295" y="1442"/>
                    <a:pt x="293" y="1438"/>
                  </a:cubicBezTo>
                  <a:cubicBezTo>
                    <a:pt x="292" y="1437"/>
                    <a:pt x="292" y="1437"/>
                    <a:pt x="292" y="1437"/>
                  </a:cubicBezTo>
                  <a:cubicBezTo>
                    <a:pt x="290" y="1435"/>
                    <a:pt x="286" y="1455"/>
                    <a:pt x="291" y="1449"/>
                  </a:cubicBezTo>
                  <a:close/>
                  <a:moveTo>
                    <a:pt x="310" y="1553"/>
                  </a:moveTo>
                  <a:cubicBezTo>
                    <a:pt x="311" y="1553"/>
                    <a:pt x="315" y="1533"/>
                    <a:pt x="315" y="1531"/>
                  </a:cubicBezTo>
                  <a:cubicBezTo>
                    <a:pt x="315" y="1531"/>
                    <a:pt x="315" y="1531"/>
                    <a:pt x="315" y="1531"/>
                  </a:cubicBezTo>
                  <a:cubicBezTo>
                    <a:pt x="312" y="1528"/>
                    <a:pt x="310" y="1529"/>
                    <a:pt x="311" y="1533"/>
                  </a:cubicBezTo>
                  <a:cubicBezTo>
                    <a:pt x="312" y="1538"/>
                    <a:pt x="300" y="1531"/>
                    <a:pt x="298" y="1535"/>
                  </a:cubicBezTo>
                  <a:cubicBezTo>
                    <a:pt x="297" y="1538"/>
                    <a:pt x="308" y="1553"/>
                    <a:pt x="310" y="1553"/>
                  </a:cubicBezTo>
                  <a:close/>
                  <a:moveTo>
                    <a:pt x="325" y="933"/>
                  </a:moveTo>
                  <a:cubicBezTo>
                    <a:pt x="325" y="932"/>
                    <a:pt x="325" y="932"/>
                    <a:pt x="325" y="932"/>
                  </a:cubicBezTo>
                  <a:cubicBezTo>
                    <a:pt x="325" y="925"/>
                    <a:pt x="316" y="935"/>
                    <a:pt x="315" y="937"/>
                  </a:cubicBezTo>
                  <a:cubicBezTo>
                    <a:pt x="314" y="943"/>
                    <a:pt x="321" y="941"/>
                    <a:pt x="323" y="946"/>
                  </a:cubicBezTo>
                  <a:cubicBezTo>
                    <a:pt x="329" y="965"/>
                    <a:pt x="318" y="952"/>
                    <a:pt x="322" y="962"/>
                  </a:cubicBezTo>
                  <a:cubicBezTo>
                    <a:pt x="323" y="965"/>
                    <a:pt x="330" y="978"/>
                    <a:pt x="333" y="978"/>
                  </a:cubicBezTo>
                  <a:cubicBezTo>
                    <a:pt x="334" y="977"/>
                    <a:pt x="328" y="965"/>
                    <a:pt x="328" y="963"/>
                  </a:cubicBezTo>
                  <a:cubicBezTo>
                    <a:pt x="327" y="942"/>
                    <a:pt x="323" y="941"/>
                    <a:pt x="325" y="933"/>
                  </a:cubicBezTo>
                  <a:close/>
                  <a:moveTo>
                    <a:pt x="295" y="888"/>
                  </a:moveTo>
                  <a:cubicBezTo>
                    <a:pt x="292" y="888"/>
                    <a:pt x="268" y="879"/>
                    <a:pt x="268" y="880"/>
                  </a:cubicBezTo>
                  <a:cubicBezTo>
                    <a:pt x="267" y="883"/>
                    <a:pt x="284" y="892"/>
                    <a:pt x="282" y="898"/>
                  </a:cubicBezTo>
                  <a:cubicBezTo>
                    <a:pt x="281" y="900"/>
                    <a:pt x="268" y="888"/>
                    <a:pt x="264" y="888"/>
                  </a:cubicBezTo>
                  <a:cubicBezTo>
                    <a:pt x="263" y="888"/>
                    <a:pt x="264" y="891"/>
                    <a:pt x="264" y="892"/>
                  </a:cubicBezTo>
                  <a:cubicBezTo>
                    <a:pt x="270" y="898"/>
                    <a:pt x="297" y="907"/>
                    <a:pt x="301" y="912"/>
                  </a:cubicBezTo>
                  <a:cubicBezTo>
                    <a:pt x="306" y="920"/>
                    <a:pt x="307" y="943"/>
                    <a:pt x="305" y="944"/>
                  </a:cubicBezTo>
                  <a:cubicBezTo>
                    <a:pt x="302" y="945"/>
                    <a:pt x="299" y="928"/>
                    <a:pt x="298" y="930"/>
                  </a:cubicBezTo>
                  <a:cubicBezTo>
                    <a:pt x="296" y="933"/>
                    <a:pt x="299" y="945"/>
                    <a:pt x="301" y="946"/>
                  </a:cubicBezTo>
                  <a:cubicBezTo>
                    <a:pt x="304" y="948"/>
                    <a:pt x="309" y="951"/>
                    <a:pt x="308" y="954"/>
                  </a:cubicBezTo>
                  <a:cubicBezTo>
                    <a:pt x="308" y="954"/>
                    <a:pt x="304" y="963"/>
                    <a:pt x="306" y="961"/>
                  </a:cubicBezTo>
                  <a:cubicBezTo>
                    <a:pt x="316" y="955"/>
                    <a:pt x="309" y="939"/>
                    <a:pt x="310" y="929"/>
                  </a:cubicBezTo>
                  <a:cubicBezTo>
                    <a:pt x="310" y="928"/>
                    <a:pt x="310" y="928"/>
                    <a:pt x="310" y="928"/>
                  </a:cubicBezTo>
                  <a:cubicBezTo>
                    <a:pt x="308" y="921"/>
                    <a:pt x="300" y="907"/>
                    <a:pt x="311" y="905"/>
                  </a:cubicBezTo>
                  <a:cubicBezTo>
                    <a:pt x="317" y="903"/>
                    <a:pt x="329" y="906"/>
                    <a:pt x="333" y="911"/>
                  </a:cubicBezTo>
                  <a:cubicBezTo>
                    <a:pt x="333" y="912"/>
                    <a:pt x="339" y="920"/>
                    <a:pt x="339" y="916"/>
                  </a:cubicBezTo>
                  <a:cubicBezTo>
                    <a:pt x="340" y="914"/>
                    <a:pt x="314" y="887"/>
                    <a:pt x="313" y="886"/>
                  </a:cubicBezTo>
                  <a:cubicBezTo>
                    <a:pt x="308" y="885"/>
                    <a:pt x="313" y="894"/>
                    <a:pt x="308" y="894"/>
                  </a:cubicBezTo>
                  <a:cubicBezTo>
                    <a:pt x="301" y="894"/>
                    <a:pt x="301" y="888"/>
                    <a:pt x="295" y="888"/>
                  </a:cubicBezTo>
                  <a:close/>
                  <a:moveTo>
                    <a:pt x="275" y="844"/>
                  </a:moveTo>
                  <a:cubicBezTo>
                    <a:pt x="278" y="844"/>
                    <a:pt x="291" y="849"/>
                    <a:pt x="293" y="847"/>
                  </a:cubicBezTo>
                  <a:cubicBezTo>
                    <a:pt x="296" y="845"/>
                    <a:pt x="271" y="839"/>
                    <a:pt x="269" y="838"/>
                  </a:cubicBezTo>
                  <a:cubicBezTo>
                    <a:pt x="268" y="838"/>
                    <a:pt x="268" y="838"/>
                    <a:pt x="268" y="838"/>
                  </a:cubicBezTo>
                  <a:cubicBezTo>
                    <a:pt x="249" y="821"/>
                    <a:pt x="258" y="845"/>
                    <a:pt x="275" y="844"/>
                  </a:cubicBezTo>
                  <a:close/>
                  <a:moveTo>
                    <a:pt x="254" y="1262"/>
                  </a:moveTo>
                  <a:cubicBezTo>
                    <a:pt x="259" y="1263"/>
                    <a:pt x="261" y="1254"/>
                    <a:pt x="262" y="1251"/>
                  </a:cubicBezTo>
                  <a:cubicBezTo>
                    <a:pt x="262" y="1251"/>
                    <a:pt x="262" y="1251"/>
                    <a:pt x="262" y="1251"/>
                  </a:cubicBezTo>
                  <a:cubicBezTo>
                    <a:pt x="265" y="1244"/>
                    <a:pt x="247" y="1259"/>
                    <a:pt x="254" y="1262"/>
                  </a:cubicBezTo>
                  <a:close/>
                  <a:moveTo>
                    <a:pt x="201" y="1128"/>
                  </a:moveTo>
                  <a:cubicBezTo>
                    <a:pt x="201" y="1128"/>
                    <a:pt x="201" y="1128"/>
                    <a:pt x="201" y="1128"/>
                  </a:cubicBezTo>
                  <a:cubicBezTo>
                    <a:pt x="196" y="1124"/>
                    <a:pt x="210" y="1141"/>
                    <a:pt x="215" y="1144"/>
                  </a:cubicBezTo>
                  <a:cubicBezTo>
                    <a:pt x="221" y="1149"/>
                    <a:pt x="231" y="1148"/>
                    <a:pt x="238" y="1153"/>
                  </a:cubicBezTo>
                  <a:cubicBezTo>
                    <a:pt x="239" y="1154"/>
                    <a:pt x="240" y="1156"/>
                    <a:pt x="241" y="1157"/>
                  </a:cubicBezTo>
                  <a:cubicBezTo>
                    <a:pt x="241" y="1158"/>
                    <a:pt x="242" y="1165"/>
                    <a:pt x="244" y="1162"/>
                  </a:cubicBezTo>
                  <a:cubicBezTo>
                    <a:pt x="249" y="1154"/>
                    <a:pt x="212" y="1139"/>
                    <a:pt x="201" y="1128"/>
                  </a:cubicBezTo>
                  <a:close/>
                  <a:moveTo>
                    <a:pt x="190" y="1374"/>
                  </a:moveTo>
                  <a:cubicBezTo>
                    <a:pt x="189" y="1371"/>
                    <a:pt x="191" y="1369"/>
                    <a:pt x="190" y="1367"/>
                  </a:cubicBezTo>
                  <a:cubicBezTo>
                    <a:pt x="189" y="1366"/>
                    <a:pt x="189" y="1366"/>
                    <a:pt x="189" y="1366"/>
                  </a:cubicBezTo>
                  <a:cubicBezTo>
                    <a:pt x="188" y="1363"/>
                    <a:pt x="182" y="1348"/>
                    <a:pt x="179" y="1349"/>
                  </a:cubicBezTo>
                  <a:cubicBezTo>
                    <a:pt x="173" y="1350"/>
                    <a:pt x="207" y="1403"/>
                    <a:pt x="190" y="1374"/>
                  </a:cubicBezTo>
                  <a:close/>
                  <a:moveTo>
                    <a:pt x="180" y="1391"/>
                  </a:moveTo>
                  <a:cubicBezTo>
                    <a:pt x="179" y="1391"/>
                    <a:pt x="179" y="1391"/>
                    <a:pt x="179" y="1391"/>
                  </a:cubicBezTo>
                  <a:cubicBezTo>
                    <a:pt x="176" y="1386"/>
                    <a:pt x="173" y="1372"/>
                    <a:pt x="170" y="1377"/>
                  </a:cubicBezTo>
                  <a:cubicBezTo>
                    <a:pt x="166" y="1384"/>
                    <a:pt x="182" y="1395"/>
                    <a:pt x="180" y="1391"/>
                  </a:cubicBezTo>
                  <a:close/>
                  <a:moveTo>
                    <a:pt x="205" y="1430"/>
                  </a:moveTo>
                  <a:cubicBezTo>
                    <a:pt x="205" y="1431"/>
                    <a:pt x="206" y="1434"/>
                    <a:pt x="207" y="1434"/>
                  </a:cubicBezTo>
                  <a:cubicBezTo>
                    <a:pt x="209" y="1434"/>
                    <a:pt x="208" y="1430"/>
                    <a:pt x="208" y="1429"/>
                  </a:cubicBezTo>
                  <a:cubicBezTo>
                    <a:pt x="208" y="1414"/>
                    <a:pt x="193" y="1408"/>
                    <a:pt x="193" y="1393"/>
                  </a:cubicBezTo>
                  <a:cubicBezTo>
                    <a:pt x="193" y="1393"/>
                    <a:pt x="193" y="1393"/>
                    <a:pt x="193" y="1393"/>
                  </a:cubicBezTo>
                  <a:cubicBezTo>
                    <a:pt x="185" y="1385"/>
                    <a:pt x="204" y="1430"/>
                    <a:pt x="205" y="1430"/>
                  </a:cubicBezTo>
                  <a:close/>
                  <a:moveTo>
                    <a:pt x="219" y="1068"/>
                  </a:moveTo>
                  <a:cubicBezTo>
                    <a:pt x="221" y="1065"/>
                    <a:pt x="206" y="1060"/>
                    <a:pt x="203" y="1060"/>
                  </a:cubicBezTo>
                  <a:cubicBezTo>
                    <a:pt x="203" y="1060"/>
                    <a:pt x="203" y="1060"/>
                    <a:pt x="203" y="1060"/>
                  </a:cubicBezTo>
                  <a:cubicBezTo>
                    <a:pt x="196" y="1060"/>
                    <a:pt x="217" y="1070"/>
                    <a:pt x="219" y="1068"/>
                  </a:cubicBezTo>
                  <a:close/>
                  <a:moveTo>
                    <a:pt x="210" y="896"/>
                  </a:moveTo>
                  <a:cubicBezTo>
                    <a:pt x="210" y="896"/>
                    <a:pt x="210" y="896"/>
                    <a:pt x="210" y="896"/>
                  </a:cubicBezTo>
                  <a:cubicBezTo>
                    <a:pt x="204" y="893"/>
                    <a:pt x="184" y="897"/>
                    <a:pt x="190" y="900"/>
                  </a:cubicBezTo>
                  <a:cubicBezTo>
                    <a:pt x="198" y="904"/>
                    <a:pt x="203" y="897"/>
                    <a:pt x="212" y="901"/>
                  </a:cubicBezTo>
                  <a:cubicBezTo>
                    <a:pt x="213" y="901"/>
                    <a:pt x="228" y="905"/>
                    <a:pt x="226" y="901"/>
                  </a:cubicBezTo>
                  <a:cubicBezTo>
                    <a:pt x="225" y="898"/>
                    <a:pt x="214" y="899"/>
                    <a:pt x="210" y="896"/>
                  </a:cubicBezTo>
                  <a:close/>
                  <a:moveTo>
                    <a:pt x="205" y="863"/>
                  </a:moveTo>
                  <a:cubicBezTo>
                    <a:pt x="206" y="863"/>
                    <a:pt x="211" y="869"/>
                    <a:pt x="212" y="869"/>
                  </a:cubicBezTo>
                  <a:cubicBezTo>
                    <a:pt x="219" y="861"/>
                    <a:pt x="189" y="852"/>
                    <a:pt x="185" y="847"/>
                  </a:cubicBezTo>
                  <a:cubicBezTo>
                    <a:pt x="176" y="836"/>
                    <a:pt x="193" y="842"/>
                    <a:pt x="195" y="839"/>
                  </a:cubicBezTo>
                  <a:cubicBezTo>
                    <a:pt x="198" y="833"/>
                    <a:pt x="181" y="835"/>
                    <a:pt x="180" y="828"/>
                  </a:cubicBezTo>
                  <a:cubicBezTo>
                    <a:pt x="177" y="815"/>
                    <a:pt x="214" y="842"/>
                    <a:pt x="203" y="822"/>
                  </a:cubicBezTo>
                  <a:cubicBezTo>
                    <a:pt x="203" y="821"/>
                    <a:pt x="203" y="821"/>
                    <a:pt x="203" y="821"/>
                  </a:cubicBezTo>
                  <a:cubicBezTo>
                    <a:pt x="197" y="818"/>
                    <a:pt x="187" y="821"/>
                    <a:pt x="181" y="822"/>
                  </a:cubicBezTo>
                  <a:cubicBezTo>
                    <a:pt x="179" y="822"/>
                    <a:pt x="173" y="828"/>
                    <a:pt x="173" y="829"/>
                  </a:cubicBezTo>
                  <a:cubicBezTo>
                    <a:pt x="172" y="832"/>
                    <a:pt x="167" y="828"/>
                    <a:pt x="167" y="830"/>
                  </a:cubicBezTo>
                  <a:cubicBezTo>
                    <a:pt x="161" y="840"/>
                    <a:pt x="199" y="859"/>
                    <a:pt x="205" y="863"/>
                  </a:cubicBezTo>
                  <a:close/>
                  <a:moveTo>
                    <a:pt x="130" y="824"/>
                  </a:moveTo>
                  <a:cubicBezTo>
                    <a:pt x="134" y="826"/>
                    <a:pt x="160" y="831"/>
                    <a:pt x="162" y="827"/>
                  </a:cubicBezTo>
                  <a:cubicBezTo>
                    <a:pt x="162" y="827"/>
                    <a:pt x="130" y="824"/>
                    <a:pt x="130" y="816"/>
                  </a:cubicBezTo>
                  <a:cubicBezTo>
                    <a:pt x="130" y="816"/>
                    <a:pt x="130" y="816"/>
                    <a:pt x="130" y="816"/>
                  </a:cubicBezTo>
                  <a:cubicBezTo>
                    <a:pt x="126" y="812"/>
                    <a:pt x="127" y="821"/>
                    <a:pt x="130" y="824"/>
                  </a:cubicBezTo>
                  <a:close/>
                  <a:moveTo>
                    <a:pt x="132" y="833"/>
                  </a:moveTo>
                  <a:cubicBezTo>
                    <a:pt x="136" y="834"/>
                    <a:pt x="142" y="845"/>
                    <a:pt x="147" y="842"/>
                  </a:cubicBezTo>
                  <a:cubicBezTo>
                    <a:pt x="152" y="840"/>
                    <a:pt x="146" y="834"/>
                    <a:pt x="144" y="832"/>
                  </a:cubicBezTo>
                  <a:cubicBezTo>
                    <a:pt x="144" y="832"/>
                    <a:pt x="144" y="832"/>
                    <a:pt x="144" y="832"/>
                  </a:cubicBezTo>
                  <a:cubicBezTo>
                    <a:pt x="143" y="831"/>
                    <a:pt x="127" y="830"/>
                    <a:pt x="127" y="831"/>
                  </a:cubicBezTo>
                  <a:cubicBezTo>
                    <a:pt x="127" y="832"/>
                    <a:pt x="131" y="833"/>
                    <a:pt x="132" y="833"/>
                  </a:cubicBezTo>
                  <a:close/>
                  <a:moveTo>
                    <a:pt x="142" y="895"/>
                  </a:moveTo>
                  <a:cubicBezTo>
                    <a:pt x="146" y="894"/>
                    <a:pt x="144" y="892"/>
                    <a:pt x="145" y="889"/>
                  </a:cubicBezTo>
                  <a:cubicBezTo>
                    <a:pt x="146" y="885"/>
                    <a:pt x="144" y="887"/>
                    <a:pt x="144" y="883"/>
                  </a:cubicBezTo>
                  <a:cubicBezTo>
                    <a:pt x="144" y="882"/>
                    <a:pt x="144" y="882"/>
                    <a:pt x="144" y="882"/>
                  </a:cubicBezTo>
                  <a:cubicBezTo>
                    <a:pt x="137" y="874"/>
                    <a:pt x="122" y="898"/>
                    <a:pt x="142" y="895"/>
                  </a:cubicBezTo>
                  <a:close/>
                  <a:moveTo>
                    <a:pt x="172" y="1018"/>
                  </a:moveTo>
                  <a:cubicBezTo>
                    <a:pt x="169" y="1010"/>
                    <a:pt x="148" y="1008"/>
                    <a:pt x="146" y="999"/>
                  </a:cubicBezTo>
                  <a:cubicBezTo>
                    <a:pt x="146" y="999"/>
                    <a:pt x="146" y="999"/>
                    <a:pt x="146" y="999"/>
                  </a:cubicBezTo>
                  <a:cubicBezTo>
                    <a:pt x="144" y="997"/>
                    <a:pt x="143" y="998"/>
                    <a:pt x="144" y="1000"/>
                  </a:cubicBezTo>
                  <a:cubicBezTo>
                    <a:pt x="147" y="1004"/>
                    <a:pt x="152" y="1006"/>
                    <a:pt x="154" y="1011"/>
                  </a:cubicBezTo>
                  <a:cubicBezTo>
                    <a:pt x="156" y="1017"/>
                    <a:pt x="175" y="1024"/>
                    <a:pt x="172" y="1018"/>
                  </a:cubicBezTo>
                  <a:close/>
                  <a:moveTo>
                    <a:pt x="168" y="1429"/>
                  </a:moveTo>
                  <a:cubicBezTo>
                    <a:pt x="169" y="1427"/>
                    <a:pt x="170" y="1434"/>
                    <a:pt x="171" y="1435"/>
                  </a:cubicBezTo>
                  <a:cubicBezTo>
                    <a:pt x="172" y="1437"/>
                    <a:pt x="185" y="1452"/>
                    <a:pt x="186" y="1452"/>
                  </a:cubicBezTo>
                  <a:cubicBezTo>
                    <a:pt x="190" y="1451"/>
                    <a:pt x="180" y="1441"/>
                    <a:pt x="180" y="1440"/>
                  </a:cubicBezTo>
                  <a:cubicBezTo>
                    <a:pt x="179" y="1440"/>
                    <a:pt x="179" y="1440"/>
                    <a:pt x="179" y="1440"/>
                  </a:cubicBezTo>
                  <a:cubicBezTo>
                    <a:pt x="175" y="1436"/>
                    <a:pt x="173" y="1416"/>
                    <a:pt x="171" y="1415"/>
                  </a:cubicBezTo>
                  <a:cubicBezTo>
                    <a:pt x="168" y="1415"/>
                    <a:pt x="170" y="1417"/>
                    <a:pt x="170" y="1418"/>
                  </a:cubicBezTo>
                  <a:cubicBezTo>
                    <a:pt x="175" y="1430"/>
                    <a:pt x="165" y="1423"/>
                    <a:pt x="162" y="1422"/>
                  </a:cubicBezTo>
                  <a:cubicBezTo>
                    <a:pt x="160" y="1422"/>
                    <a:pt x="165" y="1432"/>
                    <a:pt x="168" y="1429"/>
                  </a:cubicBezTo>
                  <a:close/>
                  <a:moveTo>
                    <a:pt x="152" y="1437"/>
                  </a:moveTo>
                  <a:cubicBezTo>
                    <a:pt x="153" y="1438"/>
                    <a:pt x="164" y="1459"/>
                    <a:pt x="164" y="1458"/>
                  </a:cubicBezTo>
                  <a:cubicBezTo>
                    <a:pt x="167" y="1455"/>
                    <a:pt x="164" y="1453"/>
                    <a:pt x="163" y="1452"/>
                  </a:cubicBezTo>
                  <a:cubicBezTo>
                    <a:pt x="148" y="1435"/>
                    <a:pt x="145" y="1423"/>
                    <a:pt x="133" y="1414"/>
                  </a:cubicBezTo>
                  <a:cubicBezTo>
                    <a:pt x="133" y="1414"/>
                    <a:pt x="133" y="1414"/>
                    <a:pt x="133" y="1414"/>
                  </a:cubicBezTo>
                  <a:cubicBezTo>
                    <a:pt x="130" y="1413"/>
                    <a:pt x="132" y="1415"/>
                    <a:pt x="130" y="1416"/>
                  </a:cubicBezTo>
                  <a:cubicBezTo>
                    <a:pt x="125" y="1417"/>
                    <a:pt x="146" y="1432"/>
                    <a:pt x="152" y="1437"/>
                  </a:cubicBezTo>
                  <a:close/>
                  <a:moveTo>
                    <a:pt x="133" y="1445"/>
                  </a:moveTo>
                  <a:cubicBezTo>
                    <a:pt x="136" y="1444"/>
                    <a:pt x="137" y="1438"/>
                    <a:pt x="135" y="1436"/>
                  </a:cubicBezTo>
                  <a:cubicBezTo>
                    <a:pt x="132" y="1433"/>
                    <a:pt x="126" y="1439"/>
                    <a:pt x="127" y="1434"/>
                  </a:cubicBezTo>
                  <a:cubicBezTo>
                    <a:pt x="127" y="1434"/>
                    <a:pt x="127" y="1434"/>
                    <a:pt x="127" y="1434"/>
                  </a:cubicBezTo>
                  <a:cubicBezTo>
                    <a:pt x="125" y="1429"/>
                    <a:pt x="124" y="1446"/>
                    <a:pt x="133" y="1445"/>
                  </a:cubicBezTo>
                  <a:close/>
                  <a:moveTo>
                    <a:pt x="118" y="1485"/>
                  </a:moveTo>
                  <a:cubicBezTo>
                    <a:pt x="119" y="1486"/>
                    <a:pt x="120" y="1493"/>
                    <a:pt x="120" y="1493"/>
                  </a:cubicBezTo>
                  <a:cubicBezTo>
                    <a:pt x="120" y="1493"/>
                    <a:pt x="123" y="1471"/>
                    <a:pt x="123" y="1470"/>
                  </a:cubicBezTo>
                  <a:cubicBezTo>
                    <a:pt x="120" y="1470"/>
                    <a:pt x="119" y="1475"/>
                    <a:pt x="119" y="1478"/>
                  </a:cubicBezTo>
                  <a:cubicBezTo>
                    <a:pt x="119" y="1481"/>
                    <a:pt x="118" y="1469"/>
                    <a:pt x="115" y="1474"/>
                  </a:cubicBezTo>
                  <a:cubicBezTo>
                    <a:pt x="107" y="1486"/>
                    <a:pt x="102" y="1475"/>
                    <a:pt x="102" y="1457"/>
                  </a:cubicBezTo>
                  <a:cubicBezTo>
                    <a:pt x="102" y="1456"/>
                    <a:pt x="102" y="1456"/>
                    <a:pt x="102" y="1456"/>
                  </a:cubicBezTo>
                  <a:cubicBezTo>
                    <a:pt x="99" y="1451"/>
                    <a:pt x="99" y="1468"/>
                    <a:pt x="99" y="1469"/>
                  </a:cubicBezTo>
                  <a:cubicBezTo>
                    <a:pt x="98" y="1487"/>
                    <a:pt x="117" y="1481"/>
                    <a:pt x="118" y="1485"/>
                  </a:cubicBezTo>
                  <a:close/>
                  <a:moveTo>
                    <a:pt x="128" y="1717"/>
                  </a:moveTo>
                  <a:cubicBezTo>
                    <a:pt x="128" y="1717"/>
                    <a:pt x="128" y="1717"/>
                    <a:pt x="128" y="1717"/>
                  </a:cubicBezTo>
                  <a:cubicBezTo>
                    <a:pt x="126" y="1714"/>
                    <a:pt x="121" y="1722"/>
                    <a:pt x="118" y="1723"/>
                  </a:cubicBezTo>
                  <a:cubicBezTo>
                    <a:pt x="117" y="1724"/>
                    <a:pt x="107" y="1726"/>
                    <a:pt x="107" y="1728"/>
                  </a:cubicBezTo>
                  <a:cubicBezTo>
                    <a:pt x="108" y="1730"/>
                    <a:pt x="131" y="1724"/>
                    <a:pt x="128" y="1717"/>
                  </a:cubicBezTo>
                  <a:close/>
                  <a:moveTo>
                    <a:pt x="128" y="1660"/>
                  </a:moveTo>
                  <a:cubicBezTo>
                    <a:pt x="124" y="1662"/>
                    <a:pt x="120" y="1662"/>
                    <a:pt x="119" y="1667"/>
                  </a:cubicBezTo>
                  <a:cubicBezTo>
                    <a:pt x="118" y="1668"/>
                    <a:pt x="117" y="1675"/>
                    <a:pt x="121" y="1672"/>
                  </a:cubicBezTo>
                  <a:cubicBezTo>
                    <a:pt x="125" y="1668"/>
                    <a:pt x="129" y="1663"/>
                    <a:pt x="133" y="1660"/>
                  </a:cubicBezTo>
                  <a:cubicBezTo>
                    <a:pt x="133" y="1660"/>
                    <a:pt x="133" y="1660"/>
                    <a:pt x="133" y="1660"/>
                  </a:cubicBezTo>
                  <a:cubicBezTo>
                    <a:pt x="133" y="1657"/>
                    <a:pt x="130" y="1660"/>
                    <a:pt x="128" y="1660"/>
                  </a:cubicBezTo>
                  <a:close/>
                  <a:moveTo>
                    <a:pt x="213" y="1681"/>
                  </a:moveTo>
                  <a:cubicBezTo>
                    <a:pt x="213" y="1676"/>
                    <a:pt x="203" y="1693"/>
                    <a:pt x="207" y="1695"/>
                  </a:cubicBezTo>
                  <a:cubicBezTo>
                    <a:pt x="214" y="1697"/>
                    <a:pt x="213" y="1684"/>
                    <a:pt x="213" y="1681"/>
                  </a:cubicBezTo>
                  <a:close/>
                  <a:moveTo>
                    <a:pt x="253" y="1790"/>
                  </a:moveTo>
                  <a:cubicBezTo>
                    <a:pt x="245" y="1763"/>
                    <a:pt x="227" y="1812"/>
                    <a:pt x="236" y="1823"/>
                  </a:cubicBezTo>
                  <a:cubicBezTo>
                    <a:pt x="238" y="1826"/>
                    <a:pt x="251" y="1791"/>
                    <a:pt x="252" y="1791"/>
                  </a:cubicBezTo>
                  <a:lnTo>
                    <a:pt x="253" y="1790"/>
                  </a:lnTo>
                  <a:close/>
                  <a:moveTo>
                    <a:pt x="258" y="1543"/>
                  </a:moveTo>
                  <a:cubicBezTo>
                    <a:pt x="259" y="1542"/>
                    <a:pt x="273" y="1524"/>
                    <a:pt x="270" y="1515"/>
                  </a:cubicBezTo>
                  <a:cubicBezTo>
                    <a:pt x="269" y="1514"/>
                    <a:pt x="264" y="1512"/>
                    <a:pt x="265" y="1510"/>
                  </a:cubicBezTo>
                  <a:cubicBezTo>
                    <a:pt x="266" y="1509"/>
                    <a:pt x="283" y="1504"/>
                    <a:pt x="279" y="1500"/>
                  </a:cubicBezTo>
                  <a:cubicBezTo>
                    <a:pt x="271" y="1491"/>
                    <a:pt x="261" y="1509"/>
                    <a:pt x="262" y="1496"/>
                  </a:cubicBezTo>
                  <a:cubicBezTo>
                    <a:pt x="262" y="1488"/>
                    <a:pt x="282" y="1472"/>
                    <a:pt x="275" y="1463"/>
                  </a:cubicBezTo>
                  <a:cubicBezTo>
                    <a:pt x="270" y="1458"/>
                    <a:pt x="261" y="1464"/>
                    <a:pt x="257" y="1465"/>
                  </a:cubicBezTo>
                  <a:cubicBezTo>
                    <a:pt x="254" y="1465"/>
                    <a:pt x="254" y="1458"/>
                    <a:pt x="251" y="1458"/>
                  </a:cubicBezTo>
                  <a:cubicBezTo>
                    <a:pt x="249" y="1457"/>
                    <a:pt x="253" y="1464"/>
                    <a:pt x="246" y="1463"/>
                  </a:cubicBezTo>
                  <a:cubicBezTo>
                    <a:pt x="241" y="1463"/>
                    <a:pt x="249" y="1454"/>
                    <a:pt x="248" y="1453"/>
                  </a:cubicBezTo>
                  <a:cubicBezTo>
                    <a:pt x="245" y="1451"/>
                    <a:pt x="242" y="1457"/>
                    <a:pt x="239" y="1456"/>
                  </a:cubicBezTo>
                  <a:cubicBezTo>
                    <a:pt x="236" y="1454"/>
                    <a:pt x="240" y="1451"/>
                    <a:pt x="239" y="1451"/>
                  </a:cubicBezTo>
                  <a:cubicBezTo>
                    <a:pt x="236" y="1450"/>
                    <a:pt x="201" y="1459"/>
                    <a:pt x="200" y="1460"/>
                  </a:cubicBezTo>
                  <a:cubicBezTo>
                    <a:pt x="198" y="1462"/>
                    <a:pt x="205" y="1464"/>
                    <a:pt x="204" y="1466"/>
                  </a:cubicBezTo>
                  <a:cubicBezTo>
                    <a:pt x="203" y="1467"/>
                    <a:pt x="196" y="1466"/>
                    <a:pt x="196" y="1464"/>
                  </a:cubicBezTo>
                  <a:cubicBezTo>
                    <a:pt x="189" y="1449"/>
                    <a:pt x="195" y="1466"/>
                    <a:pt x="191" y="1470"/>
                  </a:cubicBezTo>
                  <a:cubicBezTo>
                    <a:pt x="189" y="1473"/>
                    <a:pt x="187" y="1468"/>
                    <a:pt x="186" y="1469"/>
                  </a:cubicBezTo>
                  <a:cubicBezTo>
                    <a:pt x="186" y="1469"/>
                    <a:pt x="209" y="1522"/>
                    <a:pt x="198" y="1526"/>
                  </a:cubicBezTo>
                  <a:cubicBezTo>
                    <a:pt x="197" y="1526"/>
                    <a:pt x="197" y="1526"/>
                    <a:pt x="197" y="1526"/>
                  </a:cubicBezTo>
                  <a:cubicBezTo>
                    <a:pt x="187" y="1524"/>
                    <a:pt x="188" y="1511"/>
                    <a:pt x="185" y="1507"/>
                  </a:cubicBezTo>
                  <a:cubicBezTo>
                    <a:pt x="178" y="1500"/>
                    <a:pt x="172" y="1506"/>
                    <a:pt x="169" y="1498"/>
                  </a:cubicBezTo>
                  <a:cubicBezTo>
                    <a:pt x="169" y="1497"/>
                    <a:pt x="169" y="1496"/>
                    <a:pt x="168" y="1496"/>
                  </a:cubicBezTo>
                  <a:cubicBezTo>
                    <a:pt x="141" y="1504"/>
                    <a:pt x="150" y="1534"/>
                    <a:pt x="140" y="1536"/>
                  </a:cubicBezTo>
                  <a:cubicBezTo>
                    <a:pt x="134" y="1537"/>
                    <a:pt x="141" y="1513"/>
                    <a:pt x="129" y="1514"/>
                  </a:cubicBezTo>
                  <a:cubicBezTo>
                    <a:pt x="128" y="1514"/>
                    <a:pt x="135" y="1534"/>
                    <a:pt x="135" y="1536"/>
                  </a:cubicBezTo>
                  <a:cubicBezTo>
                    <a:pt x="134" y="1538"/>
                    <a:pt x="124" y="1529"/>
                    <a:pt x="127" y="1537"/>
                  </a:cubicBezTo>
                  <a:cubicBezTo>
                    <a:pt x="130" y="1547"/>
                    <a:pt x="137" y="1533"/>
                    <a:pt x="134" y="1544"/>
                  </a:cubicBezTo>
                  <a:cubicBezTo>
                    <a:pt x="133" y="1548"/>
                    <a:pt x="134" y="1554"/>
                    <a:pt x="136" y="1556"/>
                  </a:cubicBezTo>
                  <a:cubicBezTo>
                    <a:pt x="138" y="1558"/>
                    <a:pt x="147" y="1560"/>
                    <a:pt x="147" y="1560"/>
                  </a:cubicBezTo>
                  <a:cubicBezTo>
                    <a:pt x="143" y="1574"/>
                    <a:pt x="117" y="1583"/>
                    <a:pt x="117" y="1594"/>
                  </a:cubicBezTo>
                  <a:cubicBezTo>
                    <a:pt x="117" y="1595"/>
                    <a:pt x="117" y="1597"/>
                    <a:pt x="118" y="1597"/>
                  </a:cubicBezTo>
                  <a:cubicBezTo>
                    <a:pt x="132" y="1604"/>
                    <a:pt x="138" y="1584"/>
                    <a:pt x="146" y="1583"/>
                  </a:cubicBezTo>
                  <a:cubicBezTo>
                    <a:pt x="152" y="1582"/>
                    <a:pt x="133" y="1600"/>
                    <a:pt x="139" y="1601"/>
                  </a:cubicBezTo>
                  <a:cubicBezTo>
                    <a:pt x="146" y="1602"/>
                    <a:pt x="151" y="1593"/>
                    <a:pt x="150" y="1589"/>
                  </a:cubicBezTo>
                  <a:cubicBezTo>
                    <a:pt x="149" y="1586"/>
                    <a:pt x="177" y="1580"/>
                    <a:pt x="173" y="1576"/>
                  </a:cubicBezTo>
                  <a:cubicBezTo>
                    <a:pt x="170" y="1574"/>
                    <a:pt x="168" y="1571"/>
                    <a:pt x="174" y="1570"/>
                  </a:cubicBezTo>
                  <a:cubicBezTo>
                    <a:pt x="178" y="1570"/>
                    <a:pt x="177" y="1564"/>
                    <a:pt x="179" y="1564"/>
                  </a:cubicBezTo>
                  <a:cubicBezTo>
                    <a:pt x="179" y="1565"/>
                    <a:pt x="179" y="1565"/>
                    <a:pt x="179" y="1565"/>
                  </a:cubicBezTo>
                  <a:cubicBezTo>
                    <a:pt x="180" y="1567"/>
                    <a:pt x="182" y="1565"/>
                    <a:pt x="184" y="1565"/>
                  </a:cubicBezTo>
                  <a:cubicBezTo>
                    <a:pt x="206" y="1560"/>
                    <a:pt x="184" y="1578"/>
                    <a:pt x="193" y="1579"/>
                  </a:cubicBezTo>
                  <a:cubicBezTo>
                    <a:pt x="194" y="1579"/>
                    <a:pt x="195" y="1579"/>
                    <a:pt x="196" y="1579"/>
                  </a:cubicBezTo>
                  <a:cubicBezTo>
                    <a:pt x="197" y="1579"/>
                    <a:pt x="197" y="1579"/>
                    <a:pt x="197" y="1579"/>
                  </a:cubicBezTo>
                  <a:cubicBezTo>
                    <a:pt x="198" y="1579"/>
                    <a:pt x="198" y="1579"/>
                    <a:pt x="198" y="1579"/>
                  </a:cubicBezTo>
                  <a:cubicBezTo>
                    <a:pt x="199" y="1579"/>
                    <a:pt x="199" y="1579"/>
                    <a:pt x="199" y="1579"/>
                  </a:cubicBezTo>
                  <a:cubicBezTo>
                    <a:pt x="207" y="1578"/>
                    <a:pt x="205" y="1567"/>
                    <a:pt x="211" y="1563"/>
                  </a:cubicBezTo>
                  <a:cubicBezTo>
                    <a:pt x="225" y="1553"/>
                    <a:pt x="237" y="1553"/>
                    <a:pt x="252" y="1549"/>
                  </a:cubicBezTo>
                  <a:cubicBezTo>
                    <a:pt x="253" y="1549"/>
                    <a:pt x="258" y="1544"/>
                    <a:pt x="258" y="1543"/>
                  </a:cubicBezTo>
                  <a:close/>
                  <a:moveTo>
                    <a:pt x="272" y="1768"/>
                  </a:moveTo>
                  <a:cubicBezTo>
                    <a:pt x="263" y="1768"/>
                    <a:pt x="267" y="1797"/>
                    <a:pt x="268" y="1790"/>
                  </a:cubicBezTo>
                  <a:cubicBezTo>
                    <a:pt x="268" y="1790"/>
                    <a:pt x="268" y="1790"/>
                    <a:pt x="268" y="1790"/>
                  </a:cubicBezTo>
                  <a:cubicBezTo>
                    <a:pt x="268" y="1787"/>
                    <a:pt x="275" y="1769"/>
                    <a:pt x="272" y="1768"/>
                  </a:cubicBezTo>
                  <a:close/>
                  <a:moveTo>
                    <a:pt x="277" y="1790"/>
                  </a:moveTo>
                  <a:cubicBezTo>
                    <a:pt x="277" y="1789"/>
                    <a:pt x="277" y="1789"/>
                    <a:pt x="277" y="1789"/>
                  </a:cubicBezTo>
                  <a:cubicBezTo>
                    <a:pt x="276" y="1786"/>
                    <a:pt x="282" y="1779"/>
                    <a:pt x="281" y="1777"/>
                  </a:cubicBezTo>
                  <a:cubicBezTo>
                    <a:pt x="279" y="1772"/>
                    <a:pt x="274" y="1781"/>
                    <a:pt x="273" y="1784"/>
                  </a:cubicBezTo>
                  <a:cubicBezTo>
                    <a:pt x="273" y="1793"/>
                    <a:pt x="278" y="1802"/>
                    <a:pt x="277" y="1790"/>
                  </a:cubicBezTo>
                  <a:close/>
                  <a:moveTo>
                    <a:pt x="280" y="1849"/>
                  </a:moveTo>
                  <a:cubicBezTo>
                    <a:pt x="284" y="1853"/>
                    <a:pt x="287" y="1842"/>
                    <a:pt x="289" y="1837"/>
                  </a:cubicBezTo>
                  <a:cubicBezTo>
                    <a:pt x="289" y="1837"/>
                    <a:pt x="289" y="1837"/>
                    <a:pt x="289" y="1837"/>
                  </a:cubicBezTo>
                  <a:cubicBezTo>
                    <a:pt x="300" y="1831"/>
                    <a:pt x="265" y="1835"/>
                    <a:pt x="280" y="1849"/>
                  </a:cubicBezTo>
                  <a:close/>
                  <a:moveTo>
                    <a:pt x="315" y="1910"/>
                  </a:moveTo>
                  <a:cubicBezTo>
                    <a:pt x="315" y="1907"/>
                    <a:pt x="312" y="1913"/>
                    <a:pt x="311" y="1909"/>
                  </a:cubicBezTo>
                  <a:cubicBezTo>
                    <a:pt x="311" y="1908"/>
                    <a:pt x="309" y="1909"/>
                    <a:pt x="307" y="1908"/>
                  </a:cubicBezTo>
                  <a:cubicBezTo>
                    <a:pt x="303" y="1905"/>
                    <a:pt x="305" y="1911"/>
                    <a:pt x="302" y="1912"/>
                  </a:cubicBezTo>
                  <a:cubicBezTo>
                    <a:pt x="299" y="1913"/>
                    <a:pt x="295" y="1907"/>
                    <a:pt x="294" y="1909"/>
                  </a:cubicBezTo>
                  <a:cubicBezTo>
                    <a:pt x="290" y="1919"/>
                    <a:pt x="316" y="1924"/>
                    <a:pt x="315" y="1910"/>
                  </a:cubicBezTo>
                  <a:close/>
                  <a:moveTo>
                    <a:pt x="339" y="1836"/>
                  </a:moveTo>
                  <a:cubicBezTo>
                    <a:pt x="334" y="1839"/>
                    <a:pt x="337" y="1831"/>
                    <a:pt x="332" y="1829"/>
                  </a:cubicBezTo>
                  <a:cubicBezTo>
                    <a:pt x="329" y="1827"/>
                    <a:pt x="332" y="1850"/>
                    <a:pt x="325" y="1835"/>
                  </a:cubicBezTo>
                  <a:cubicBezTo>
                    <a:pt x="324" y="1832"/>
                    <a:pt x="324" y="1829"/>
                    <a:pt x="323" y="1825"/>
                  </a:cubicBezTo>
                  <a:cubicBezTo>
                    <a:pt x="323" y="1825"/>
                    <a:pt x="323" y="1825"/>
                    <a:pt x="323" y="1825"/>
                  </a:cubicBezTo>
                  <a:cubicBezTo>
                    <a:pt x="319" y="1822"/>
                    <a:pt x="321" y="1829"/>
                    <a:pt x="322" y="1831"/>
                  </a:cubicBezTo>
                  <a:cubicBezTo>
                    <a:pt x="326" y="1843"/>
                    <a:pt x="330" y="1858"/>
                    <a:pt x="340" y="1855"/>
                  </a:cubicBezTo>
                  <a:cubicBezTo>
                    <a:pt x="340" y="1855"/>
                    <a:pt x="332" y="1841"/>
                    <a:pt x="341" y="1846"/>
                  </a:cubicBezTo>
                  <a:cubicBezTo>
                    <a:pt x="352" y="1851"/>
                    <a:pt x="340" y="1836"/>
                    <a:pt x="339" y="1836"/>
                  </a:cubicBezTo>
                  <a:close/>
                  <a:moveTo>
                    <a:pt x="334" y="1804"/>
                  </a:moveTo>
                  <a:cubicBezTo>
                    <a:pt x="341" y="1806"/>
                    <a:pt x="347" y="1794"/>
                    <a:pt x="338" y="1791"/>
                  </a:cubicBezTo>
                  <a:cubicBezTo>
                    <a:pt x="339" y="1790"/>
                    <a:pt x="339" y="1790"/>
                    <a:pt x="339" y="1790"/>
                  </a:cubicBezTo>
                  <a:cubicBezTo>
                    <a:pt x="342" y="1786"/>
                    <a:pt x="317" y="1797"/>
                    <a:pt x="334" y="1804"/>
                  </a:cubicBezTo>
                  <a:close/>
                  <a:moveTo>
                    <a:pt x="349" y="1599"/>
                  </a:moveTo>
                  <a:cubicBezTo>
                    <a:pt x="349" y="1599"/>
                    <a:pt x="349" y="1599"/>
                    <a:pt x="349" y="1599"/>
                  </a:cubicBezTo>
                  <a:cubicBezTo>
                    <a:pt x="349" y="1599"/>
                    <a:pt x="349" y="1599"/>
                    <a:pt x="349" y="1599"/>
                  </a:cubicBezTo>
                  <a:cubicBezTo>
                    <a:pt x="349" y="1599"/>
                    <a:pt x="349" y="1599"/>
                    <a:pt x="349" y="1599"/>
                  </a:cubicBezTo>
                  <a:cubicBezTo>
                    <a:pt x="348" y="1595"/>
                    <a:pt x="333" y="1597"/>
                    <a:pt x="334" y="1602"/>
                  </a:cubicBezTo>
                  <a:cubicBezTo>
                    <a:pt x="335" y="1607"/>
                    <a:pt x="347" y="1602"/>
                    <a:pt x="349" y="1599"/>
                  </a:cubicBezTo>
                  <a:close/>
                  <a:moveTo>
                    <a:pt x="354" y="1791"/>
                  </a:moveTo>
                  <a:cubicBezTo>
                    <a:pt x="354" y="1790"/>
                    <a:pt x="354" y="1790"/>
                    <a:pt x="354" y="1790"/>
                  </a:cubicBezTo>
                  <a:cubicBezTo>
                    <a:pt x="354" y="1784"/>
                    <a:pt x="347" y="1790"/>
                    <a:pt x="348" y="1791"/>
                  </a:cubicBezTo>
                  <a:cubicBezTo>
                    <a:pt x="350" y="1793"/>
                    <a:pt x="358" y="1796"/>
                    <a:pt x="354" y="1791"/>
                  </a:cubicBezTo>
                  <a:close/>
                  <a:moveTo>
                    <a:pt x="356" y="1577"/>
                  </a:moveTo>
                  <a:cubicBezTo>
                    <a:pt x="359" y="1570"/>
                    <a:pt x="346" y="1572"/>
                    <a:pt x="344" y="1568"/>
                  </a:cubicBezTo>
                  <a:cubicBezTo>
                    <a:pt x="342" y="1565"/>
                    <a:pt x="365" y="1522"/>
                    <a:pt x="350" y="1526"/>
                  </a:cubicBezTo>
                  <a:cubicBezTo>
                    <a:pt x="349" y="1526"/>
                    <a:pt x="350" y="1533"/>
                    <a:pt x="348" y="1535"/>
                  </a:cubicBezTo>
                  <a:cubicBezTo>
                    <a:pt x="335" y="1551"/>
                    <a:pt x="334" y="1544"/>
                    <a:pt x="317" y="1562"/>
                  </a:cubicBezTo>
                  <a:cubicBezTo>
                    <a:pt x="315" y="1564"/>
                    <a:pt x="288" y="1624"/>
                    <a:pt x="287" y="1632"/>
                  </a:cubicBezTo>
                  <a:cubicBezTo>
                    <a:pt x="287" y="1638"/>
                    <a:pt x="267" y="1681"/>
                    <a:pt x="286" y="1681"/>
                  </a:cubicBezTo>
                  <a:cubicBezTo>
                    <a:pt x="294" y="1681"/>
                    <a:pt x="296" y="1656"/>
                    <a:pt x="306" y="1650"/>
                  </a:cubicBezTo>
                  <a:cubicBezTo>
                    <a:pt x="307" y="1650"/>
                    <a:pt x="307" y="1650"/>
                    <a:pt x="307" y="1650"/>
                  </a:cubicBezTo>
                  <a:cubicBezTo>
                    <a:pt x="320" y="1634"/>
                    <a:pt x="317" y="1609"/>
                    <a:pt x="328" y="1596"/>
                  </a:cubicBezTo>
                  <a:cubicBezTo>
                    <a:pt x="336" y="1586"/>
                    <a:pt x="352" y="1587"/>
                    <a:pt x="356" y="1577"/>
                  </a:cubicBezTo>
                  <a:close/>
                  <a:moveTo>
                    <a:pt x="358" y="1764"/>
                  </a:moveTo>
                  <a:cubicBezTo>
                    <a:pt x="357" y="1763"/>
                    <a:pt x="357" y="1763"/>
                    <a:pt x="357" y="1763"/>
                  </a:cubicBezTo>
                  <a:cubicBezTo>
                    <a:pt x="356" y="1759"/>
                    <a:pt x="355" y="1783"/>
                    <a:pt x="361" y="1781"/>
                  </a:cubicBezTo>
                  <a:cubicBezTo>
                    <a:pt x="361" y="1781"/>
                    <a:pt x="359" y="1764"/>
                    <a:pt x="358" y="1764"/>
                  </a:cubicBezTo>
                  <a:close/>
                  <a:moveTo>
                    <a:pt x="371" y="1822"/>
                  </a:moveTo>
                  <a:cubicBezTo>
                    <a:pt x="371" y="1822"/>
                    <a:pt x="371" y="1822"/>
                    <a:pt x="371" y="1822"/>
                  </a:cubicBezTo>
                  <a:cubicBezTo>
                    <a:pt x="370" y="1820"/>
                    <a:pt x="369" y="1821"/>
                    <a:pt x="368" y="1822"/>
                  </a:cubicBezTo>
                  <a:cubicBezTo>
                    <a:pt x="366" y="1824"/>
                    <a:pt x="356" y="1818"/>
                    <a:pt x="365" y="1828"/>
                  </a:cubicBezTo>
                  <a:cubicBezTo>
                    <a:pt x="371" y="1833"/>
                    <a:pt x="374" y="1829"/>
                    <a:pt x="371" y="1822"/>
                  </a:cubicBezTo>
                  <a:close/>
                  <a:moveTo>
                    <a:pt x="390" y="1651"/>
                  </a:moveTo>
                  <a:cubicBezTo>
                    <a:pt x="390" y="1650"/>
                    <a:pt x="390" y="1650"/>
                    <a:pt x="390" y="1650"/>
                  </a:cubicBezTo>
                  <a:cubicBezTo>
                    <a:pt x="389" y="1644"/>
                    <a:pt x="386" y="1650"/>
                    <a:pt x="385" y="1648"/>
                  </a:cubicBezTo>
                  <a:cubicBezTo>
                    <a:pt x="376" y="1637"/>
                    <a:pt x="375" y="1646"/>
                    <a:pt x="368" y="1645"/>
                  </a:cubicBezTo>
                  <a:cubicBezTo>
                    <a:pt x="366" y="1644"/>
                    <a:pt x="363" y="1646"/>
                    <a:pt x="362" y="1643"/>
                  </a:cubicBezTo>
                  <a:cubicBezTo>
                    <a:pt x="362" y="1641"/>
                    <a:pt x="359" y="1625"/>
                    <a:pt x="359" y="1634"/>
                  </a:cubicBezTo>
                  <a:cubicBezTo>
                    <a:pt x="360" y="1638"/>
                    <a:pt x="357" y="1641"/>
                    <a:pt x="357" y="1641"/>
                  </a:cubicBezTo>
                  <a:cubicBezTo>
                    <a:pt x="358" y="1645"/>
                    <a:pt x="372" y="1663"/>
                    <a:pt x="375" y="1663"/>
                  </a:cubicBezTo>
                  <a:cubicBezTo>
                    <a:pt x="375" y="1663"/>
                    <a:pt x="375" y="1649"/>
                    <a:pt x="379" y="1651"/>
                  </a:cubicBezTo>
                  <a:cubicBezTo>
                    <a:pt x="381" y="1652"/>
                    <a:pt x="385" y="1669"/>
                    <a:pt x="389" y="1666"/>
                  </a:cubicBezTo>
                  <a:cubicBezTo>
                    <a:pt x="394" y="1663"/>
                    <a:pt x="381" y="1651"/>
                    <a:pt x="386" y="1652"/>
                  </a:cubicBezTo>
                  <a:cubicBezTo>
                    <a:pt x="389" y="1652"/>
                    <a:pt x="393" y="1662"/>
                    <a:pt x="390" y="1651"/>
                  </a:cubicBezTo>
                  <a:close/>
                  <a:moveTo>
                    <a:pt x="405" y="1500"/>
                  </a:moveTo>
                  <a:cubicBezTo>
                    <a:pt x="405" y="1500"/>
                    <a:pt x="405" y="1500"/>
                    <a:pt x="405" y="1500"/>
                  </a:cubicBezTo>
                  <a:cubicBezTo>
                    <a:pt x="384" y="1500"/>
                    <a:pt x="406" y="1516"/>
                    <a:pt x="405" y="1500"/>
                  </a:cubicBezTo>
                  <a:close/>
                  <a:moveTo>
                    <a:pt x="425" y="1579"/>
                  </a:moveTo>
                  <a:cubicBezTo>
                    <a:pt x="427" y="1577"/>
                    <a:pt x="455" y="1576"/>
                    <a:pt x="433" y="1575"/>
                  </a:cubicBezTo>
                  <a:cubicBezTo>
                    <a:pt x="426" y="1575"/>
                    <a:pt x="420" y="1574"/>
                    <a:pt x="413" y="1574"/>
                  </a:cubicBezTo>
                  <a:cubicBezTo>
                    <a:pt x="413" y="1574"/>
                    <a:pt x="413" y="1574"/>
                    <a:pt x="413" y="1574"/>
                  </a:cubicBezTo>
                  <a:cubicBezTo>
                    <a:pt x="394" y="1582"/>
                    <a:pt x="412" y="1589"/>
                    <a:pt x="425" y="1579"/>
                  </a:cubicBezTo>
                  <a:close/>
                  <a:moveTo>
                    <a:pt x="433" y="1518"/>
                  </a:moveTo>
                  <a:cubicBezTo>
                    <a:pt x="427" y="1518"/>
                    <a:pt x="440" y="1520"/>
                    <a:pt x="441" y="1520"/>
                  </a:cubicBezTo>
                  <a:cubicBezTo>
                    <a:pt x="460" y="1523"/>
                    <a:pt x="447" y="1516"/>
                    <a:pt x="435" y="1509"/>
                  </a:cubicBezTo>
                  <a:cubicBezTo>
                    <a:pt x="434" y="1509"/>
                    <a:pt x="434" y="1509"/>
                    <a:pt x="434" y="1509"/>
                  </a:cubicBezTo>
                  <a:cubicBezTo>
                    <a:pt x="416" y="1506"/>
                    <a:pt x="448" y="1518"/>
                    <a:pt x="433" y="1518"/>
                  </a:cubicBezTo>
                  <a:close/>
                  <a:moveTo>
                    <a:pt x="447" y="1650"/>
                  </a:moveTo>
                  <a:cubicBezTo>
                    <a:pt x="447" y="1650"/>
                    <a:pt x="447" y="1650"/>
                    <a:pt x="447" y="1650"/>
                  </a:cubicBezTo>
                  <a:cubicBezTo>
                    <a:pt x="442" y="1646"/>
                    <a:pt x="435" y="1650"/>
                    <a:pt x="433" y="1647"/>
                  </a:cubicBezTo>
                  <a:cubicBezTo>
                    <a:pt x="431" y="1645"/>
                    <a:pt x="431" y="1645"/>
                    <a:pt x="428" y="1647"/>
                  </a:cubicBezTo>
                  <a:cubicBezTo>
                    <a:pt x="422" y="1651"/>
                    <a:pt x="437" y="1668"/>
                    <a:pt x="441" y="1659"/>
                  </a:cubicBezTo>
                  <a:cubicBezTo>
                    <a:pt x="443" y="1654"/>
                    <a:pt x="420" y="1652"/>
                    <a:pt x="440" y="1650"/>
                  </a:cubicBezTo>
                  <a:cubicBezTo>
                    <a:pt x="443" y="1650"/>
                    <a:pt x="445" y="1651"/>
                    <a:pt x="447" y="1650"/>
                  </a:cubicBezTo>
                  <a:close/>
                  <a:moveTo>
                    <a:pt x="442" y="1555"/>
                  </a:moveTo>
                  <a:cubicBezTo>
                    <a:pt x="442" y="1554"/>
                    <a:pt x="442" y="1554"/>
                    <a:pt x="442" y="1554"/>
                  </a:cubicBezTo>
                  <a:cubicBezTo>
                    <a:pt x="438" y="1552"/>
                    <a:pt x="430" y="1566"/>
                    <a:pt x="441" y="1567"/>
                  </a:cubicBezTo>
                  <a:cubicBezTo>
                    <a:pt x="459" y="1568"/>
                    <a:pt x="452" y="1563"/>
                    <a:pt x="442" y="1555"/>
                  </a:cubicBezTo>
                  <a:close/>
                  <a:moveTo>
                    <a:pt x="490" y="1525"/>
                  </a:moveTo>
                  <a:cubicBezTo>
                    <a:pt x="503" y="1535"/>
                    <a:pt x="490" y="1533"/>
                    <a:pt x="500" y="1537"/>
                  </a:cubicBezTo>
                  <a:cubicBezTo>
                    <a:pt x="502" y="1537"/>
                    <a:pt x="510" y="1541"/>
                    <a:pt x="511" y="1539"/>
                  </a:cubicBezTo>
                  <a:cubicBezTo>
                    <a:pt x="511" y="1539"/>
                    <a:pt x="504" y="1535"/>
                    <a:pt x="504" y="1534"/>
                  </a:cubicBezTo>
                  <a:cubicBezTo>
                    <a:pt x="502" y="1526"/>
                    <a:pt x="500" y="1524"/>
                    <a:pt x="497" y="1523"/>
                  </a:cubicBezTo>
                  <a:cubicBezTo>
                    <a:pt x="497" y="1523"/>
                    <a:pt x="497" y="1523"/>
                    <a:pt x="497" y="1523"/>
                  </a:cubicBezTo>
                  <a:cubicBezTo>
                    <a:pt x="494" y="1524"/>
                    <a:pt x="483" y="1521"/>
                    <a:pt x="490" y="1525"/>
                  </a:cubicBezTo>
                  <a:close/>
                  <a:moveTo>
                    <a:pt x="447" y="1468"/>
                  </a:moveTo>
                  <a:cubicBezTo>
                    <a:pt x="446" y="1469"/>
                    <a:pt x="446" y="1469"/>
                    <a:pt x="446" y="1469"/>
                  </a:cubicBezTo>
                  <a:cubicBezTo>
                    <a:pt x="432" y="1469"/>
                    <a:pt x="430" y="1469"/>
                    <a:pt x="424" y="1466"/>
                  </a:cubicBezTo>
                  <a:cubicBezTo>
                    <a:pt x="414" y="1460"/>
                    <a:pt x="406" y="1467"/>
                    <a:pt x="398" y="1469"/>
                  </a:cubicBezTo>
                  <a:cubicBezTo>
                    <a:pt x="395" y="1469"/>
                    <a:pt x="379" y="1465"/>
                    <a:pt x="378" y="1468"/>
                  </a:cubicBezTo>
                  <a:cubicBezTo>
                    <a:pt x="377" y="1472"/>
                    <a:pt x="384" y="1470"/>
                    <a:pt x="385" y="1470"/>
                  </a:cubicBezTo>
                  <a:cubicBezTo>
                    <a:pt x="388" y="1471"/>
                    <a:pt x="407" y="1471"/>
                    <a:pt x="407" y="1471"/>
                  </a:cubicBezTo>
                  <a:cubicBezTo>
                    <a:pt x="411" y="1472"/>
                    <a:pt x="404" y="1473"/>
                    <a:pt x="406" y="1476"/>
                  </a:cubicBezTo>
                  <a:cubicBezTo>
                    <a:pt x="409" y="1478"/>
                    <a:pt x="413" y="1475"/>
                    <a:pt x="415" y="1477"/>
                  </a:cubicBezTo>
                  <a:cubicBezTo>
                    <a:pt x="416" y="1478"/>
                    <a:pt x="403" y="1491"/>
                    <a:pt x="423" y="1489"/>
                  </a:cubicBezTo>
                  <a:cubicBezTo>
                    <a:pt x="440" y="1487"/>
                    <a:pt x="432" y="1483"/>
                    <a:pt x="442" y="1479"/>
                  </a:cubicBezTo>
                  <a:cubicBezTo>
                    <a:pt x="448" y="1476"/>
                    <a:pt x="483" y="1473"/>
                    <a:pt x="485" y="1465"/>
                  </a:cubicBezTo>
                  <a:cubicBezTo>
                    <a:pt x="485" y="1464"/>
                    <a:pt x="481" y="1466"/>
                    <a:pt x="479" y="1467"/>
                  </a:cubicBezTo>
                  <a:cubicBezTo>
                    <a:pt x="472" y="1470"/>
                    <a:pt x="452" y="1466"/>
                    <a:pt x="447" y="1468"/>
                  </a:cubicBezTo>
                  <a:close/>
                  <a:moveTo>
                    <a:pt x="447" y="1374"/>
                  </a:moveTo>
                  <a:cubicBezTo>
                    <a:pt x="447" y="1373"/>
                    <a:pt x="447" y="1373"/>
                    <a:pt x="447" y="1373"/>
                  </a:cubicBezTo>
                  <a:cubicBezTo>
                    <a:pt x="448" y="1370"/>
                    <a:pt x="443" y="1371"/>
                    <a:pt x="442" y="1371"/>
                  </a:cubicBezTo>
                  <a:cubicBezTo>
                    <a:pt x="434" y="1372"/>
                    <a:pt x="440" y="1374"/>
                    <a:pt x="440" y="1374"/>
                  </a:cubicBezTo>
                  <a:cubicBezTo>
                    <a:pt x="437" y="1376"/>
                    <a:pt x="441" y="1377"/>
                    <a:pt x="443" y="1378"/>
                  </a:cubicBezTo>
                  <a:cubicBezTo>
                    <a:pt x="450" y="1384"/>
                    <a:pt x="446" y="1378"/>
                    <a:pt x="447" y="1374"/>
                  </a:cubicBezTo>
                  <a:close/>
                  <a:moveTo>
                    <a:pt x="447" y="1077"/>
                  </a:moveTo>
                  <a:cubicBezTo>
                    <a:pt x="446" y="1077"/>
                    <a:pt x="446" y="1077"/>
                    <a:pt x="446" y="1077"/>
                  </a:cubicBezTo>
                  <a:cubicBezTo>
                    <a:pt x="436" y="1065"/>
                    <a:pt x="445" y="1079"/>
                    <a:pt x="439" y="1076"/>
                  </a:cubicBezTo>
                  <a:cubicBezTo>
                    <a:pt x="438" y="1075"/>
                    <a:pt x="433" y="1074"/>
                    <a:pt x="432" y="1076"/>
                  </a:cubicBezTo>
                  <a:cubicBezTo>
                    <a:pt x="432" y="1077"/>
                    <a:pt x="435" y="1079"/>
                    <a:pt x="436" y="1080"/>
                  </a:cubicBezTo>
                  <a:cubicBezTo>
                    <a:pt x="439" y="1083"/>
                    <a:pt x="449" y="1080"/>
                    <a:pt x="449" y="1080"/>
                  </a:cubicBezTo>
                  <a:cubicBezTo>
                    <a:pt x="449" y="1078"/>
                    <a:pt x="451" y="1078"/>
                    <a:pt x="447" y="1077"/>
                  </a:cubicBezTo>
                  <a:close/>
                  <a:moveTo>
                    <a:pt x="470" y="672"/>
                  </a:moveTo>
                  <a:cubicBezTo>
                    <a:pt x="473" y="675"/>
                    <a:pt x="473" y="680"/>
                    <a:pt x="477" y="683"/>
                  </a:cubicBezTo>
                  <a:cubicBezTo>
                    <a:pt x="489" y="692"/>
                    <a:pt x="466" y="668"/>
                    <a:pt x="486" y="680"/>
                  </a:cubicBezTo>
                  <a:cubicBezTo>
                    <a:pt x="494" y="685"/>
                    <a:pt x="504" y="691"/>
                    <a:pt x="511" y="699"/>
                  </a:cubicBezTo>
                  <a:cubicBezTo>
                    <a:pt x="512" y="700"/>
                    <a:pt x="514" y="709"/>
                    <a:pt x="515" y="709"/>
                  </a:cubicBezTo>
                  <a:cubicBezTo>
                    <a:pt x="516" y="708"/>
                    <a:pt x="517" y="706"/>
                    <a:pt x="517" y="705"/>
                  </a:cubicBezTo>
                  <a:cubicBezTo>
                    <a:pt x="515" y="700"/>
                    <a:pt x="509" y="686"/>
                    <a:pt x="502" y="683"/>
                  </a:cubicBezTo>
                  <a:cubicBezTo>
                    <a:pt x="493" y="680"/>
                    <a:pt x="442" y="653"/>
                    <a:pt x="440" y="641"/>
                  </a:cubicBezTo>
                  <a:cubicBezTo>
                    <a:pt x="440" y="640"/>
                    <a:pt x="440" y="640"/>
                    <a:pt x="440" y="640"/>
                  </a:cubicBezTo>
                  <a:cubicBezTo>
                    <a:pt x="435" y="635"/>
                    <a:pt x="442" y="649"/>
                    <a:pt x="443" y="650"/>
                  </a:cubicBezTo>
                  <a:cubicBezTo>
                    <a:pt x="449" y="660"/>
                    <a:pt x="460" y="664"/>
                    <a:pt x="470" y="672"/>
                  </a:cubicBezTo>
                  <a:close/>
                  <a:moveTo>
                    <a:pt x="512" y="1088"/>
                  </a:moveTo>
                  <a:cubicBezTo>
                    <a:pt x="512" y="1088"/>
                    <a:pt x="512" y="1088"/>
                    <a:pt x="512" y="1088"/>
                  </a:cubicBezTo>
                  <a:cubicBezTo>
                    <a:pt x="509" y="1088"/>
                    <a:pt x="505" y="1088"/>
                    <a:pt x="502" y="1089"/>
                  </a:cubicBezTo>
                  <a:cubicBezTo>
                    <a:pt x="489" y="1091"/>
                    <a:pt x="540" y="1116"/>
                    <a:pt x="512" y="1088"/>
                  </a:cubicBezTo>
                  <a:close/>
                  <a:moveTo>
                    <a:pt x="515" y="1109"/>
                  </a:moveTo>
                  <a:cubicBezTo>
                    <a:pt x="520" y="1112"/>
                    <a:pt x="512" y="1101"/>
                    <a:pt x="504" y="1098"/>
                  </a:cubicBezTo>
                  <a:cubicBezTo>
                    <a:pt x="504" y="1098"/>
                    <a:pt x="504" y="1098"/>
                    <a:pt x="504" y="1098"/>
                  </a:cubicBezTo>
                  <a:cubicBezTo>
                    <a:pt x="496" y="1098"/>
                    <a:pt x="509" y="1105"/>
                    <a:pt x="503" y="1104"/>
                  </a:cubicBezTo>
                  <a:cubicBezTo>
                    <a:pt x="493" y="1103"/>
                    <a:pt x="512" y="1108"/>
                    <a:pt x="515" y="1109"/>
                  </a:cubicBezTo>
                  <a:close/>
                  <a:moveTo>
                    <a:pt x="501" y="1285"/>
                  </a:moveTo>
                  <a:cubicBezTo>
                    <a:pt x="506" y="1290"/>
                    <a:pt x="526" y="1290"/>
                    <a:pt x="527" y="1279"/>
                  </a:cubicBezTo>
                  <a:cubicBezTo>
                    <a:pt x="527" y="1279"/>
                    <a:pt x="527" y="1279"/>
                    <a:pt x="527" y="1279"/>
                  </a:cubicBezTo>
                  <a:cubicBezTo>
                    <a:pt x="528" y="1278"/>
                    <a:pt x="498" y="1282"/>
                    <a:pt x="501" y="1285"/>
                  </a:cubicBezTo>
                  <a:close/>
                  <a:moveTo>
                    <a:pt x="527" y="811"/>
                  </a:moveTo>
                  <a:cubicBezTo>
                    <a:pt x="527" y="811"/>
                    <a:pt x="527" y="811"/>
                    <a:pt x="527" y="811"/>
                  </a:cubicBezTo>
                  <a:cubicBezTo>
                    <a:pt x="526" y="809"/>
                    <a:pt x="526" y="815"/>
                    <a:pt x="525" y="817"/>
                  </a:cubicBezTo>
                  <a:cubicBezTo>
                    <a:pt x="522" y="821"/>
                    <a:pt x="511" y="808"/>
                    <a:pt x="511" y="812"/>
                  </a:cubicBezTo>
                  <a:cubicBezTo>
                    <a:pt x="508" y="825"/>
                    <a:pt x="546" y="827"/>
                    <a:pt x="527" y="811"/>
                  </a:cubicBezTo>
                  <a:close/>
                  <a:moveTo>
                    <a:pt x="476" y="1124"/>
                  </a:moveTo>
                  <a:cubicBezTo>
                    <a:pt x="476" y="1124"/>
                    <a:pt x="476" y="1124"/>
                    <a:pt x="476" y="1124"/>
                  </a:cubicBezTo>
                  <a:cubicBezTo>
                    <a:pt x="476" y="1122"/>
                    <a:pt x="474" y="1118"/>
                    <a:pt x="473" y="1122"/>
                  </a:cubicBezTo>
                  <a:cubicBezTo>
                    <a:pt x="473" y="1126"/>
                    <a:pt x="462" y="1120"/>
                    <a:pt x="462" y="1124"/>
                  </a:cubicBezTo>
                  <a:cubicBezTo>
                    <a:pt x="462" y="1129"/>
                    <a:pt x="469" y="1128"/>
                    <a:pt x="472" y="1128"/>
                  </a:cubicBezTo>
                  <a:cubicBezTo>
                    <a:pt x="476" y="1130"/>
                    <a:pt x="479" y="1146"/>
                    <a:pt x="482" y="1144"/>
                  </a:cubicBezTo>
                  <a:cubicBezTo>
                    <a:pt x="485" y="1143"/>
                    <a:pt x="476" y="1127"/>
                    <a:pt x="476" y="1124"/>
                  </a:cubicBezTo>
                  <a:close/>
                  <a:moveTo>
                    <a:pt x="499" y="976"/>
                  </a:moveTo>
                  <a:cubicBezTo>
                    <a:pt x="500" y="976"/>
                    <a:pt x="514" y="989"/>
                    <a:pt x="515" y="987"/>
                  </a:cubicBezTo>
                  <a:cubicBezTo>
                    <a:pt x="519" y="982"/>
                    <a:pt x="488" y="970"/>
                    <a:pt x="488" y="970"/>
                  </a:cubicBezTo>
                  <a:cubicBezTo>
                    <a:pt x="488" y="970"/>
                    <a:pt x="488" y="970"/>
                    <a:pt x="488" y="970"/>
                  </a:cubicBezTo>
                  <a:cubicBezTo>
                    <a:pt x="481" y="968"/>
                    <a:pt x="472" y="966"/>
                    <a:pt x="472" y="967"/>
                  </a:cubicBezTo>
                  <a:cubicBezTo>
                    <a:pt x="474" y="978"/>
                    <a:pt x="493" y="972"/>
                    <a:pt x="499" y="976"/>
                  </a:cubicBezTo>
                  <a:close/>
                  <a:moveTo>
                    <a:pt x="558" y="1344"/>
                  </a:moveTo>
                  <a:cubicBezTo>
                    <a:pt x="557" y="1347"/>
                    <a:pt x="573" y="1347"/>
                    <a:pt x="573" y="1343"/>
                  </a:cubicBezTo>
                  <a:cubicBezTo>
                    <a:pt x="573" y="1343"/>
                    <a:pt x="573" y="1343"/>
                    <a:pt x="573" y="1343"/>
                  </a:cubicBezTo>
                  <a:cubicBezTo>
                    <a:pt x="577" y="1339"/>
                    <a:pt x="560" y="1340"/>
                    <a:pt x="558" y="1344"/>
                  </a:cubicBezTo>
                  <a:close/>
                  <a:moveTo>
                    <a:pt x="517" y="1327"/>
                  </a:moveTo>
                  <a:cubicBezTo>
                    <a:pt x="513" y="1329"/>
                    <a:pt x="518" y="1337"/>
                    <a:pt x="514" y="1339"/>
                  </a:cubicBezTo>
                  <a:cubicBezTo>
                    <a:pt x="511" y="1340"/>
                    <a:pt x="489" y="1340"/>
                    <a:pt x="489" y="1340"/>
                  </a:cubicBezTo>
                  <a:cubicBezTo>
                    <a:pt x="489" y="1347"/>
                    <a:pt x="510" y="1338"/>
                    <a:pt x="516" y="1342"/>
                  </a:cubicBezTo>
                  <a:cubicBezTo>
                    <a:pt x="528" y="1349"/>
                    <a:pt x="515" y="1335"/>
                    <a:pt x="523" y="1328"/>
                  </a:cubicBezTo>
                  <a:cubicBezTo>
                    <a:pt x="527" y="1325"/>
                    <a:pt x="534" y="1329"/>
                    <a:pt x="536" y="1327"/>
                  </a:cubicBezTo>
                  <a:cubicBezTo>
                    <a:pt x="537" y="1327"/>
                    <a:pt x="537" y="1327"/>
                    <a:pt x="537" y="1327"/>
                  </a:cubicBezTo>
                  <a:cubicBezTo>
                    <a:pt x="539" y="1325"/>
                    <a:pt x="538" y="1319"/>
                    <a:pt x="541" y="1317"/>
                  </a:cubicBezTo>
                  <a:cubicBezTo>
                    <a:pt x="550" y="1311"/>
                    <a:pt x="543" y="1323"/>
                    <a:pt x="548" y="1321"/>
                  </a:cubicBezTo>
                  <a:cubicBezTo>
                    <a:pt x="553" y="1320"/>
                    <a:pt x="568" y="1308"/>
                    <a:pt x="572" y="1303"/>
                  </a:cubicBezTo>
                  <a:cubicBezTo>
                    <a:pt x="579" y="1291"/>
                    <a:pt x="562" y="1290"/>
                    <a:pt x="570" y="1298"/>
                  </a:cubicBezTo>
                  <a:cubicBezTo>
                    <a:pt x="570" y="1298"/>
                    <a:pt x="571" y="1299"/>
                    <a:pt x="571" y="1299"/>
                  </a:cubicBezTo>
                  <a:cubicBezTo>
                    <a:pt x="572" y="1301"/>
                    <a:pt x="548" y="1308"/>
                    <a:pt x="547" y="1309"/>
                  </a:cubicBezTo>
                  <a:cubicBezTo>
                    <a:pt x="544" y="1317"/>
                    <a:pt x="525" y="1321"/>
                    <a:pt x="517" y="1327"/>
                  </a:cubicBezTo>
                  <a:close/>
                  <a:moveTo>
                    <a:pt x="551" y="929"/>
                  </a:moveTo>
                  <a:cubicBezTo>
                    <a:pt x="550" y="928"/>
                    <a:pt x="550" y="928"/>
                    <a:pt x="550" y="928"/>
                  </a:cubicBezTo>
                  <a:cubicBezTo>
                    <a:pt x="549" y="927"/>
                    <a:pt x="530" y="909"/>
                    <a:pt x="528" y="916"/>
                  </a:cubicBezTo>
                  <a:cubicBezTo>
                    <a:pt x="528" y="917"/>
                    <a:pt x="554" y="935"/>
                    <a:pt x="551" y="929"/>
                  </a:cubicBezTo>
                  <a:close/>
                  <a:moveTo>
                    <a:pt x="543" y="614"/>
                  </a:moveTo>
                  <a:cubicBezTo>
                    <a:pt x="542" y="612"/>
                    <a:pt x="546" y="615"/>
                    <a:pt x="544" y="611"/>
                  </a:cubicBezTo>
                  <a:cubicBezTo>
                    <a:pt x="543" y="607"/>
                    <a:pt x="539" y="602"/>
                    <a:pt x="536" y="600"/>
                  </a:cubicBezTo>
                  <a:cubicBezTo>
                    <a:pt x="532" y="596"/>
                    <a:pt x="507" y="579"/>
                    <a:pt x="503" y="580"/>
                  </a:cubicBezTo>
                  <a:cubicBezTo>
                    <a:pt x="502" y="580"/>
                    <a:pt x="513" y="593"/>
                    <a:pt x="501" y="586"/>
                  </a:cubicBezTo>
                  <a:cubicBezTo>
                    <a:pt x="493" y="581"/>
                    <a:pt x="502" y="578"/>
                    <a:pt x="492" y="572"/>
                  </a:cubicBezTo>
                  <a:cubicBezTo>
                    <a:pt x="488" y="569"/>
                    <a:pt x="482" y="571"/>
                    <a:pt x="478" y="569"/>
                  </a:cubicBezTo>
                  <a:cubicBezTo>
                    <a:pt x="477" y="568"/>
                    <a:pt x="470" y="564"/>
                    <a:pt x="470" y="564"/>
                  </a:cubicBezTo>
                  <a:cubicBezTo>
                    <a:pt x="467" y="565"/>
                    <a:pt x="475" y="570"/>
                    <a:pt x="475" y="570"/>
                  </a:cubicBezTo>
                  <a:cubicBezTo>
                    <a:pt x="478" y="574"/>
                    <a:pt x="492" y="575"/>
                    <a:pt x="493" y="579"/>
                  </a:cubicBezTo>
                  <a:cubicBezTo>
                    <a:pt x="494" y="580"/>
                    <a:pt x="491" y="586"/>
                    <a:pt x="492" y="589"/>
                  </a:cubicBezTo>
                  <a:cubicBezTo>
                    <a:pt x="492" y="592"/>
                    <a:pt x="498" y="590"/>
                    <a:pt x="501" y="591"/>
                  </a:cubicBezTo>
                  <a:cubicBezTo>
                    <a:pt x="505" y="592"/>
                    <a:pt x="506" y="596"/>
                    <a:pt x="508" y="599"/>
                  </a:cubicBezTo>
                  <a:cubicBezTo>
                    <a:pt x="515" y="604"/>
                    <a:pt x="525" y="598"/>
                    <a:pt x="541" y="617"/>
                  </a:cubicBezTo>
                  <a:cubicBezTo>
                    <a:pt x="542" y="617"/>
                    <a:pt x="542" y="617"/>
                    <a:pt x="542" y="617"/>
                  </a:cubicBezTo>
                  <a:cubicBezTo>
                    <a:pt x="543" y="620"/>
                    <a:pt x="556" y="625"/>
                    <a:pt x="558" y="621"/>
                  </a:cubicBezTo>
                  <a:cubicBezTo>
                    <a:pt x="559" y="615"/>
                    <a:pt x="546" y="619"/>
                    <a:pt x="543" y="614"/>
                  </a:cubicBezTo>
                  <a:close/>
                  <a:moveTo>
                    <a:pt x="577" y="531"/>
                  </a:moveTo>
                  <a:cubicBezTo>
                    <a:pt x="571" y="525"/>
                    <a:pt x="534" y="507"/>
                    <a:pt x="525" y="507"/>
                  </a:cubicBezTo>
                  <a:cubicBezTo>
                    <a:pt x="524" y="507"/>
                    <a:pt x="524" y="507"/>
                    <a:pt x="523" y="507"/>
                  </a:cubicBezTo>
                  <a:cubicBezTo>
                    <a:pt x="523" y="507"/>
                    <a:pt x="531" y="510"/>
                    <a:pt x="531" y="510"/>
                  </a:cubicBezTo>
                  <a:cubicBezTo>
                    <a:pt x="533" y="511"/>
                    <a:pt x="541" y="517"/>
                    <a:pt x="543" y="519"/>
                  </a:cubicBezTo>
                  <a:cubicBezTo>
                    <a:pt x="549" y="528"/>
                    <a:pt x="558" y="523"/>
                    <a:pt x="573" y="532"/>
                  </a:cubicBezTo>
                  <a:cubicBezTo>
                    <a:pt x="576" y="534"/>
                    <a:pt x="571" y="538"/>
                    <a:pt x="577" y="542"/>
                  </a:cubicBezTo>
                  <a:cubicBezTo>
                    <a:pt x="577" y="543"/>
                    <a:pt x="577" y="543"/>
                    <a:pt x="577" y="543"/>
                  </a:cubicBezTo>
                  <a:cubicBezTo>
                    <a:pt x="582" y="546"/>
                    <a:pt x="579" y="533"/>
                    <a:pt x="577" y="531"/>
                  </a:cubicBezTo>
                  <a:close/>
                  <a:moveTo>
                    <a:pt x="658" y="519"/>
                  </a:moveTo>
                  <a:cubicBezTo>
                    <a:pt x="656" y="515"/>
                    <a:pt x="632" y="509"/>
                    <a:pt x="618" y="490"/>
                  </a:cubicBezTo>
                  <a:cubicBezTo>
                    <a:pt x="617" y="489"/>
                    <a:pt x="622" y="480"/>
                    <a:pt x="622" y="479"/>
                  </a:cubicBezTo>
                  <a:cubicBezTo>
                    <a:pt x="623" y="476"/>
                    <a:pt x="613" y="472"/>
                    <a:pt x="618" y="469"/>
                  </a:cubicBezTo>
                  <a:cubicBezTo>
                    <a:pt x="621" y="467"/>
                    <a:pt x="637" y="473"/>
                    <a:pt x="635" y="468"/>
                  </a:cubicBezTo>
                  <a:cubicBezTo>
                    <a:pt x="635" y="467"/>
                    <a:pt x="634" y="467"/>
                    <a:pt x="634" y="466"/>
                  </a:cubicBezTo>
                  <a:cubicBezTo>
                    <a:pt x="628" y="459"/>
                    <a:pt x="618" y="463"/>
                    <a:pt x="609" y="454"/>
                  </a:cubicBezTo>
                  <a:cubicBezTo>
                    <a:pt x="609" y="453"/>
                    <a:pt x="608" y="453"/>
                    <a:pt x="608" y="453"/>
                  </a:cubicBezTo>
                  <a:cubicBezTo>
                    <a:pt x="602" y="451"/>
                    <a:pt x="612" y="452"/>
                    <a:pt x="612" y="451"/>
                  </a:cubicBezTo>
                  <a:cubicBezTo>
                    <a:pt x="613" y="443"/>
                    <a:pt x="594" y="450"/>
                    <a:pt x="590" y="443"/>
                  </a:cubicBezTo>
                  <a:cubicBezTo>
                    <a:pt x="582" y="433"/>
                    <a:pt x="538" y="400"/>
                    <a:pt x="529" y="412"/>
                  </a:cubicBezTo>
                  <a:cubicBezTo>
                    <a:pt x="528" y="413"/>
                    <a:pt x="542" y="415"/>
                    <a:pt x="539" y="416"/>
                  </a:cubicBezTo>
                  <a:cubicBezTo>
                    <a:pt x="530" y="419"/>
                    <a:pt x="556" y="420"/>
                    <a:pt x="563" y="428"/>
                  </a:cubicBezTo>
                  <a:cubicBezTo>
                    <a:pt x="567" y="434"/>
                    <a:pt x="579" y="434"/>
                    <a:pt x="579" y="441"/>
                  </a:cubicBezTo>
                  <a:cubicBezTo>
                    <a:pt x="579" y="441"/>
                    <a:pt x="566" y="441"/>
                    <a:pt x="567" y="442"/>
                  </a:cubicBezTo>
                  <a:cubicBezTo>
                    <a:pt x="582" y="453"/>
                    <a:pt x="602" y="450"/>
                    <a:pt x="612" y="466"/>
                  </a:cubicBezTo>
                  <a:cubicBezTo>
                    <a:pt x="612" y="466"/>
                    <a:pt x="612" y="467"/>
                    <a:pt x="612" y="467"/>
                  </a:cubicBezTo>
                  <a:cubicBezTo>
                    <a:pt x="611" y="467"/>
                    <a:pt x="611" y="467"/>
                    <a:pt x="610" y="467"/>
                  </a:cubicBezTo>
                  <a:cubicBezTo>
                    <a:pt x="604" y="466"/>
                    <a:pt x="606" y="476"/>
                    <a:pt x="601" y="467"/>
                  </a:cubicBezTo>
                  <a:cubicBezTo>
                    <a:pt x="601" y="466"/>
                    <a:pt x="599" y="463"/>
                    <a:pt x="597" y="464"/>
                  </a:cubicBezTo>
                  <a:cubicBezTo>
                    <a:pt x="597" y="465"/>
                    <a:pt x="598" y="471"/>
                    <a:pt x="595" y="470"/>
                  </a:cubicBezTo>
                  <a:cubicBezTo>
                    <a:pt x="592" y="470"/>
                    <a:pt x="590" y="463"/>
                    <a:pt x="587" y="462"/>
                  </a:cubicBezTo>
                  <a:cubicBezTo>
                    <a:pt x="586" y="462"/>
                    <a:pt x="584" y="460"/>
                    <a:pt x="584" y="460"/>
                  </a:cubicBezTo>
                  <a:cubicBezTo>
                    <a:pt x="580" y="461"/>
                    <a:pt x="587" y="473"/>
                    <a:pt x="585" y="470"/>
                  </a:cubicBezTo>
                  <a:cubicBezTo>
                    <a:pt x="583" y="466"/>
                    <a:pt x="579" y="456"/>
                    <a:pt x="573" y="462"/>
                  </a:cubicBezTo>
                  <a:cubicBezTo>
                    <a:pt x="571" y="465"/>
                    <a:pt x="564" y="459"/>
                    <a:pt x="563" y="461"/>
                  </a:cubicBezTo>
                  <a:cubicBezTo>
                    <a:pt x="562" y="464"/>
                    <a:pt x="567" y="464"/>
                    <a:pt x="565" y="466"/>
                  </a:cubicBezTo>
                  <a:cubicBezTo>
                    <a:pt x="564" y="468"/>
                    <a:pt x="570" y="477"/>
                    <a:pt x="570" y="477"/>
                  </a:cubicBezTo>
                  <a:cubicBezTo>
                    <a:pt x="574" y="474"/>
                    <a:pt x="566" y="469"/>
                    <a:pt x="576" y="467"/>
                  </a:cubicBezTo>
                  <a:cubicBezTo>
                    <a:pt x="577" y="466"/>
                    <a:pt x="577" y="467"/>
                    <a:pt x="578" y="467"/>
                  </a:cubicBezTo>
                  <a:cubicBezTo>
                    <a:pt x="581" y="468"/>
                    <a:pt x="582" y="472"/>
                    <a:pt x="583" y="474"/>
                  </a:cubicBezTo>
                  <a:cubicBezTo>
                    <a:pt x="589" y="479"/>
                    <a:pt x="603" y="478"/>
                    <a:pt x="604" y="485"/>
                  </a:cubicBezTo>
                  <a:cubicBezTo>
                    <a:pt x="605" y="487"/>
                    <a:pt x="597" y="487"/>
                    <a:pt x="595" y="487"/>
                  </a:cubicBezTo>
                  <a:cubicBezTo>
                    <a:pt x="594" y="488"/>
                    <a:pt x="600" y="492"/>
                    <a:pt x="600" y="492"/>
                  </a:cubicBezTo>
                  <a:cubicBezTo>
                    <a:pt x="601" y="497"/>
                    <a:pt x="594" y="495"/>
                    <a:pt x="595" y="496"/>
                  </a:cubicBezTo>
                  <a:cubicBezTo>
                    <a:pt x="605" y="511"/>
                    <a:pt x="608" y="494"/>
                    <a:pt x="613" y="492"/>
                  </a:cubicBezTo>
                  <a:cubicBezTo>
                    <a:pt x="614" y="492"/>
                    <a:pt x="632" y="508"/>
                    <a:pt x="631" y="519"/>
                  </a:cubicBezTo>
                  <a:cubicBezTo>
                    <a:pt x="631" y="521"/>
                    <a:pt x="631" y="521"/>
                    <a:pt x="631" y="521"/>
                  </a:cubicBezTo>
                  <a:cubicBezTo>
                    <a:pt x="632" y="522"/>
                    <a:pt x="631" y="539"/>
                    <a:pt x="639" y="540"/>
                  </a:cubicBezTo>
                  <a:cubicBezTo>
                    <a:pt x="640" y="540"/>
                    <a:pt x="643" y="537"/>
                    <a:pt x="641" y="536"/>
                  </a:cubicBezTo>
                  <a:cubicBezTo>
                    <a:pt x="630" y="528"/>
                    <a:pt x="646" y="529"/>
                    <a:pt x="645" y="528"/>
                  </a:cubicBezTo>
                  <a:cubicBezTo>
                    <a:pt x="644" y="528"/>
                    <a:pt x="640" y="527"/>
                    <a:pt x="642" y="526"/>
                  </a:cubicBezTo>
                  <a:cubicBezTo>
                    <a:pt x="646" y="523"/>
                    <a:pt x="663" y="536"/>
                    <a:pt x="672" y="531"/>
                  </a:cubicBezTo>
                  <a:cubicBezTo>
                    <a:pt x="677" y="527"/>
                    <a:pt x="660" y="525"/>
                    <a:pt x="658" y="519"/>
                  </a:cubicBezTo>
                  <a:close/>
                  <a:moveTo>
                    <a:pt x="613" y="408"/>
                  </a:moveTo>
                  <a:cubicBezTo>
                    <a:pt x="614" y="408"/>
                    <a:pt x="614" y="408"/>
                    <a:pt x="614" y="408"/>
                  </a:cubicBezTo>
                  <a:cubicBezTo>
                    <a:pt x="620" y="409"/>
                    <a:pt x="614" y="400"/>
                    <a:pt x="611" y="397"/>
                  </a:cubicBezTo>
                  <a:cubicBezTo>
                    <a:pt x="603" y="390"/>
                    <a:pt x="572" y="371"/>
                    <a:pt x="573" y="367"/>
                  </a:cubicBezTo>
                  <a:cubicBezTo>
                    <a:pt x="573" y="364"/>
                    <a:pt x="567" y="361"/>
                    <a:pt x="566" y="364"/>
                  </a:cubicBezTo>
                  <a:cubicBezTo>
                    <a:pt x="564" y="368"/>
                    <a:pt x="609" y="406"/>
                    <a:pt x="613" y="408"/>
                  </a:cubicBezTo>
                  <a:close/>
                  <a:moveTo>
                    <a:pt x="659" y="413"/>
                  </a:moveTo>
                  <a:cubicBezTo>
                    <a:pt x="656" y="414"/>
                    <a:pt x="652" y="412"/>
                    <a:pt x="649" y="413"/>
                  </a:cubicBezTo>
                  <a:cubicBezTo>
                    <a:pt x="648" y="413"/>
                    <a:pt x="648" y="414"/>
                    <a:pt x="648" y="414"/>
                  </a:cubicBezTo>
                  <a:cubicBezTo>
                    <a:pt x="649" y="415"/>
                    <a:pt x="653" y="415"/>
                    <a:pt x="652" y="415"/>
                  </a:cubicBezTo>
                  <a:cubicBezTo>
                    <a:pt x="652" y="416"/>
                    <a:pt x="647" y="415"/>
                    <a:pt x="646" y="415"/>
                  </a:cubicBezTo>
                  <a:cubicBezTo>
                    <a:pt x="640" y="412"/>
                    <a:pt x="633" y="411"/>
                    <a:pt x="626" y="408"/>
                  </a:cubicBezTo>
                  <a:cubicBezTo>
                    <a:pt x="614" y="401"/>
                    <a:pt x="629" y="423"/>
                    <a:pt x="626" y="411"/>
                  </a:cubicBezTo>
                  <a:cubicBezTo>
                    <a:pt x="626" y="411"/>
                    <a:pt x="626" y="411"/>
                    <a:pt x="626" y="411"/>
                  </a:cubicBezTo>
                  <a:cubicBezTo>
                    <a:pt x="629" y="412"/>
                    <a:pt x="644" y="422"/>
                    <a:pt x="644" y="422"/>
                  </a:cubicBezTo>
                  <a:cubicBezTo>
                    <a:pt x="650" y="422"/>
                    <a:pt x="660" y="413"/>
                    <a:pt x="667" y="416"/>
                  </a:cubicBezTo>
                  <a:cubicBezTo>
                    <a:pt x="679" y="421"/>
                    <a:pt x="674" y="424"/>
                    <a:pt x="678" y="430"/>
                  </a:cubicBezTo>
                  <a:cubicBezTo>
                    <a:pt x="679" y="431"/>
                    <a:pt x="680" y="432"/>
                    <a:pt x="681" y="432"/>
                  </a:cubicBezTo>
                  <a:cubicBezTo>
                    <a:pt x="690" y="428"/>
                    <a:pt x="672" y="410"/>
                    <a:pt x="659" y="413"/>
                  </a:cubicBezTo>
                  <a:close/>
                  <a:moveTo>
                    <a:pt x="703" y="374"/>
                  </a:moveTo>
                  <a:cubicBezTo>
                    <a:pt x="702" y="370"/>
                    <a:pt x="679" y="361"/>
                    <a:pt x="674" y="361"/>
                  </a:cubicBezTo>
                  <a:cubicBezTo>
                    <a:pt x="669" y="361"/>
                    <a:pt x="663" y="361"/>
                    <a:pt x="658" y="360"/>
                  </a:cubicBezTo>
                  <a:cubicBezTo>
                    <a:pt x="657" y="360"/>
                    <a:pt x="648" y="362"/>
                    <a:pt x="651" y="364"/>
                  </a:cubicBezTo>
                  <a:cubicBezTo>
                    <a:pt x="653" y="365"/>
                    <a:pt x="657" y="364"/>
                    <a:pt x="659" y="364"/>
                  </a:cubicBezTo>
                  <a:cubicBezTo>
                    <a:pt x="664" y="363"/>
                    <a:pt x="672" y="363"/>
                    <a:pt x="676" y="364"/>
                  </a:cubicBezTo>
                  <a:cubicBezTo>
                    <a:pt x="683" y="367"/>
                    <a:pt x="686" y="375"/>
                    <a:pt x="691" y="378"/>
                  </a:cubicBezTo>
                  <a:cubicBezTo>
                    <a:pt x="691" y="378"/>
                    <a:pt x="691" y="378"/>
                    <a:pt x="691" y="378"/>
                  </a:cubicBezTo>
                  <a:cubicBezTo>
                    <a:pt x="694" y="380"/>
                    <a:pt x="699" y="379"/>
                    <a:pt x="697" y="375"/>
                  </a:cubicBezTo>
                  <a:cubicBezTo>
                    <a:pt x="693" y="369"/>
                    <a:pt x="704" y="377"/>
                    <a:pt x="703" y="374"/>
                  </a:cubicBezTo>
                  <a:close/>
                  <a:moveTo>
                    <a:pt x="756" y="372"/>
                  </a:moveTo>
                  <a:cubicBezTo>
                    <a:pt x="754" y="366"/>
                    <a:pt x="699" y="344"/>
                    <a:pt x="676" y="338"/>
                  </a:cubicBezTo>
                  <a:cubicBezTo>
                    <a:pt x="667" y="336"/>
                    <a:pt x="655" y="343"/>
                    <a:pt x="646" y="343"/>
                  </a:cubicBezTo>
                  <a:cubicBezTo>
                    <a:pt x="637" y="343"/>
                    <a:pt x="613" y="343"/>
                    <a:pt x="606" y="336"/>
                  </a:cubicBezTo>
                  <a:cubicBezTo>
                    <a:pt x="606" y="335"/>
                    <a:pt x="602" y="332"/>
                    <a:pt x="600" y="334"/>
                  </a:cubicBezTo>
                  <a:cubicBezTo>
                    <a:pt x="595" y="342"/>
                    <a:pt x="621" y="344"/>
                    <a:pt x="624" y="345"/>
                  </a:cubicBezTo>
                  <a:cubicBezTo>
                    <a:pt x="625" y="345"/>
                    <a:pt x="625" y="345"/>
                    <a:pt x="625" y="345"/>
                  </a:cubicBezTo>
                  <a:cubicBezTo>
                    <a:pt x="638" y="351"/>
                    <a:pt x="660" y="342"/>
                    <a:pt x="673" y="341"/>
                  </a:cubicBezTo>
                  <a:cubicBezTo>
                    <a:pt x="679" y="340"/>
                    <a:pt x="686" y="348"/>
                    <a:pt x="692" y="348"/>
                  </a:cubicBezTo>
                  <a:cubicBezTo>
                    <a:pt x="692" y="348"/>
                    <a:pt x="695" y="348"/>
                    <a:pt x="695" y="349"/>
                  </a:cubicBezTo>
                  <a:cubicBezTo>
                    <a:pt x="695" y="350"/>
                    <a:pt x="689" y="351"/>
                    <a:pt x="690" y="352"/>
                  </a:cubicBezTo>
                  <a:cubicBezTo>
                    <a:pt x="692" y="355"/>
                    <a:pt x="701" y="350"/>
                    <a:pt x="702" y="350"/>
                  </a:cubicBezTo>
                  <a:cubicBezTo>
                    <a:pt x="713" y="351"/>
                    <a:pt x="735" y="369"/>
                    <a:pt x="736" y="371"/>
                  </a:cubicBezTo>
                  <a:cubicBezTo>
                    <a:pt x="737" y="374"/>
                    <a:pt x="754" y="381"/>
                    <a:pt x="752" y="378"/>
                  </a:cubicBezTo>
                  <a:cubicBezTo>
                    <a:pt x="751" y="375"/>
                    <a:pt x="757" y="374"/>
                    <a:pt x="756" y="372"/>
                  </a:cubicBezTo>
                  <a:close/>
                  <a:moveTo>
                    <a:pt x="645" y="316"/>
                  </a:moveTo>
                  <a:cubicBezTo>
                    <a:pt x="655" y="317"/>
                    <a:pt x="665" y="319"/>
                    <a:pt x="673" y="324"/>
                  </a:cubicBezTo>
                  <a:cubicBezTo>
                    <a:pt x="674" y="325"/>
                    <a:pt x="674" y="325"/>
                    <a:pt x="674" y="325"/>
                  </a:cubicBezTo>
                  <a:cubicBezTo>
                    <a:pt x="678" y="328"/>
                    <a:pt x="676" y="321"/>
                    <a:pt x="675" y="319"/>
                  </a:cubicBezTo>
                  <a:cubicBezTo>
                    <a:pt x="673" y="317"/>
                    <a:pt x="638" y="303"/>
                    <a:pt x="632" y="316"/>
                  </a:cubicBezTo>
                  <a:cubicBezTo>
                    <a:pt x="630" y="319"/>
                    <a:pt x="644" y="316"/>
                    <a:pt x="645" y="316"/>
                  </a:cubicBezTo>
                  <a:close/>
                  <a:moveTo>
                    <a:pt x="786" y="378"/>
                  </a:moveTo>
                  <a:cubicBezTo>
                    <a:pt x="786" y="370"/>
                    <a:pt x="768" y="361"/>
                    <a:pt x="766" y="368"/>
                  </a:cubicBezTo>
                  <a:cubicBezTo>
                    <a:pt x="765" y="372"/>
                    <a:pt x="782" y="375"/>
                    <a:pt x="779" y="380"/>
                  </a:cubicBezTo>
                  <a:cubicBezTo>
                    <a:pt x="777" y="384"/>
                    <a:pt x="755" y="375"/>
                    <a:pt x="754" y="381"/>
                  </a:cubicBezTo>
                  <a:cubicBezTo>
                    <a:pt x="753" y="383"/>
                    <a:pt x="761" y="385"/>
                    <a:pt x="762" y="385"/>
                  </a:cubicBezTo>
                  <a:cubicBezTo>
                    <a:pt x="762" y="385"/>
                    <a:pt x="762" y="385"/>
                    <a:pt x="762" y="385"/>
                  </a:cubicBezTo>
                  <a:cubicBezTo>
                    <a:pt x="766" y="384"/>
                    <a:pt x="786" y="383"/>
                    <a:pt x="786" y="378"/>
                  </a:cubicBezTo>
                  <a:close/>
                  <a:moveTo>
                    <a:pt x="742" y="298"/>
                  </a:moveTo>
                  <a:cubicBezTo>
                    <a:pt x="727" y="289"/>
                    <a:pt x="714" y="271"/>
                    <a:pt x="698" y="263"/>
                  </a:cubicBezTo>
                  <a:cubicBezTo>
                    <a:pt x="689" y="259"/>
                    <a:pt x="679" y="263"/>
                    <a:pt x="670" y="260"/>
                  </a:cubicBezTo>
                  <a:cubicBezTo>
                    <a:pt x="659" y="258"/>
                    <a:pt x="650" y="243"/>
                    <a:pt x="640" y="238"/>
                  </a:cubicBezTo>
                  <a:cubicBezTo>
                    <a:pt x="627" y="232"/>
                    <a:pt x="615" y="229"/>
                    <a:pt x="602" y="224"/>
                  </a:cubicBezTo>
                  <a:cubicBezTo>
                    <a:pt x="594" y="222"/>
                    <a:pt x="544" y="198"/>
                    <a:pt x="541" y="200"/>
                  </a:cubicBezTo>
                  <a:cubicBezTo>
                    <a:pt x="537" y="203"/>
                    <a:pt x="547" y="203"/>
                    <a:pt x="550" y="206"/>
                  </a:cubicBezTo>
                  <a:cubicBezTo>
                    <a:pt x="560" y="212"/>
                    <a:pt x="566" y="216"/>
                    <a:pt x="566" y="216"/>
                  </a:cubicBezTo>
                  <a:cubicBezTo>
                    <a:pt x="567" y="220"/>
                    <a:pt x="551" y="215"/>
                    <a:pt x="552" y="216"/>
                  </a:cubicBezTo>
                  <a:cubicBezTo>
                    <a:pt x="554" y="222"/>
                    <a:pt x="611" y="232"/>
                    <a:pt x="633" y="239"/>
                  </a:cubicBezTo>
                  <a:cubicBezTo>
                    <a:pt x="635" y="240"/>
                    <a:pt x="658" y="257"/>
                    <a:pt x="664" y="262"/>
                  </a:cubicBezTo>
                  <a:cubicBezTo>
                    <a:pt x="674" y="269"/>
                    <a:pt x="689" y="262"/>
                    <a:pt x="696" y="267"/>
                  </a:cubicBezTo>
                  <a:cubicBezTo>
                    <a:pt x="712" y="277"/>
                    <a:pt x="731" y="301"/>
                    <a:pt x="740" y="306"/>
                  </a:cubicBezTo>
                  <a:cubicBezTo>
                    <a:pt x="747" y="310"/>
                    <a:pt x="755" y="305"/>
                    <a:pt x="763" y="308"/>
                  </a:cubicBezTo>
                  <a:cubicBezTo>
                    <a:pt x="764" y="308"/>
                    <a:pt x="782" y="325"/>
                    <a:pt x="786" y="324"/>
                  </a:cubicBezTo>
                  <a:cubicBezTo>
                    <a:pt x="786" y="323"/>
                    <a:pt x="786" y="323"/>
                    <a:pt x="786" y="323"/>
                  </a:cubicBezTo>
                  <a:cubicBezTo>
                    <a:pt x="791" y="302"/>
                    <a:pt x="751" y="304"/>
                    <a:pt x="742" y="298"/>
                  </a:cubicBezTo>
                  <a:close/>
                  <a:moveTo>
                    <a:pt x="780" y="197"/>
                  </a:moveTo>
                  <a:cubicBezTo>
                    <a:pt x="764" y="197"/>
                    <a:pt x="748" y="192"/>
                    <a:pt x="731" y="192"/>
                  </a:cubicBezTo>
                  <a:cubicBezTo>
                    <a:pt x="729" y="192"/>
                    <a:pt x="718" y="193"/>
                    <a:pt x="718" y="193"/>
                  </a:cubicBezTo>
                  <a:cubicBezTo>
                    <a:pt x="719" y="195"/>
                    <a:pt x="723" y="196"/>
                    <a:pt x="724" y="196"/>
                  </a:cubicBezTo>
                  <a:cubicBezTo>
                    <a:pt x="752" y="197"/>
                    <a:pt x="772" y="200"/>
                    <a:pt x="798" y="208"/>
                  </a:cubicBezTo>
                  <a:cubicBezTo>
                    <a:pt x="798" y="208"/>
                    <a:pt x="798" y="208"/>
                    <a:pt x="798" y="208"/>
                  </a:cubicBezTo>
                  <a:cubicBezTo>
                    <a:pt x="806" y="209"/>
                    <a:pt x="786" y="197"/>
                    <a:pt x="780" y="197"/>
                  </a:cubicBezTo>
                  <a:close/>
                  <a:moveTo>
                    <a:pt x="848" y="705"/>
                  </a:moveTo>
                  <a:cubicBezTo>
                    <a:pt x="842" y="703"/>
                    <a:pt x="834" y="719"/>
                    <a:pt x="844" y="723"/>
                  </a:cubicBezTo>
                  <a:cubicBezTo>
                    <a:pt x="844" y="723"/>
                    <a:pt x="844" y="723"/>
                    <a:pt x="844" y="723"/>
                  </a:cubicBezTo>
                  <a:cubicBezTo>
                    <a:pt x="847" y="728"/>
                    <a:pt x="852" y="707"/>
                    <a:pt x="848" y="705"/>
                  </a:cubicBezTo>
                  <a:close/>
                  <a:moveTo>
                    <a:pt x="876" y="191"/>
                  </a:moveTo>
                  <a:cubicBezTo>
                    <a:pt x="874" y="183"/>
                    <a:pt x="861" y="191"/>
                    <a:pt x="852" y="190"/>
                  </a:cubicBezTo>
                  <a:cubicBezTo>
                    <a:pt x="849" y="189"/>
                    <a:pt x="847" y="188"/>
                    <a:pt x="844" y="186"/>
                  </a:cubicBezTo>
                  <a:cubicBezTo>
                    <a:pt x="843" y="185"/>
                    <a:pt x="843" y="183"/>
                    <a:pt x="842" y="181"/>
                  </a:cubicBezTo>
                  <a:cubicBezTo>
                    <a:pt x="842" y="178"/>
                    <a:pt x="845" y="169"/>
                    <a:pt x="841" y="168"/>
                  </a:cubicBezTo>
                  <a:cubicBezTo>
                    <a:pt x="838" y="166"/>
                    <a:pt x="843" y="176"/>
                    <a:pt x="840" y="176"/>
                  </a:cubicBezTo>
                  <a:cubicBezTo>
                    <a:pt x="828" y="176"/>
                    <a:pt x="835" y="166"/>
                    <a:pt x="832" y="163"/>
                  </a:cubicBezTo>
                  <a:cubicBezTo>
                    <a:pt x="829" y="160"/>
                    <a:pt x="830" y="165"/>
                    <a:pt x="828" y="166"/>
                  </a:cubicBezTo>
                  <a:cubicBezTo>
                    <a:pt x="823" y="170"/>
                    <a:pt x="816" y="155"/>
                    <a:pt x="813" y="152"/>
                  </a:cubicBezTo>
                  <a:cubicBezTo>
                    <a:pt x="810" y="148"/>
                    <a:pt x="802" y="136"/>
                    <a:pt x="809" y="136"/>
                  </a:cubicBezTo>
                  <a:cubicBezTo>
                    <a:pt x="809" y="136"/>
                    <a:pt x="812" y="137"/>
                    <a:pt x="811" y="136"/>
                  </a:cubicBezTo>
                  <a:cubicBezTo>
                    <a:pt x="807" y="129"/>
                    <a:pt x="776" y="128"/>
                    <a:pt x="770" y="128"/>
                  </a:cubicBezTo>
                  <a:cubicBezTo>
                    <a:pt x="769" y="128"/>
                    <a:pt x="764" y="128"/>
                    <a:pt x="764" y="127"/>
                  </a:cubicBezTo>
                  <a:cubicBezTo>
                    <a:pt x="766" y="119"/>
                    <a:pt x="797" y="128"/>
                    <a:pt x="794" y="123"/>
                  </a:cubicBezTo>
                  <a:cubicBezTo>
                    <a:pt x="788" y="115"/>
                    <a:pt x="745" y="122"/>
                    <a:pt x="732" y="115"/>
                  </a:cubicBezTo>
                  <a:cubicBezTo>
                    <a:pt x="721" y="109"/>
                    <a:pt x="708" y="106"/>
                    <a:pt x="695" y="102"/>
                  </a:cubicBezTo>
                  <a:cubicBezTo>
                    <a:pt x="688" y="100"/>
                    <a:pt x="677" y="87"/>
                    <a:pt x="675" y="94"/>
                  </a:cubicBezTo>
                  <a:cubicBezTo>
                    <a:pt x="672" y="117"/>
                    <a:pt x="744" y="120"/>
                    <a:pt x="757" y="123"/>
                  </a:cubicBezTo>
                  <a:cubicBezTo>
                    <a:pt x="761" y="125"/>
                    <a:pt x="758" y="130"/>
                    <a:pt x="765" y="132"/>
                  </a:cubicBezTo>
                  <a:cubicBezTo>
                    <a:pt x="778" y="137"/>
                    <a:pt x="795" y="134"/>
                    <a:pt x="806" y="143"/>
                  </a:cubicBezTo>
                  <a:cubicBezTo>
                    <a:pt x="811" y="147"/>
                    <a:pt x="814" y="159"/>
                    <a:pt x="818" y="164"/>
                  </a:cubicBezTo>
                  <a:cubicBezTo>
                    <a:pt x="822" y="171"/>
                    <a:pt x="833" y="179"/>
                    <a:pt x="844" y="186"/>
                  </a:cubicBezTo>
                  <a:cubicBezTo>
                    <a:pt x="846" y="189"/>
                    <a:pt x="849" y="190"/>
                    <a:pt x="852" y="190"/>
                  </a:cubicBezTo>
                  <a:cubicBezTo>
                    <a:pt x="856" y="193"/>
                    <a:pt x="860" y="195"/>
                    <a:pt x="864" y="196"/>
                  </a:cubicBezTo>
                  <a:cubicBezTo>
                    <a:pt x="868" y="199"/>
                    <a:pt x="875" y="202"/>
                    <a:pt x="872" y="200"/>
                  </a:cubicBezTo>
                  <a:cubicBezTo>
                    <a:pt x="872" y="200"/>
                    <a:pt x="872" y="200"/>
                    <a:pt x="872" y="200"/>
                  </a:cubicBezTo>
                  <a:cubicBezTo>
                    <a:pt x="869" y="199"/>
                    <a:pt x="866" y="198"/>
                    <a:pt x="864" y="196"/>
                  </a:cubicBezTo>
                  <a:cubicBezTo>
                    <a:pt x="862" y="195"/>
                    <a:pt x="861" y="194"/>
                    <a:pt x="862" y="193"/>
                  </a:cubicBezTo>
                  <a:cubicBezTo>
                    <a:pt x="864" y="191"/>
                    <a:pt x="871" y="197"/>
                    <a:pt x="874" y="195"/>
                  </a:cubicBezTo>
                  <a:cubicBezTo>
                    <a:pt x="876" y="194"/>
                    <a:pt x="876" y="193"/>
                    <a:pt x="876" y="191"/>
                  </a:cubicBezTo>
                  <a:close/>
                  <a:moveTo>
                    <a:pt x="42" y="1640"/>
                  </a:moveTo>
                  <a:cubicBezTo>
                    <a:pt x="44" y="1643"/>
                    <a:pt x="47" y="1637"/>
                    <a:pt x="49" y="1635"/>
                  </a:cubicBezTo>
                  <a:cubicBezTo>
                    <a:pt x="53" y="1631"/>
                    <a:pt x="88" y="1652"/>
                    <a:pt x="67" y="1612"/>
                  </a:cubicBezTo>
                  <a:cubicBezTo>
                    <a:pt x="67" y="1612"/>
                    <a:pt x="67" y="1612"/>
                    <a:pt x="67" y="1612"/>
                  </a:cubicBezTo>
                  <a:cubicBezTo>
                    <a:pt x="62" y="1611"/>
                    <a:pt x="29" y="1628"/>
                    <a:pt x="42" y="1640"/>
                  </a:cubicBezTo>
                  <a:close/>
                  <a:moveTo>
                    <a:pt x="541" y="1740"/>
                  </a:moveTo>
                  <a:cubicBezTo>
                    <a:pt x="539" y="1735"/>
                    <a:pt x="530" y="1746"/>
                    <a:pt x="531" y="1753"/>
                  </a:cubicBezTo>
                  <a:cubicBezTo>
                    <a:pt x="533" y="1761"/>
                    <a:pt x="525" y="1758"/>
                    <a:pt x="526" y="1765"/>
                  </a:cubicBezTo>
                  <a:cubicBezTo>
                    <a:pt x="527" y="1772"/>
                    <a:pt x="526" y="1775"/>
                    <a:pt x="517" y="1789"/>
                  </a:cubicBezTo>
                  <a:cubicBezTo>
                    <a:pt x="508" y="1804"/>
                    <a:pt x="514" y="1806"/>
                    <a:pt x="507" y="1805"/>
                  </a:cubicBezTo>
                  <a:cubicBezTo>
                    <a:pt x="499" y="1805"/>
                    <a:pt x="501" y="1807"/>
                    <a:pt x="494" y="1821"/>
                  </a:cubicBezTo>
                  <a:cubicBezTo>
                    <a:pt x="487" y="1835"/>
                    <a:pt x="479" y="1848"/>
                    <a:pt x="481" y="1865"/>
                  </a:cubicBezTo>
                  <a:cubicBezTo>
                    <a:pt x="484" y="1881"/>
                    <a:pt x="478" y="1900"/>
                    <a:pt x="484" y="1900"/>
                  </a:cubicBezTo>
                  <a:cubicBezTo>
                    <a:pt x="494" y="1899"/>
                    <a:pt x="496" y="1873"/>
                    <a:pt x="500" y="1867"/>
                  </a:cubicBezTo>
                  <a:cubicBezTo>
                    <a:pt x="504" y="1861"/>
                    <a:pt x="500" y="1852"/>
                    <a:pt x="504" y="1850"/>
                  </a:cubicBezTo>
                  <a:cubicBezTo>
                    <a:pt x="508" y="1847"/>
                    <a:pt x="508" y="1842"/>
                    <a:pt x="512" y="1824"/>
                  </a:cubicBezTo>
                  <a:cubicBezTo>
                    <a:pt x="517" y="1806"/>
                    <a:pt x="521" y="1819"/>
                    <a:pt x="521" y="1810"/>
                  </a:cubicBezTo>
                  <a:cubicBezTo>
                    <a:pt x="521" y="1799"/>
                    <a:pt x="524" y="1809"/>
                    <a:pt x="524" y="1798"/>
                  </a:cubicBezTo>
                  <a:cubicBezTo>
                    <a:pt x="524" y="1787"/>
                    <a:pt x="530" y="1787"/>
                    <a:pt x="527" y="1786"/>
                  </a:cubicBezTo>
                  <a:cubicBezTo>
                    <a:pt x="525" y="1785"/>
                    <a:pt x="525" y="1783"/>
                    <a:pt x="528" y="1784"/>
                  </a:cubicBezTo>
                  <a:cubicBezTo>
                    <a:pt x="530" y="1784"/>
                    <a:pt x="532" y="1783"/>
                    <a:pt x="534" y="1772"/>
                  </a:cubicBezTo>
                  <a:cubicBezTo>
                    <a:pt x="537" y="1761"/>
                    <a:pt x="542" y="1763"/>
                    <a:pt x="540" y="1755"/>
                  </a:cubicBezTo>
                  <a:cubicBezTo>
                    <a:pt x="537" y="1746"/>
                    <a:pt x="547" y="1746"/>
                    <a:pt x="546" y="1742"/>
                  </a:cubicBezTo>
                  <a:cubicBezTo>
                    <a:pt x="545" y="1738"/>
                    <a:pt x="543" y="1744"/>
                    <a:pt x="541" y="1740"/>
                  </a:cubicBezTo>
                  <a:close/>
                  <a:moveTo>
                    <a:pt x="558" y="1445"/>
                  </a:moveTo>
                  <a:cubicBezTo>
                    <a:pt x="556" y="1445"/>
                    <a:pt x="558" y="1447"/>
                    <a:pt x="551" y="1444"/>
                  </a:cubicBezTo>
                  <a:cubicBezTo>
                    <a:pt x="537" y="1439"/>
                    <a:pt x="549" y="1460"/>
                    <a:pt x="562" y="1453"/>
                  </a:cubicBezTo>
                  <a:cubicBezTo>
                    <a:pt x="563" y="1453"/>
                    <a:pt x="564" y="1453"/>
                    <a:pt x="564" y="1451"/>
                  </a:cubicBezTo>
                  <a:cubicBezTo>
                    <a:pt x="564" y="1449"/>
                    <a:pt x="560" y="1445"/>
                    <a:pt x="558" y="1445"/>
                  </a:cubicBezTo>
                  <a:close/>
                  <a:moveTo>
                    <a:pt x="690" y="1462"/>
                  </a:moveTo>
                  <a:cubicBezTo>
                    <a:pt x="690" y="1462"/>
                    <a:pt x="695" y="1461"/>
                    <a:pt x="695" y="1459"/>
                  </a:cubicBezTo>
                  <a:cubicBezTo>
                    <a:pt x="695" y="1458"/>
                    <a:pt x="695" y="1458"/>
                    <a:pt x="695" y="1458"/>
                  </a:cubicBezTo>
                  <a:cubicBezTo>
                    <a:pt x="695" y="1456"/>
                    <a:pt x="695" y="1456"/>
                    <a:pt x="695" y="1454"/>
                  </a:cubicBezTo>
                  <a:cubicBezTo>
                    <a:pt x="695" y="1454"/>
                    <a:pt x="695" y="1454"/>
                    <a:pt x="695" y="1454"/>
                  </a:cubicBezTo>
                  <a:cubicBezTo>
                    <a:pt x="693" y="1451"/>
                    <a:pt x="688" y="1451"/>
                    <a:pt x="693" y="1458"/>
                  </a:cubicBezTo>
                  <a:cubicBezTo>
                    <a:pt x="694" y="1459"/>
                    <a:pt x="691" y="1461"/>
                    <a:pt x="690" y="1462"/>
                  </a:cubicBezTo>
                  <a:close/>
                  <a:moveTo>
                    <a:pt x="643" y="1507"/>
                  </a:moveTo>
                  <a:cubicBezTo>
                    <a:pt x="643" y="1506"/>
                    <a:pt x="643" y="1506"/>
                    <a:pt x="643" y="1506"/>
                  </a:cubicBezTo>
                  <a:cubicBezTo>
                    <a:pt x="642" y="1499"/>
                    <a:pt x="636" y="1510"/>
                    <a:pt x="636" y="1511"/>
                  </a:cubicBezTo>
                  <a:cubicBezTo>
                    <a:pt x="637" y="1512"/>
                    <a:pt x="643" y="1509"/>
                    <a:pt x="643" y="1507"/>
                  </a:cubicBezTo>
                  <a:close/>
                  <a:moveTo>
                    <a:pt x="584" y="1448"/>
                  </a:moveTo>
                  <a:cubicBezTo>
                    <a:pt x="578" y="1447"/>
                    <a:pt x="584" y="1451"/>
                    <a:pt x="585" y="1454"/>
                  </a:cubicBezTo>
                  <a:cubicBezTo>
                    <a:pt x="586" y="1462"/>
                    <a:pt x="591" y="1453"/>
                    <a:pt x="585" y="1448"/>
                  </a:cubicBezTo>
                  <a:lnTo>
                    <a:pt x="584" y="1448"/>
                  </a:lnTo>
                  <a:close/>
                  <a:moveTo>
                    <a:pt x="706" y="1416"/>
                  </a:moveTo>
                  <a:cubicBezTo>
                    <a:pt x="706" y="1415"/>
                    <a:pt x="706" y="1415"/>
                    <a:pt x="706" y="1415"/>
                  </a:cubicBezTo>
                  <a:cubicBezTo>
                    <a:pt x="711" y="1412"/>
                    <a:pt x="687" y="1424"/>
                    <a:pt x="692" y="1426"/>
                  </a:cubicBezTo>
                  <a:cubicBezTo>
                    <a:pt x="697" y="1427"/>
                    <a:pt x="703" y="1418"/>
                    <a:pt x="706" y="1416"/>
                  </a:cubicBezTo>
                  <a:close/>
                  <a:moveTo>
                    <a:pt x="581" y="1546"/>
                  </a:moveTo>
                  <a:cubicBezTo>
                    <a:pt x="583" y="1544"/>
                    <a:pt x="582" y="1542"/>
                    <a:pt x="580" y="1541"/>
                  </a:cubicBezTo>
                  <a:cubicBezTo>
                    <a:pt x="580" y="1541"/>
                    <a:pt x="580" y="1541"/>
                    <a:pt x="580" y="1541"/>
                  </a:cubicBezTo>
                  <a:cubicBezTo>
                    <a:pt x="578" y="1540"/>
                    <a:pt x="579" y="1547"/>
                    <a:pt x="581" y="1546"/>
                  </a:cubicBezTo>
                  <a:close/>
                  <a:moveTo>
                    <a:pt x="658" y="1470"/>
                  </a:moveTo>
                  <a:cubicBezTo>
                    <a:pt x="658" y="1470"/>
                    <a:pt x="654" y="1470"/>
                    <a:pt x="654" y="1470"/>
                  </a:cubicBezTo>
                  <a:cubicBezTo>
                    <a:pt x="654" y="1471"/>
                    <a:pt x="659" y="1471"/>
                    <a:pt x="660" y="1472"/>
                  </a:cubicBezTo>
                  <a:cubicBezTo>
                    <a:pt x="664" y="1476"/>
                    <a:pt x="678" y="1484"/>
                    <a:pt x="670" y="1478"/>
                  </a:cubicBezTo>
                  <a:cubicBezTo>
                    <a:pt x="668" y="1476"/>
                    <a:pt x="684" y="1476"/>
                    <a:pt x="668" y="1470"/>
                  </a:cubicBezTo>
                  <a:cubicBezTo>
                    <a:pt x="668" y="1470"/>
                    <a:pt x="668" y="1470"/>
                    <a:pt x="668" y="1470"/>
                  </a:cubicBezTo>
                  <a:cubicBezTo>
                    <a:pt x="666" y="1471"/>
                    <a:pt x="661" y="1471"/>
                    <a:pt x="658" y="1470"/>
                  </a:cubicBezTo>
                  <a:close/>
                  <a:moveTo>
                    <a:pt x="676" y="1322"/>
                  </a:moveTo>
                  <a:cubicBezTo>
                    <a:pt x="676" y="1322"/>
                    <a:pt x="673" y="1317"/>
                    <a:pt x="673" y="1316"/>
                  </a:cubicBezTo>
                  <a:cubicBezTo>
                    <a:pt x="670" y="1308"/>
                    <a:pt x="661" y="1306"/>
                    <a:pt x="661" y="1294"/>
                  </a:cubicBezTo>
                  <a:cubicBezTo>
                    <a:pt x="661" y="1294"/>
                    <a:pt x="661" y="1294"/>
                    <a:pt x="661" y="1294"/>
                  </a:cubicBezTo>
                  <a:cubicBezTo>
                    <a:pt x="650" y="1290"/>
                    <a:pt x="668" y="1331"/>
                    <a:pt x="676" y="1322"/>
                  </a:cubicBezTo>
                  <a:close/>
                  <a:moveTo>
                    <a:pt x="662" y="1511"/>
                  </a:moveTo>
                  <a:cubicBezTo>
                    <a:pt x="662" y="1511"/>
                    <a:pt x="662" y="1511"/>
                    <a:pt x="662" y="1511"/>
                  </a:cubicBezTo>
                  <a:cubicBezTo>
                    <a:pt x="664" y="1507"/>
                    <a:pt x="658" y="1511"/>
                    <a:pt x="655" y="1512"/>
                  </a:cubicBezTo>
                  <a:cubicBezTo>
                    <a:pt x="650" y="1514"/>
                    <a:pt x="655" y="1516"/>
                    <a:pt x="662" y="1511"/>
                  </a:cubicBezTo>
                  <a:close/>
                  <a:moveTo>
                    <a:pt x="697" y="1335"/>
                  </a:moveTo>
                  <a:cubicBezTo>
                    <a:pt x="698" y="1335"/>
                    <a:pt x="698" y="1335"/>
                    <a:pt x="698" y="1335"/>
                  </a:cubicBezTo>
                  <a:cubicBezTo>
                    <a:pt x="691" y="1330"/>
                    <a:pt x="701" y="1352"/>
                    <a:pt x="697" y="1335"/>
                  </a:cubicBezTo>
                  <a:close/>
                  <a:moveTo>
                    <a:pt x="692" y="1476"/>
                  </a:moveTo>
                  <a:cubicBezTo>
                    <a:pt x="686" y="1481"/>
                    <a:pt x="694" y="1480"/>
                    <a:pt x="697" y="1477"/>
                  </a:cubicBezTo>
                  <a:cubicBezTo>
                    <a:pt x="697" y="1477"/>
                    <a:pt x="697" y="1477"/>
                    <a:pt x="697" y="1477"/>
                  </a:cubicBezTo>
                  <a:cubicBezTo>
                    <a:pt x="699" y="1474"/>
                    <a:pt x="692" y="1475"/>
                    <a:pt x="692" y="1476"/>
                  </a:cubicBezTo>
                  <a:close/>
                  <a:moveTo>
                    <a:pt x="742" y="1655"/>
                  </a:moveTo>
                  <a:cubicBezTo>
                    <a:pt x="742" y="1655"/>
                    <a:pt x="742" y="1655"/>
                    <a:pt x="742" y="1655"/>
                  </a:cubicBezTo>
                  <a:cubicBezTo>
                    <a:pt x="745" y="1654"/>
                    <a:pt x="744" y="1652"/>
                    <a:pt x="741" y="1652"/>
                  </a:cubicBezTo>
                  <a:cubicBezTo>
                    <a:pt x="739" y="1651"/>
                    <a:pt x="735" y="1654"/>
                    <a:pt x="734" y="1653"/>
                  </a:cubicBezTo>
                  <a:cubicBezTo>
                    <a:pt x="734" y="1652"/>
                    <a:pt x="734" y="1652"/>
                    <a:pt x="734" y="1652"/>
                  </a:cubicBezTo>
                  <a:cubicBezTo>
                    <a:pt x="734" y="1649"/>
                    <a:pt x="733" y="1652"/>
                    <a:pt x="732" y="1652"/>
                  </a:cubicBezTo>
                  <a:cubicBezTo>
                    <a:pt x="730" y="1652"/>
                    <a:pt x="731" y="1650"/>
                    <a:pt x="729" y="1650"/>
                  </a:cubicBezTo>
                  <a:cubicBezTo>
                    <a:pt x="728" y="1651"/>
                    <a:pt x="723" y="1652"/>
                    <a:pt x="722" y="1653"/>
                  </a:cubicBezTo>
                  <a:cubicBezTo>
                    <a:pt x="721" y="1654"/>
                    <a:pt x="721" y="1656"/>
                    <a:pt x="720" y="1658"/>
                  </a:cubicBezTo>
                  <a:cubicBezTo>
                    <a:pt x="719" y="1660"/>
                    <a:pt x="717" y="1659"/>
                    <a:pt x="717" y="1662"/>
                  </a:cubicBezTo>
                  <a:cubicBezTo>
                    <a:pt x="718" y="1664"/>
                    <a:pt x="720" y="1664"/>
                    <a:pt x="720" y="1666"/>
                  </a:cubicBezTo>
                  <a:cubicBezTo>
                    <a:pt x="721" y="1666"/>
                    <a:pt x="724" y="1673"/>
                    <a:pt x="726" y="1671"/>
                  </a:cubicBezTo>
                  <a:cubicBezTo>
                    <a:pt x="727" y="1670"/>
                    <a:pt x="725" y="1669"/>
                    <a:pt x="726" y="1668"/>
                  </a:cubicBezTo>
                  <a:cubicBezTo>
                    <a:pt x="734" y="1662"/>
                    <a:pt x="724" y="1665"/>
                    <a:pt x="727" y="1660"/>
                  </a:cubicBezTo>
                  <a:cubicBezTo>
                    <a:pt x="728" y="1660"/>
                    <a:pt x="728" y="1659"/>
                    <a:pt x="729" y="1659"/>
                  </a:cubicBezTo>
                  <a:cubicBezTo>
                    <a:pt x="730" y="1658"/>
                    <a:pt x="731" y="1659"/>
                    <a:pt x="732" y="1659"/>
                  </a:cubicBezTo>
                  <a:cubicBezTo>
                    <a:pt x="734" y="1659"/>
                    <a:pt x="734" y="1657"/>
                    <a:pt x="735" y="1656"/>
                  </a:cubicBezTo>
                  <a:cubicBezTo>
                    <a:pt x="739" y="1654"/>
                    <a:pt x="739" y="1658"/>
                    <a:pt x="742" y="1655"/>
                  </a:cubicBezTo>
                  <a:close/>
                  <a:moveTo>
                    <a:pt x="734" y="1601"/>
                  </a:moveTo>
                  <a:cubicBezTo>
                    <a:pt x="736" y="1601"/>
                    <a:pt x="744" y="1599"/>
                    <a:pt x="744" y="1596"/>
                  </a:cubicBezTo>
                  <a:cubicBezTo>
                    <a:pt x="743" y="1595"/>
                    <a:pt x="736" y="1594"/>
                    <a:pt x="734" y="1593"/>
                  </a:cubicBezTo>
                  <a:cubicBezTo>
                    <a:pt x="734" y="1593"/>
                    <a:pt x="734" y="1593"/>
                    <a:pt x="734" y="1593"/>
                  </a:cubicBezTo>
                  <a:cubicBezTo>
                    <a:pt x="727" y="1593"/>
                    <a:pt x="734" y="1601"/>
                    <a:pt x="734" y="1601"/>
                  </a:cubicBezTo>
                  <a:close/>
                  <a:moveTo>
                    <a:pt x="606" y="1517"/>
                  </a:moveTo>
                  <a:cubicBezTo>
                    <a:pt x="606" y="1517"/>
                    <a:pt x="606" y="1517"/>
                    <a:pt x="606" y="1517"/>
                  </a:cubicBezTo>
                  <a:cubicBezTo>
                    <a:pt x="606" y="1517"/>
                    <a:pt x="606" y="1517"/>
                    <a:pt x="606" y="1517"/>
                  </a:cubicBezTo>
                  <a:close/>
                  <a:moveTo>
                    <a:pt x="713" y="1444"/>
                  </a:moveTo>
                  <a:cubicBezTo>
                    <a:pt x="713" y="1443"/>
                    <a:pt x="713" y="1443"/>
                    <a:pt x="713" y="1443"/>
                  </a:cubicBezTo>
                  <a:cubicBezTo>
                    <a:pt x="707" y="1435"/>
                    <a:pt x="708" y="1455"/>
                    <a:pt x="713" y="1444"/>
                  </a:cubicBezTo>
                  <a:close/>
                  <a:moveTo>
                    <a:pt x="673" y="1490"/>
                  </a:moveTo>
                  <a:cubicBezTo>
                    <a:pt x="673" y="1490"/>
                    <a:pt x="673" y="1490"/>
                    <a:pt x="673" y="1490"/>
                  </a:cubicBezTo>
                  <a:cubicBezTo>
                    <a:pt x="673" y="1486"/>
                    <a:pt x="665" y="1498"/>
                    <a:pt x="664" y="1498"/>
                  </a:cubicBezTo>
                  <a:cubicBezTo>
                    <a:pt x="661" y="1500"/>
                    <a:pt x="670" y="1502"/>
                    <a:pt x="673" y="1490"/>
                  </a:cubicBezTo>
                  <a:close/>
                  <a:moveTo>
                    <a:pt x="673" y="1469"/>
                  </a:moveTo>
                  <a:cubicBezTo>
                    <a:pt x="677" y="1475"/>
                    <a:pt x="683" y="1470"/>
                    <a:pt x="685" y="1468"/>
                  </a:cubicBezTo>
                  <a:cubicBezTo>
                    <a:pt x="685" y="1468"/>
                    <a:pt x="685" y="1468"/>
                    <a:pt x="685" y="1468"/>
                  </a:cubicBezTo>
                  <a:cubicBezTo>
                    <a:pt x="689" y="1466"/>
                    <a:pt x="671" y="1465"/>
                    <a:pt x="673" y="1469"/>
                  </a:cubicBezTo>
                  <a:close/>
                  <a:moveTo>
                    <a:pt x="718" y="1416"/>
                  </a:moveTo>
                  <a:cubicBezTo>
                    <a:pt x="718" y="1411"/>
                    <a:pt x="714" y="1415"/>
                    <a:pt x="712" y="1416"/>
                  </a:cubicBezTo>
                  <a:cubicBezTo>
                    <a:pt x="699" y="1423"/>
                    <a:pt x="715" y="1416"/>
                    <a:pt x="718" y="1416"/>
                  </a:cubicBezTo>
                  <a:close/>
                  <a:moveTo>
                    <a:pt x="672" y="1441"/>
                  </a:moveTo>
                  <a:cubicBezTo>
                    <a:pt x="673" y="1448"/>
                    <a:pt x="682" y="1436"/>
                    <a:pt x="690" y="1432"/>
                  </a:cubicBezTo>
                  <a:cubicBezTo>
                    <a:pt x="690" y="1432"/>
                    <a:pt x="690" y="1432"/>
                    <a:pt x="690" y="1432"/>
                  </a:cubicBezTo>
                  <a:cubicBezTo>
                    <a:pt x="696" y="1428"/>
                    <a:pt x="670" y="1435"/>
                    <a:pt x="672" y="1441"/>
                  </a:cubicBezTo>
                  <a:close/>
                  <a:moveTo>
                    <a:pt x="541" y="1439"/>
                  </a:moveTo>
                  <a:cubicBezTo>
                    <a:pt x="540" y="1437"/>
                    <a:pt x="540" y="1436"/>
                    <a:pt x="538" y="1435"/>
                  </a:cubicBezTo>
                  <a:cubicBezTo>
                    <a:pt x="538" y="1435"/>
                    <a:pt x="538" y="1435"/>
                    <a:pt x="538" y="1435"/>
                  </a:cubicBezTo>
                  <a:cubicBezTo>
                    <a:pt x="535" y="1433"/>
                    <a:pt x="525" y="1447"/>
                    <a:pt x="539" y="1454"/>
                  </a:cubicBezTo>
                  <a:cubicBezTo>
                    <a:pt x="542" y="1455"/>
                    <a:pt x="542" y="1453"/>
                    <a:pt x="541" y="1452"/>
                  </a:cubicBezTo>
                  <a:cubicBezTo>
                    <a:pt x="536" y="1442"/>
                    <a:pt x="544" y="1442"/>
                    <a:pt x="541" y="1439"/>
                  </a:cubicBezTo>
                  <a:close/>
                  <a:moveTo>
                    <a:pt x="718" y="1668"/>
                  </a:moveTo>
                  <a:cubicBezTo>
                    <a:pt x="711" y="1663"/>
                    <a:pt x="717" y="1660"/>
                    <a:pt x="712" y="1661"/>
                  </a:cubicBezTo>
                  <a:cubicBezTo>
                    <a:pt x="707" y="1662"/>
                    <a:pt x="710" y="1666"/>
                    <a:pt x="707" y="1666"/>
                  </a:cubicBezTo>
                  <a:cubicBezTo>
                    <a:pt x="704" y="1666"/>
                    <a:pt x="707" y="1658"/>
                    <a:pt x="702" y="1660"/>
                  </a:cubicBezTo>
                  <a:cubicBezTo>
                    <a:pt x="696" y="1662"/>
                    <a:pt x="703" y="1666"/>
                    <a:pt x="700" y="1667"/>
                  </a:cubicBezTo>
                  <a:cubicBezTo>
                    <a:pt x="696" y="1669"/>
                    <a:pt x="699" y="1672"/>
                    <a:pt x="697" y="1673"/>
                  </a:cubicBezTo>
                  <a:cubicBezTo>
                    <a:pt x="692" y="1674"/>
                    <a:pt x="696" y="1659"/>
                    <a:pt x="688" y="1659"/>
                  </a:cubicBezTo>
                  <a:cubicBezTo>
                    <a:pt x="679" y="1659"/>
                    <a:pt x="685" y="1673"/>
                    <a:pt x="674" y="1672"/>
                  </a:cubicBezTo>
                  <a:cubicBezTo>
                    <a:pt x="661" y="1672"/>
                    <a:pt x="658" y="1694"/>
                    <a:pt x="645" y="1704"/>
                  </a:cubicBezTo>
                  <a:cubicBezTo>
                    <a:pt x="631" y="1714"/>
                    <a:pt x="635" y="1717"/>
                    <a:pt x="636" y="1727"/>
                  </a:cubicBezTo>
                  <a:cubicBezTo>
                    <a:pt x="638" y="1737"/>
                    <a:pt x="642" y="1734"/>
                    <a:pt x="640" y="1736"/>
                  </a:cubicBezTo>
                  <a:cubicBezTo>
                    <a:pt x="639" y="1739"/>
                    <a:pt x="641" y="1742"/>
                    <a:pt x="637" y="1746"/>
                  </a:cubicBezTo>
                  <a:cubicBezTo>
                    <a:pt x="632" y="1751"/>
                    <a:pt x="632" y="1753"/>
                    <a:pt x="636" y="1755"/>
                  </a:cubicBezTo>
                  <a:cubicBezTo>
                    <a:pt x="639" y="1757"/>
                    <a:pt x="638" y="1756"/>
                    <a:pt x="639" y="1765"/>
                  </a:cubicBezTo>
                  <a:cubicBezTo>
                    <a:pt x="640" y="1773"/>
                    <a:pt x="646" y="1769"/>
                    <a:pt x="643" y="1776"/>
                  </a:cubicBezTo>
                  <a:cubicBezTo>
                    <a:pt x="641" y="1783"/>
                    <a:pt x="643" y="1783"/>
                    <a:pt x="648" y="1778"/>
                  </a:cubicBezTo>
                  <a:cubicBezTo>
                    <a:pt x="653" y="1774"/>
                    <a:pt x="652" y="1783"/>
                    <a:pt x="646" y="1785"/>
                  </a:cubicBezTo>
                  <a:cubicBezTo>
                    <a:pt x="640" y="1787"/>
                    <a:pt x="645" y="1788"/>
                    <a:pt x="641" y="1795"/>
                  </a:cubicBezTo>
                  <a:cubicBezTo>
                    <a:pt x="636" y="1803"/>
                    <a:pt x="635" y="1802"/>
                    <a:pt x="645" y="1800"/>
                  </a:cubicBezTo>
                  <a:cubicBezTo>
                    <a:pt x="651" y="1799"/>
                    <a:pt x="652" y="1800"/>
                    <a:pt x="652" y="1796"/>
                  </a:cubicBezTo>
                  <a:cubicBezTo>
                    <a:pt x="653" y="1792"/>
                    <a:pt x="657" y="1795"/>
                    <a:pt x="656" y="1792"/>
                  </a:cubicBezTo>
                  <a:cubicBezTo>
                    <a:pt x="655" y="1789"/>
                    <a:pt x="660" y="1789"/>
                    <a:pt x="658" y="1788"/>
                  </a:cubicBezTo>
                  <a:cubicBezTo>
                    <a:pt x="655" y="1786"/>
                    <a:pt x="654" y="1777"/>
                    <a:pt x="659" y="1776"/>
                  </a:cubicBezTo>
                  <a:cubicBezTo>
                    <a:pt x="664" y="1774"/>
                    <a:pt x="669" y="1771"/>
                    <a:pt x="664" y="1771"/>
                  </a:cubicBezTo>
                  <a:cubicBezTo>
                    <a:pt x="659" y="1772"/>
                    <a:pt x="657" y="1770"/>
                    <a:pt x="670" y="1765"/>
                  </a:cubicBezTo>
                  <a:cubicBezTo>
                    <a:pt x="684" y="1760"/>
                    <a:pt x="667" y="1762"/>
                    <a:pt x="681" y="1758"/>
                  </a:cubicBezTo>
                  <a:cubicBezTo>
                    <a:pt x="690" y="1756"/>
                    <a:pt x="693" y="1754"/>
                    <a:pt x="686" y="1750"/>
                  </a:cubicBezTo>
                  <a:cubicBezTo>
                    <a:pt x="679" y="1747"/>
                    <a:pt x="700" y="1733"/>
                    <a:pt x="704" y="1736"/>
                  </a:cubicBezTo>
                  <a:cubicBezTo>
                    <a:pt x="708" y="1738"/>
                    <a:pt x="713" y="1724"/>
                    <a:pt x="702" y="1728"/>
                  </a:cubicBezTo>
                  <a:cubicBezTo>
                    <a:pt x="692" y="1731"/>
                    <a:pt x="691" y="1719"/>
                    <a:pt x="696" y="1710"/>
                  </a:cubicBezTo>
                  <a:cubicBezTo>
                    <a:pt x="701" y="1701"/>
                    <a:pt x="690" y="1705"/>
                    <a:pt x="694" y="1699"/>
                  </a:cubicBezTo>
                  <a:cubicBezTo>
                    <a:pt x="698" y="1692"/>
                    <a:pt x="695" y="1685"/>
                    <a:pt x="699" y="1687"/>
                  </a:cubicBezTo>
                  <a:cubicBezTo>
                    <a:pt x="704" y="1689"/>
                    <a:pt x="702" y="1686"/>
                    <a:pt x="704" y="1688"/>
                  </a:cubicBezTo>
                  <a:cubicBezTo>
                    <a:pt x="706" y="1690"/>
                    <a:pt x="708" y="1690"/>
                    <a:pt x="708" y="1683"/>
                  </a:cubicBezTo>
                  <a:cubicBezTo>
                    <a:pt x="709" y="1676"/>
                    <a:pt x="712" y="1683"/>
                    <a:pt x="713" y="1679"/>
                  </a:cubicBezTo>
                  <a:cubicBezTo>
                    <a:pt x="713" y="1675"/>
                    <a:pt x="715" y="1671"/>
                    <a:pt x="719" y="1673"/>
                  </a:cubicBezTo>
                  <a:cubicBezTo>
                    <a:pt x="723" y="1675"/>
                    <a:pt x="724" y="1673"/>
                    <a:pt x="718" y="1668"/>
                  </a:cubicBezTo>
                  <a:close/>
                  <a:moveTo>
                    <a:pt x="301" y="1648"/>
                  </a:moveTo>
                  <a:cubicBezTo>
                    <a:pt x="306" y="1644"/>
                    <a:pt x="311" y="1629"/>
                    <a:pt x="304" y="1639"/>
                  </a:cubicBezTo>
                  <a:cubicBezTo>
                    <a:pt x="301" y="1642"/>
                    <a:pt x="295" y="1650"/>
                    <a:pt x="301" y="1648"/>
                  </a:cubicBezTo>
                </a:path>
              </a:pathLst>
            </a:custGeom>
            <a:solidFill>
              <a:schemeClr val="accent1">
                <a:lumMod val="40000"/>
                <a:lumOff val="60000"/>
              </a:schemeClr>
            </a:solidFill>
            <a:ln w="317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Corbel"/>
                <a:ea typeface="+mn-ea"/>
                <a:cs typeface="+mn-cs"/>
              </a:endParaRPr>
            </a:p>
          </p:txBody>
        </p:sp>
        <p:sp>
          <p:nvSpPr>
            <p:cNvPr id="17" name="Norway">
              <a:extLst>
                <a:ext uri="{FF2B5EF4-FFF2-40B4-BE49-F238E27FC236}">
                  <a16:creationId xmlns:a16="http://schemas.microsoft.com/office/drawing/2014/main" id="{43B54A3F-8F6C-4D2E-B48D-01E1E6C50BB4}"/>
                </a:ext>
              </a:extLst>
            </p:cNvPr>
            <p:cNvSpPr>
              <a:spLocks noEditPoints="1"/>
            </p:cNvSpPr>
            <p:nvPr/>
          </p:nvSpPr>
          <p:spPr bwMode="auto">
            <a:xfrm>
              <a:off x="2987" y="657"/>
              <a:ext cx="1223" cy="1039"/>
            </a:xfrm>
            <a:custGeom>
              <a:avLst/>
              <a:gdLst>
                <a:gd name="T0" fmla="*/ 550 w 2349"/>
                <a:gd name="T1" fmla="*/ 1825 h 1995"/>
                <a:gd name="T2" fmla="*/ 389 w 2349"/>
                <a:gd name="T3" fmla="*/ 1893 h 1995"/>
                <a:gd name="T4" fmla="*/ 71 w 2349"/>
                <a:gd name="T5" fmla="*/ 1857 h 1995"/>
                <a:gd name="T6" fmla="*/ 107 w 2349"/>
                <a:gd name="T7" fmla="*/ 1799 h 1995"/>
                <a:gd name="T8" fmla="*/ 82 w 2349"/>
                <a:gd name="T9" fmla="*/ 1729 h 1995"/>
                <a:gd name="T10" fmla="*/ 79 w 2349"/>
                <a:gd name="T11" fmla="*/ 1671 h 1995"/>
                <a:gd name="T12" fmla="*/ 35 w 2349"/>
                <a:gd name="T13" fmla="*/ 1565 h 1995"/>
                <a:gd name="T14" fmla="*/ 110 w 2349"/>
                <a:gd name="T15" fmla="*/ 1539 h 1995"/>
                <a:gd name="T16" fmla="*/ 64 w 2349"/>
                <a:gd name="T17" fmla="*/ 1429 h 1995"/>
                <a:gd name="T18" fmla="*/ 84 w 2349"/>
                <a:gd name="T19" fmla="*/ 1391 h 1995"/>
                <a:gd name="T20" fmla="*/ 168 w 2349"/>
                <a:gd name="T21" fmla="*/ 1334 h 1995"/>
                <a:gd name="T22" fmla="*/ 306 w 2349"/>
                <a:gd name="T23" fmla="*/ 1297 h 1995"/>
                <a:gd name="T24" fmla="*/ 417 w 2349"/>
                <a:gd name="T25" fmla="*/ 1212 h 1995"/>
                <a:gd name="T26" fmla="*/ 567 w 2349"/>
                <a:gd name="T27" fmla="*/ 1138 h 1995"/>
                <a:gd name="T28" fmla="*/ 546 w 2349"/>
                <a:gd name="T29" fmla="*/ 1064 h 1995"/>
                <a:gd name="T30" fmla="*/ 603 w 2349"/>
                <a:gd name="T31" fmla="*/ 983 h 1995"/>
                <a:gd name="T32" fmla="*/ 691 w 2349"/>
                <a:gd name="T33" fmla="*/ 887 h 1995"/>
                <a:gd name="T34" fmla="*/ 751 w 2349"/>
                <a:gd name="T35" fmla="*/ 768 h 1995"/>
                <a:gd name="T36" fmla="*/ 824 w 2349"/>
                <a:gd name="T37" fmla="*/ 665 h 1995"/>
                <a:gd name="T38" fmla="*/ 921 w 2349"/>
                <a:gd name="T39" fmla="*/ 625 h 1995"/>
                <a:gd name="T40" fmla="*/ 962 w 2349"/>
                <a:gd name="T41" fmla="*/ 559 h 1995"/>
                <a:gd name="T42" fmla="*/ 954 w 2349"/>
                <a:gd name="T43" fmla="*/ 508 h 1995"/>
                <a:gd name="T44" fmla="*/ 1077 w 2349"/>
                <a:gd name="T45" fmla="*/ 487 h 1995"/>
                <a:gd name="T46" fmla="*/ 1139 w 2349"/>
                <a:gd name="T47" fmla="*/ 364 h 1995"/>
                <a:gd name="T48" fmla="*/ 1330 w 2349"/>
                <a:gd name="T49" fmla="*/ 277 h 1995"/>
                <a:gd name="T50" fmla="*/ 1533 w 2349"/>
                <a:gd name="T51" fmla="*/ 197 h 1995"/>
                <a:gd name="T52" fmla="*/ 1642 w 2349"/>
                <a:gd name="T53" fmla="*/ 196 h 1995"/>
                <a:gd name="T54" fmla="*/ 1847 w 2349"/>
                <a:gd name="T55" fmla="*/ 55 h 1995"/>
                <a:gd name="T56" fmla="*/ 2033 w 2349"/>
                <a:gd name="T57" fmla="*/ 61 h 1995"/>
                <a:gd name="T58" fmla="*/ 2095 w 2349"/>
                <a:gd name="T59" fmla="*/ 164 h 1995"/>
                <a:gd name="T60" fmla="*/ 2128 w 2349"/>
                <a:gd name="T61" fmla="*/ 165 h 1995"/>
                <a:gd name="T62" fmla="*/ 2159 w 2349"/>
                <a:gd name="T63" fmla="*/ 343 h 1995"/>
                <a:gd name="T64" fmla="*/ 1114 w 2349"/>
                <a:gd name="T65" fmla="*/ 496 h 1995"/>
                <a:gd name="T66" fmla="*/ 642 w 2349"/>
                <a:gd name="T67" fmla="*/ 1229 h 1995"/>
                <a:gd name="T68" fmla="*/ 849 w 2349"/>
                <a:gd name="T69" fmla="*/ 704 h 1995"/>
                <a:gd name="T70" fmla="*/ 774 w 2349"/>
                <a:gd name="T71" fmla="*/ 992 h 1995"/>
                <a:gd name="T72" fmla="*/ 314 w 2349"/>
                <a:gd name="T73" fmla="*/ 1848 h 1995"/>
                <a:gd name="T74" fmla="*/ 522 w 2349"/>
                <a:gd name="T75" fmla="*/ 1227 h 1995"/>
                <a:gd name="T76" fmla="*/ 578 w 2349"/>
                <a:gd name="T77" fmla="*/ 1754 h 1995"/>
                <a:gd name="T78" fmla="*/ 7 w 2349"/>
                <a:gd name="T79" fmla="*/ 1597 h 1995"/>
                <a:gd name="T80" fmla="*/ 576 w 2349"/>
                <a:gd name="T81" fmla="*/ 983 h 1995"/>
                <a:gd name="T82" fmla="*/ 42 w 2349"/>
                <a:gd name="T83" fmla="*/ 1762 h 1995"/>
                <a:gd name="T84" fmla="*/ 1451 w 2349"/>
                <a:gd name="T85" fmla="*/ 191 h 1995"/>
                <a:gd name="T86" fmla="*/ 666 w 2349"/>
                <a:gd name="T87" fmla="*/ 921 h 1995"/>
                <a:gd name="T88" fmla="*/ 298 w 2349"/>
                <a:gd name="T89" fmla="*/ 1234 h 1995"/>
                <a:gd name="T90" fmla="*/ 1039 w 2349"/>
                <a:gd name="T91" fmla="*/ 428 h 1995"/>
                <a:gd name="T92" fmla="*/ 869 w 2349"/>
                <a:gd name="T93" fmla="*/ 394 h 1995"/>
                <a:gd name="T94" fmla="*/ 1713 w 2349"/>
                <a:gd name="T95" fmla="*/ 30 h 1995"/>
                <a:gd name="T96" fmla="*/ 1236 w 2349"/>
                <a:gd name="T97" fmla="*/ 240 h 1995"/>
                <a:gd name="T98" fmla="*/ 1596 w 2349"/>
                <a:gd name="T99" fmla="*/ 80 h 1995"/>
                <a:gd name="T100" fmla="*/ 1641 w 2349"/>
                <a:gd name="T101" fmla="*/ 125 h 1995"/>
                <a:gd name="T102" fmla="*/ 1266 w 2349"/>
                <a:gd name="T103" fmla="*/ 197 h 1995"/>
                <a:gd name="T104" fmla="*/ 1090 w 2349"/>
                <a:gd name="T105" fmla="*/ 304 h 1995"/>
                <a:gd name="T106" fmla="*/ 913 w 2349"/>
                <a:gd name="T107" fmla="*/ 361 h 1995"/>
                <a:gd name="T108" fmla="*/ 1037 w 2349"/>
                <a:gd name="T109" fmla="*/ 353 h 1995"/>
                <a:gd name="T110" fmla="*/ 916 w 2349"/>
                <a:gd name="T111" fmla="*/ 465 h 1995"/>
                <a:gd name="T112" fmla="*/ 906 w 2349"/>
                <a:gd name="T113" fmla="*/ 441 h 1995"/>
                <a:gd name="T114" fmla="*/ 997 w 2349"/>
                <a:gd name="T115" fmla="*/ 357 h 1995"/>
                <a:gd name="T116" fmla="*/ 918 w 2349"/>
                <a:gd name="T117" fmla="*/ 512 h 1995"/>
                <a:gd name="T118" fmla="*/ 104 w 2349"/>
                <a:gd name="T119" fmla="*/ 1827 h 1995"/>
                <a:gd name="T120" fmla="*/ 10 w 2349"/>
                <a:gd name="T121" fmla="*/ 1542 h 1995"/>
                <a:gd name="T122" fmla="*/ 44 w 2349"/>
                <a:gd name="T123" fmla="*/ 1439 h 19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349" h="1995">
                  <a:moveTo>
                    <a:pt x="42" y="1698"/>
                  </a:moveTo>
                  <a:cubicBezTo>
                    <a:pt x="40" y="1696"/>
                    <a:pt x="38" y="1688"/>
                    <a:pt x="41" y="1690"/>
                  </a:cubicBezTo>
                  <a:cubicBezTo>
                    <a:pt x="41" y="1690"/>
                    <a:pt x="41" y="1690"/>
                    <a:pt x="41" y="1690"/>
                  </a:cubicBezTo>
                  <a:cubicBezTo>
                    <a:pt x="46" y="1695"/>
                    <a:pt x="46" y="1698"/>
                    <a:pt x="47" y="1703"/>
                  </a:cubicBezTo>
                  <a:cubicBezTo>
                    <a:pt x="48" y="1707"/>
                    <a:pt x="42" y="1705"/>
                    <a:pt x="39" y="1702"/>
                  </a:cubicBezTo>
                  <a:cubicBezTo>
                    <a:pt x="32" y="1693"/>
                    <a:pt x="44" y="1701"/>
                    <a:pt x="42" y="1698"/>
                  </a:cubicBezTo>
                  <a:close/>
                  <a:moveTo>
                    <a:pt x="247" y="1329"/>
                  </a:moveTo>
                  <a:cubicBezTo>
                    <a:pt x="247" y="1327"/>
                    <a:pt x="248" y="1325"/>
                    <a:pt x="247" y="1324"/>
                  </a:cubicBezTo>
                  <a:cubicBezTo>
                    <a:pt x="247" y="1326"/>
                    <a:pt x="247" y="1327"/>
                    <a:pt x="247" y="1329"/>
                  </a:cubicBezTo>
                  <a:close/>
                  <a:moveTo>
                    <a:pt x="161" y="1398"/>
                  </a:moveTo>
                  <a:cubicBezTo>
                    <a:pt x="162" y="1397"/>
                    <a:pt x="163" y="1396"/>
                    <a:pt x="164" y="1396"/>
                  </a:cubicBezTo>
                  <a:cubicBezTo>
                    <a:pt x="164" y="1395"/>
                    <a:pt x="163" y="1393"/>
                    <a:pt x="161" y="1390"/>
                  </a:cubicBezTo>
                  <a:cubicBezTo>
                    <a:pt x="162" y="1393"/>
                    <a:pt x="162" y="1396"/>
                    <a:pt x="161" y="1398"/>
                  </a:cubicBezTo>
                  <a:close/>
                  <a:moveTo>
                    <a:pt x="430" y="1186"/>
                  </a:moveTo>
                  <a:cubicBezTo>
                    <a:pt x="430" y="1185"/>
                    <a:pt x="429" y="1185"/>
                    <a:pt x="429" y="1185"/>
                  </a:cubicBezTo>
                  <a:cubicBezTo>
                    <a:pt x="428" y="1183"/>
                    <a:pt x="426" y="1183"/>
                    <a:pt x="425" y="1183"/>
                  </a:cubicBezTo>
                  <a:cubicBezTo>
                    <a:pt x="426" y="1184"/>
                    <a:pt x="428" y="1185"/>
                    <a:pt x="430" y="1186"/>
                  </a:cubicBezTo>
                  <a:close/>
                  <a:moveTo>
                    <a:pt x="30" y="1706"/>
                  </a:moveTo>
                  <a:cubicBezTo>
                    <a:pt x="30" y="1707"/>
                    <a:pt x="30" y="1707"/>
                    <a:pt x="30" y="1707"/>
                  </a:cubicBezTo>
                  <a:cubicBezTo>
                    <a:pt x="30" y="1725"/>
                    <a:pt x="46" y="1688"/>
                    <a:pt x="30" y="1706"/>
                  </a:cubicBezTo>
                  <a:close/>
                  <a:moveTo>
                    <a:pt x="33" y="1672"/>
                  </a:moveTo>
                  <a:cubicBezTo>
                    <a:pt x="31" y="1666"/>
                    <a:pt x="30" y="1655"/>
                    <a:pt x="23" y="1644"/>
                  </a:cubicBezTo>
                  <a:cubicBezTo>
                    <a:pt x="19" y="1639"/>
                    <a:pt x="21" y="1653"/>
                    <a:pt x="21" y="1658"/>
                  </a:cubicBezTo>
                  <a:cubicBezTo>
                    <a:pt x="21" y="1658"/>
                    <a:pt x="21" y="1658"/>
                    <a:pt x="21" y="1659"/>
                  </a:cubicBezTo>
                  <a:cubicBezTo>
                    <a:pt x="21" y="1659"/>
                    <a:pt x="22" y="1659"/>
                    <a:pt x="22" y="1659"/>
                  </a:cubicBezTo>
                  <a:cubicBezTo>
                    <a:pt x="22" y="1660"/>
                    <a:pt x="23" y="1660"/>
                    <a:pt x="24" y="1661"/>
                  </a:cubicBezTo>
                  <a:cubicBezTo>
                    <a:pt x="27" y="1664"/>
                    <a:pt x="26" y="1668"/>
                    <a:pt x="20" y="1664"/>
                  </a:cubicBezTo>
                  <a:cubicBezTo>
                    <a:pt x="17" y="1662"/>
                    <a:pt x="19" y="1670"/>
                    <a:pt x="20" y="1671"/>
                  </a:cubicBezTo>
                  <a:cubicBezTo>
                    <a:pt x="20" y="1672"/>
                    <a:pt x="32" y="1680"/>
                    <a:pt x="33" y="1680"/>
                  </a:cubicBezTo>
                  <a:cubicBezTo>
                    <a:pt x="35" y="1680"/>
                    <a:pt x="34" y="1673"/>
                    <a:pt x="33" y="1672"/>
                  </a:cubicBezTo>
                  <a:close/>
                  <a:moveTo>
                    <a:pt x="597" y="1851"/>
                  </a:moveTo>
                  <a:cubicBezTo>
                    <a:pt x="598" y="1851"/>
                    <a:pt x="593" y="1836"/>
                    <a:pt x="593" y="1835"/>
                  </a:cubicBezTo>
                  <a:cubicBezTo>
                    <a:pt x="589" y="1827"/>
                    <a:pt x="581" y="1836"/>
                    <a:pt x="575" y="1832"/>
                  </a:cubicBezTo>
                  <a:cubicBezTo>
                    <a:pt x="572" y="1830"/>
                    <a:pt x="578" y="1820"/>
                    <a:pt x="574" y="1821"/>
                  </a:cubicBezTo>
                  <a:cubicBezTo>
                    <a:pt x="564" y="1824"/>
                    <a:pt x="573" y="1830"/>
                    <a:pt x="566" y="1832"/>
                  </a:cubicBezTo>
                  <a:cubicBezTo>
                    <a:pt x="562" y="1833"/>
                    <a:pt x="561" y="1825"/>
                    <a:pt x="558" y="1824"/>
                  </a:cubicBezTo>
                  <a:cubicBezTo>
                    <a:pt x="550" y="1820"/>
                    <a:pt x="555" y="1836"/>
                    <a:pt x="550" y="1825"/>
                  </a:cubicBezTo>
                  <a:cubicBezTo>
                    <a:pt x="549" y="1822"/>
                    <a:pt x="548" y="1828"/>
                    <a:pt x="539" y="1819"/>
                  </a:cubicBezTo>
                  <a:cubicBezTo>
                    <a:pt x="539" y="1818"/>
                    <a:pt x="536" y="1820"/>
                    <a:pt x="535" y="1818"/>
                  </a:cubicBezTo>
                  <a:cubicBezTo>
                    <a:pt x="534" y="1816"/>
                    <a:pt x="535" y="1813"/>
                    <a:pt x="535" y="1810"/>
                  </a:cubicBezTo>
                  <a:cubicBezTo>
                    <a:pt x="535" y="1806"/>
                    <a:pt x="522" y="1790"/>
                    <a:pt x="522" y="1788"/>
                  </a:cubicBezTo>
                  <a:cubicBezTo>
                    <a:pt x="526" y="1769"/>
                    <a:pt x="531" y="1791"/>
                    <a:pt x="532" y="1781"/>
                  </a:cubicBezTo>
                  <a:cubicBezTo>
                    <a:pt x="535" y="1761"/>
                    <a:pt x="509" y="1731"/>
                    <a:pt x="527" y="1727"/>
                  </a:cubicBezTo>
                  <a:cubicBezTo>
                    <a:pt x="533" y="1725"/>
                    <a:pt x="530" y="1749"/>
                    <a:pt x="534" y="1744"/>
                  </a:cubicBezTo>
                  <a:cubicBezTo>
                    <a:pt x="535" y="1741"/>
                    <a:pt x="540" y="1715"/>
                    <a:pt x="531" y="1720"/>
                  </a:cubicBezTo>
                  <a:cubicBezTo>
                    <a:pt x="484" y="1743"/>
                    <a:pt x="537" y="1752"/>
                    <a:pt x="522" y="1769"/>
                  </a:cubicBezTo>
                  <a:cubicBezTo>
                    <a:pt x="509" y="1785"/>
                    <a:pt x="506" y="1756"/>
                    <a:pt x="498" y="1747"/>
                  </a:cubicBezTo>
                  <a:cubicBezTo>
                    <a:pt x="497" y="1745"/>
                    <a:pt x="491" y="1741"/>
                    <a:pt x="490" y="1745"/>
                  </a:cubicBezTo>
                  <a:cubicBezTo>
                    <a:pt x="489" y="1748"/>
                    <a:pt x="502" y="1757"/>
                    <a:pt x="503" y="1765"/>
                  </a:cubicBezTo>
                  <a:cubicBezTo>
                    <a:pt x="504" y="1784"/>
                    <a:pt x="495" y="1766"/>
                    <a:pt x="491" y="1769"/>
                  </a:cubicBezTo>
                  <a:cubicBezTo>
                    <a:pt x="489" y="1770"/>
                    <a:pt x="494" y="1774"/>
                    <a:pt x="494" y="1775"/>
                  </a:cubicBezTo>
                  <a:cubicBezTo>
                    <a:pt x="498" y="1778"/>
                    <a:pt x="513" y="1789"/>
                    <a:pt x="513" y="1790"/>
                  </a:cubicBezTo>
                  <a:cubicBezTo>
                    <a:pt x="513" y="1794"/>
                    <a:pt x="508" y="1796"/>
                    <a:pt x="510" y="1800"/>
                  </a:cubicBezTo>
                  <a:cubicBezTo>
                    <a:pt x="511" y="1803"/>
                    <a:pt x="517" y="1804"/>
                    <a:pt x="516" y="1806"/>
                  </a:cubicBezTo>
                  <a:cubicBezTo>
                    <a:pt x="510" y="1818"/>
                    <a:pt x="506" y="1807"/>
                    <a:pt x="502" y="1811"/>
                  </a:cubicBezTo>
                  <a:cubicBezTo>
                    <a:pt x="495" y="1819"/>
                    <a:pt x="501" y="1834"/>
                    <a:pt x="497" y="1841"/>
                  </a:cubicBezTo>
                  <a:cubicBezTo>
                    <a:pt x="497" y="1842"/>
                    <a:pt x="495" y="1845"/>
                    <a:pt x="493" y="1844"/>
                  </a:cubicBezTo>
                  <a:cubicBezTo>
                    <a:pt x="491" y="1843"/>
                    <a:pt x="490" y="1846"/>
                    <a:pt x="489" y="1847"/>
                  </a:cubicBezTo>
                  <a:cubicBezTo>
                    <a:pt x="478" y="1853"/>
                    <a:pt x="487" y="1839"/>
                    <a:pt x="472" y="1844"/>
                  </a:cubicBezTo>
                  <a:cubicBezTo>
                    <a:pt x="472" y="1844"/>
                    <a:pt x="471" y="1860"/>
                    <a:pt x="456" y="1856"/>
                  </a:cubicBezTo>
                  <a:cubicBezTo>
                    <a:pt x="455" y="1856"/>
                    <a:pt x="455" y="1856"/>
                    <a:pt x="455" y="1856"/>
                  </a:cubicBezTo>
                  <a:cubicBezTo>
                    <a:pt x="453" y="1854"/>
                    <a:pt x="458" y="1851"/>
                    <a:pt x="455" y="1847"/>
                  </a:cubicBezTo>
                  <a:cubicBezTo>
                    <a:pt x="453" y="1844"/>
                    <a:pt x="450" y="1840"/>
                    <a:pt x="449" y="1841"/>
                  </a:cubicBezTo>
                  <a:cubicBezTo>
                    <a:pt x="446" y="1848"/>
                    <a:pt x="445" y="1838"/>
                    <a:pt x="443" y="1836"/>
                  </a:cubicBezTo>
                  <a:cubicBezTo>
                    <a:pt x="441" y="1834"/>
                    <a:pt x="442" y="1841"/>
                    <a:pt x="440" y="1841"/>
                  </a:cubicBezTo>
                  <a:cubicBezTo>
                    <a:pt x="436" y="1840"/>
                    <a:pt x="438" y="1829"/>
                    <a:pt x="436" y="1831"/>
                  </a:cubicBezTo>
                  <a:cubicBezTo>
                    <a:pt x="434" y="1833"/>
                    <a:pt x="430" y="1831"/>
                    <a:pt x="429" y="1832"/>
                  </a:cubicBezTo>
                  <a:cubicBezTo>
                    <a:pt x="425" y="1837"/>
                    <a:pt x="450" y="1850"/>
                    <a:pt x="445" y="1852"/>
                  </a:cubicBezTo>
                  <a:cubicBezTo>
                    <a:pt x="435" y="1856"/>
                    <a:pt x="419" y="1866"/>
                    <a:pt x="414" y="1868"/>
                  </a:cubicBezTo>
                  <a:cubicBezTo>
                    <a:pt x="413" y="1869"/>
                    <a:pt x="401" y="1866"/>
                    <a:pt x="405" y="1873"/>
                  </a:cubicBezTo>
                  <a:cubicBezTo>
                    <a:pt x="409" y="1879"/>
                    <a:pt x="428" y="1864"/>
                    <a:pt x="414" y="1878"/>
                  </a:cubicBezTo>
                  <a:cubicBezTo>
                    <a:pt x="412" y="1880"/>
                    <a:pt x="417" y="1878"/>
                    <a:pt x="418" y="1879"/>
                  </a:cubicBezTo>
                  <a:cubicBezTo>
                    <a:pt x="421" y="1888"/>
                    <a:pt x="383" y="1887"/>
                    <a:pt x="393" y="1888"/>
                  </a:cubicBezTo>
                  <a:cubicBezTo>
                    <a:pt x="407" y="1890"/>
                    <a:pt x="397" y="1891"/>
                    <a:pt x="389" y="1893"/>
                  </a:cubicBezTo>
                  <a:cubicBezTo>
                    <a:pt x="379" y="1895"/>
                    <a:pt x="401" y="1892"/>
                    <a:pt x="399" y="1896"/>
                  </a:cubicBezTo>
                  <a:cubicBezTo>
                    <a:pt x="395" y="1904"/>
                    <a:pt x="373" y="1905"/>
                    <a:pt x="373" y="1905"/>
                  </a:cubicBezTo>
                  <a:cubicBezTo>
                    <a:pt x="372" y="1906"/>
                    <a:pt x="378" y="1909"/>
                    <a:pt x="375" y="1912"/>
                  </a:cubicBezTo>
                  <a:cubicBezTo>
                    <a:pt x="367" y="1923"/>
                    <a:pt x="339" y="1953"/>
                    <a:pt x="337" y="1954"/>
                  </a:cubicBezTo>
                  <a:cubicBezTo>
                    <a:pt x="336" y="1955"/>
                    <a:pt x="322" y="1955"/>
                    <a:pt x="314" y="1962"/>
                  </a:cubicBezTo>
                  <a:cubicBezTo>
                    <a:pt x="310" y="1964"/>
                    <a:pt x="314" y="1972"/>
                    <a:pt x="310" y="1974"/>
                  </a:cubicBezTo>
                  <a:cubicBezTo>
                    <a:pt x="310" y="1974"/>
                    <a:pt x="287" y="1977"/>
                    <a:pt x="298" y="1969"/>
                  </a:cubicBezTo>
                  <a:cubicBezTo>
                    <a:pt x="299" y="1968"/>
                    <a:pt x="294" y="1957"/>
                    <a:pt x="292" y="1959"/>
                  </a:cubicBezTo>
                  <a:cubicBezTo>
                    <a:pt x="290" y="1961"/>
                    <a:pt x="290" y="1976"/>
                    <a:pt x="286" y="1979"/>
                  </a:cubicBezTo>
                  <a:cubicBezTo>
                    <a:pt x="285" y="1980"/>
                    <a:pt x="262" y="1985"/>
                    <a:pt x="260" y="1984"/>
                  </a:cubicBezTo>
                  <a:cubicBezTo>
                    <a:pt x="259" y="1984"/>
                    <a:pt x="259" y="1984"/>
                    <a:pt x="258" y="1984"/>
                  </a:cubicBezTo>
                  <a:cubicBezTo>
                    <a:pt x="249" y="1987"/>
                    <a:pt x="235" y="1983"/>
                    <a:pt x="227" y="1985"/>
                  </a:cubicBezTo>
                  <a:cubicBezTo>
                    <a:pt x="226" y="1985"/>
                    <a:pt x="225" y="1986"/>
                    <a:pt x="225" y="1984"/>
                  </a:cubicBezTo>
                  <a:cubicBezTo>
                    <a:pt x="225" y="1984"/>
                    <a:pt x="225" y="1982"/>
                    <a:pt x="224" y="1982"/>
                  </a:cubicBezTo>
                  <a:cubicBezTo>
                    <a:pt x="221" y="1983"/>
                    <a:pt x="204" y="1993"/>
                    <a:pt x="202" y="1992"/>
                  </a:cubicBezTo>
                  <a:cubicBezTo>
                    <a:pt x="197" y="1990"/>
                    <a:pt x="217" y="1979"/>
                    <a:pt x="216" y="1976"/>
                  </a:cubicBezTo>
                  <a:cubicBezTo>
                    <a:pt x="215" y="1975"/>
                    <a:pt x="200" y="1986"/>
                    <a:pt x="198" y="1985"/>
                  </a:cubicBezTo>
                  <a:cubicBezTo>
                    <a:pt x="198" y="1985"/>
                    <a:pt x="204" y="1973"/>
                    <a:pt x="199" y="1979"/>
                  </a:cubicBezTo>
                  <a:cubicBezTo>
                    <a:pt x="195" y="1983"/>
                    <a:pt x="195" y="1986"/>
                    <a:pt x="195" y="1979"/>
                  </a:cubicBezTo>
                  <a:cubicBezTo>
                    <a:pt x="195" y="1974"/>
                    <a:pt x="185" y="1983"/>
                    <a:pt x="185" y="1977"/>
                  </a:cubicBezTo>
                  <a:cubicBezTo>
                    <a:pt x="185" y="1972"/>
                    <a:pt x="203" y="1974"/>
                    <a:pt x="201" y="1971"/>
                  </a:cubicBezTo>
                  <a:cubicBezTo>
                    <a:pt x="200" y="1967"/>
                    <a:pt x="193" y="1972"/>
                    <a:pt x="189" y="1970"/>
                  </a:cubicBezTo>
                  <a:cubicBezTo>
                    <a:pt x="185" y="1967"/>
                    <a:pt x="180" y="1962"/>
                    <a:pt x="185" y="1971"/>
                  </a:cubicBezTo>
                  <a:cubicBezTo>
                    <a:pt x="187" y="1973"/>
                    <a:pt x="184" y="1974"/>
                    <a:pt x="180" y="1972"/>
                  </a:cubicBezTo>
                  <a:cubicBezTo>
                    <a:pt x="179" y="1972"/>
                    <a:pt x="177" y="1960"/>
                    <a:pt x="177" y="1967"/>
                  </a:cubicBezTo>
                  <a:cubicBezTo>
                    <a:pt x="176" y="1972"/>
                    <a:pt x="186" y="1995"/>
                    <a:pt x="166" y="1980"/>
                  </a:cubicBezTo>
                  <a:cubicBezTo>
                    <a:pt x="155" y="1971"/>
                    <a:pt x="174" y="1961"/>
                    <a:pt x="184" y="1955"/>
                  </a:cubicBezTo>
                  <a:cubicBezTo>
                    <a:pt x="186" y="1954"/>
                    <a:pt x="189" y="1953"/>
                    <a:pt x="189" y="1952"/>
                  </a:cubicBezTo>
                  <a:cubicBezTo>
                    <a:pt x="188" y="1949"/>
                    <a:pt x="176" y="1958"/>
                    <a:pt x="174" y="1957"/>
                  </a:cubicBezTo>
                  <a:cubicBezTo>
                    <a:pt x="170" y="1955"/>
                    <a:pt x="176" y="1951"/>
                    <a:pt x="176" y="1947"/>
                  </a:cubicBezTo>
                  <a:cubicBezTo>
                    <a:pt x="177" y="1944"/>
                    <a:pt x="173" y="1945"/>
                    <a:pt x="172" y="1945"/>
                  </a:cubicBezTo>
                  <a:cubicBezTo>
                    <a:pt x="165" y="1946"/>
                    <a:pt x="170" y="1952"/>
                    <a:pt x="169" y="1956"/>
                  </a:cubicBezTo>
                  <a:cubicBezTo>
                    <a:pt x="167" y="1962"/>
                    <a:pt x="136" y="1945"/>
                    <a:pt x="132" y="1944"/>
                  </a:cubicBezTo>
                  <a:cubicBezTo>
                    <a:pt x="113" y="1938"/>
                    <a:pt x="118" y="1930"/>
                    <a:pt x="109" y="1924"/>
                  </a:cubicBezTo>
                  <a:cubicBezTo>
                    <a:pt x="106" y="1921"/>
                    <a:pt x="96" y="1923"/>
                    <a:pt x="92" y="1922"/>
                  </a:cubicBezTo>
                  <a:cubicBezTo>
                    <a:pt x="84" y="1919"/>
                    <a:pt x="64" y="1893"/>
                    <a:pt x="65" y="1884"/>
                  </a:cubicBezTo>
                  <a:cubicBezTo>
                    <a:pt x="65" y="1873"/>
                    <a:pt x="74" y="1869"/>
                    <a:pt x="71" y="1857"/>
                  </a:cubicBezTo>
                  <a:cubicBezTo>
                    <a:pt x="70" y="1853"/>
                    <a:pt x="79" y="1867"/>
                    <a:pt x="80" y="1860"/>
                  </a:cubicBezTo>
                  <a:cubicBezTo>
                    <a:pt x="80" y="1857"/>
                    <a:pt x="66" y="1846"/>
                    <a:pt x="73" y="1844"/>
                  </a:cubicBezTo>
                  <a:cubicBezTo>
                    <a:pt x="83" y="1842"/>
                    <a:pt x="86" y="1857"/>
                    <a:pt x="87" y="1862"/>
                  </a:cubicBezTo>
                  <a:cubicBezTo>
                    <a:pt x="87" y="1863"/>
                    <a:pt x="86" y="1868"/>
                    <a:pt x="88" y="1868"/>
                  </a:cubicBezTo>
                  <a:cubicBezTo>
                    <a:pt x="91" y="1867"/>
                    <a:pt x="95" y="1854"/>
                    <a:pt x="100" y="1854"/>
                  </a:cubicBezTo>
                  <a:cubicBezTo>
                    <a:pt x="110" y="1855"/>
                    <a:pt x="118" y="1879"/>
                    <a:pt x="133" y="1872"/>
                  </a:cubicBezTo>
                  <a:cubicBezTo>
                    <a:pt x="135" y="1872"/>
                    <a:pt x="128" y="1871"/>
                    <a:pt x="127" y="1871"/>
                  </a:cubicBezTo>
                  <a:cubicBezTo>
                    <a:pt x="117" y="1868"/>
                    <a:pt x="121" y="1856"/>
                    <a:pt x="124" y="1854"/>
                  </a:cubicBezTo>
                  <a:cubicBezTo>
                    <a:pt x="132" y="1850"/>
                    <a:pt x="165" y="1848"/>
                    <a:pt x="169" y="1841"/>
                  </a:cubicBezTo>
                  <a:cubicBezTo>
                    <a:pt x="170" y="1840"/>
                    <a:pt x="155" y="1843"/>
                    <a:pt x="154" y="1843"/>
                  </a:cubicBezTo>
                  <a:cubicBezTo>
                    <a:pt x="146" y="1844"/>
                    <a:pt x="124" y="1848"/>
                    <a:pt x="119" y="1855"/>
                  </a:cubicBezTo>
                  <a:cubicBezTo>
                    <a:pt x="118" y="1857"/>
                    <a:pt x="117" y="1865"/>
                    <a:pt x="115" y="1862"/>
                  </a:cubicBezTo>
                  <a:cubicBezTo>
                    <a:pt x="113" y="1859"/>
                    <a:pt x="108" y="1851"/>
                    <a:pt x="114" y="1850"/>
                  </a:cubicBezTo>
                  <a:cubicBezTo>
                    <a:pt x="115" y="1850"/>
                    <a:pt x="119" y="1851"/>
                    <a:pt x="117" y="1849"/>
                  </a:cubicBezTo>
                  <a:cubicBezTo>
                    <a:pt x="113" y="1845"/>
                    <a:pt x="101" y="1848"/>
                    <a:pt x="101" y="1839"/>
                  </a:cubicBezTo>
                  <a:cubicBezTo>
                    <a:pt x="101" y="1832"/>
                    <a:pt x="125" y="1829"/>
                    <a:pt x="125" y="1828"/>
                  </a:cubicBezTo>
                  <a:cubicBezTo>
                    <a:pt x="124" y="1826"/>
                    <a:pt x="110" y="1831"/>
                    <a:pt x="114" y="1825"/>
                  </a:cubicBezTo>
                  <a:cubicBezTo>
                    <a:pt x="121" y="1816"/>
                    <a:pt x="134" y="1812"/>
                    <a:pt x="143" y="1806"/>
                  </a:cubicBezTo>
                  <a:cubicBezTo>
                    <a:pt x="146" y="1803"/>
                    <a:pt x="158" y="1806"/>
                    <a:pt x="155" y="1803"/>
                  </a:cubicBezTo>
                  <a:cubicBezTo>
                    <a:pt x="147" y="1795"/>
                    <a:pt x="131" y="1813"/>
                    <a:pt x="124" y="1812"/>
                  </a:cubicBezTo>
                  <a:cubicBezTo>
                    <a:pt x="116" y="1811"/>
                    <a:pt x="135" y="1805"/>
                    <a:pt x="131" y="1800"/>
                  </a:cubicBezTo>
                  <a:cubicBezTo>
                    <a:pt x="131" y="1799"/>
                    <a:pt x="131" y="1799"/>
                    <a:pt x="130" y="1798"/>
                  </a:cubicBezTo>
                  <a:cubicBezTo>
                    <a:pt x="130" y="1797"/>
                    <a:pt x="130" y="1797"/>
                    <a:pt x="130" y="1797"/>
                  </a:cubicBezTo>
                  <a:cubicBezTo>
                    <a:pt x="130" y="1797"/>
                    <a:pt x="130" y="1797"/>
                    <a:pt x="130" y="1798"/>
                  </a:cubicBezTo>
                  <a:cubicBezTo>
                    <a:pt x="130" y="1798"/>
                    <a:pt x="130" y="1798"/>
                    <a:pt x="130" y="1798"/>
                  </a:cubicBezTo>
                  <a:cubicBezTo>
                    <a:pt x="130" y="1800"/>
                    <a:pt x="130" y="1803"/>
                    <a:pt x="128" y="1803"/>
                  </a:cubicBezTo>
                  <a:cubicBezTo>
                    <a:pt x="125" y="1803"/>
                    <a:pt x="119" y="1796"/>
                    <a:pt x="118" y="1800"/>
                  </a:cubicBezTo>
                  <a:cubicBezTo>
                    <a:pt x="118" y="1802"/>
                    <a:pt x="114" y="1805"/>
                    <a:pt x="113" y="1802"/>
                  </a:cubicBezTo>
                  <a:cubicBezTo>
                    <a:pt x="111" y="1797"/>
                    <a:pt x="138" y="1777"/>
                    <a:pt x="141" y="1776"/>
                  </a:cubicBezTo>
                  <a:cubicBezTo>
                    <a:pt x="145" y="1774"/>
                    <a:pt x="151" y="1770"/>
                    <a:pt x="155" y="1770"/>
                  </a:cubicBezTo>
                  <a:cubicBezTo>
                    <a:pt x="156" y="1770"/>
                    <a:pt x="162" y="1769"/>
                    <a:pt x="162" y="1769"/>
                  </a:cubicBezTo>
                  <a:cubicBezTo>
                    <a:pt x="153" y="1762"/>
                    <a:pt x="144" y="1775"/>
                    <a:pt x="137" y="1774"/>
                  </a:cubicBezTo>
                  <a:cubicBezTo>
                    <a:pt x="130" y="1772"/>
                    <a:pt x="147" y="1757"/>
                    <a:pt x="141" y="1756"/>
                  </a:cubicBezTo>
                  <a:cubicBezTo>
                    <a:pt x="137" y="1755"/>
                    <a:pt x="132" y="1773"/>
                    <a:pt x="131" y="1776"/>
                  </a:cubicBezTo>
                  <a:cubicBezTo>
                    <a:pt x="127" y="1783"/>
                    <a:pt x="119" y="1794"/>
                    <a:pt x="114" y="1792"/>
                  </a:cubicBezTo>
                  <a:cubicBezTo>
                    <a:pt x="113" y="1792"/>
                    <a:pt x="114" y="1786"/>
                    <a:pt x="112" y="1788"/>
                  </a:cubicBezTo>
                  <a:cubicBezTo>
                    <a:pt x="110" y="1790"/>
                    <a:pt x="114" y="1800"/>
                    <a:pt x="107" y="1799"/>
                  </a:cubicBezTo>
                  <a:cubicBezTo>
                    <a:pt x="100" y="1798"/>
                    <a:pt x="102" y="1787"/>
                    <a:pt x="109" y="1786"/>
                  </a:cubicBezTo>
                  <a:cubicBezTo>
                    <a:pt x="113" y="1785"/>
                    <a:pt x="116" y="1784"/>
                    <a:pt x="120" y="1782"/>
                  </a:cubicBezTo>
                  <a:cubicBezTo>
                    <a:pt x="121" y="1782"/>
                    <a:pt x="124" y="1781"/>
                    <a:pt x="123" y="1780"/>
                  </a:cubicBezTo>
                  <a:cubicBezTo>
                    <a:pt x="121" y="1778"/>
                    <a:pt x="109" y="1781"/>
                    <a:pt x="106" y="1781"/>
                  </a:cubicBezTo>
                  <a:cubicBezTo>
                    <a:pt x="103" y="1781"/>
                    <a:pt x="96" y="1773"/>
                    <a:pt x="96" y="1773"/>
                  </a:cubicBezTo>
                  <a:cubicBezTo>
                    <a:pt x="90" y="1776"/>
                    <a:pt x="99" y="1779"/>
                    <a:pt x="96" y="1783"/>
                  </a:cubicBezTo>
                  <a:cubicBezTo>
                    <a:pt x="92" y="1786"/>
                    <a:pt x="82" y="1783"/>
                    <a:pt x="82" y="1791"/>
                  </a:cubicBezTo>
                  <a:cubicBezTo>
                    <a:pt x="82" y="1793"/>
                    <a:pt x="85" y="1790"/>
                    <a:pt x="85" y="1790"/>
                  </a:cubicBezTo>
                  <a:cubicBezTo>
                    <a:pt x="91" y="1786"/>
                    <a:pt x="104" y="1792"/>
                    <a:pt x="99" y="1800"/>
                  </a:cubicBezTo>
                  <a:cubicBezTo>
                    <a:pt x="98" y="1803"/>
                    <a:pt x="89" y="1801"/>
                    <a:pt x="87" y="1801"/>
                  </a:cubicBezTo>
                  <a:cubicBezTo>
                    <a:pt x="87" y="1801"/>
                    <a:pt x="82" y="1810"/>
                    <a:pt x="78" y="1808"/>
                  </a:cubicBezTo>
                  <a:cubicBezTo>
                    <a:pt x="76" y="1806"/>
                    <a:pt x="84" y="1783"/>
                    <a:pt x="74" y="1790"/>
                  </a:cubicBezTo>
                  <a:cubicBezTo>
                    <a:pt x="68" y="1794"/>
                    <a:pt x="77" y="1807"/>
                    <a:pt x="71" y="1809"/>
                  </a:cubicBezTo>
                  <a:cubicBezTo>
                    <a:pt x="57" y="1815"/>
                    <a:pt x="66" y="1791"/>
                    <a:pt x="62" y="1791"/>
                  </a:cubicBezTo>
                  <a:cubicBezTo>
                    <a:pt x="58" y="1790"/>
                    <a:pt x="62" y="1807"/>
                    <a:pt x="59" y="1808"/>
                  </a:cubicBezTo>
                  <a:cubicBezTo>
                    <a:pt x="57" y="1808"/>
                    <a:pt x="56" y="1799"/>
                    <a:pt x="56" y="1798"/>
                  </a:cubicBezTo>
                  <a:cubicBezTo>
                    <a:pt x="57" y="1790"/>
                    <a:pt x="53" y="1788"/>
                    <a:pt x="53" y="1796"/>
                  </a:cubicBezTo>
                  <a:cubicBezTo>
                    <a:pt x="53" y="1797"/>
                    <a:pt x="54" y="1801"/>
                    <a:pt x="52" y="1801"/>
                  </a:cubicBezTo>
                  <a:cubicBezTo>
                    <a:pt x="47" y="1801"/>
                    <a:pt x="40" y="1780"/>
                    <a:pt x="40" y="1776"/>
                  </a:cubicBezTo>
                  <a:cubicBezTo>
                    <a:pt x="40" y="1773"/>
                    <a:pt x="44" y="1776"/>
                    <a:pt x="46" y="1774"/>
                  </a:cubicBezTo>
                  <a:cubicBezTo>
                    <a:pt x="52" y="1767"/>
                    <a:pt x="49" y="1752"/>
                    <a:pt x="58" y="1756"/>
                  </a:cubicBezTo>
                  <a:cubicBezTo>
                    <a:pt x="60" y="1757"/>
                    <a:pt x="59" y="1764"/>
                    <a:pt x="60" y="1765"/>
                  </a:cubicBezTo>
                  <a:cubicBezTo>
                    <a:pt x="67" y="1766"/>
                    <a:pt x="61" y="1751"/>
                    <a:pt x="65" y="1746"/>
                  </a:cubicBezTo>
                  <a:cubicBezTo>
                    <a:pt x="66" y="1746"/>
                    <a:pt x="67" y="1744"/>
                    <a:pt x="68" y="1745"/>
                  </a:cubicBezTo>
                  <a:cubicBezTo>
                    <a:pt x="69" y="1746"/>
                    <a:pt x="68" y="1765"/>
                    <a:pt x="67" y="1768"/>
                  </a:cubicBezTo>
                  <a:cubicBezTo>
                    <a:pt x="66" y="1769"/>
                    <a:pt x="56" y="1774"/>
                    <a:pt x="61" y="1777"/>
                  </a:cubicBezTo>
                  <a:cubicBezTo>
                    <a:pt x="71" y="1784"/>
                    <a:pt x="71" y="1753"/>
                    <a:pt x="75" y="1752"/>
                  </a:cubicBezTo>
                  <a:cubicBezTo>
                    <a:pt x="83" y="1751"/>
                    <a:pt x="89" y="1763"/>
                    <a:pt x="89" y="1763"/>
                  </a:cubicBezTo>
                  <a:cubicBezTo>
                    <a:pt x="94" y="1764"/>
                    <a:pt x="91" y="1756"/>
                    <a:pt x="98" y="1756"/>
                  </a:cubicBezTo>
                  <a:cubicBezTo>
                    <a:pt x="112" y="1755"/>
                    <a:pt x="90" y="1753"/>
                    <a:pt x="90" y="1752"/>
                  </a:cubicBezTo>
                  <a:cubicBezTo>
                    <a:pt x="92" y="1740"/>
                    <a:pt x="114" y="1744"/>
                    <a:pt x="125" y="1738"/>
                  </a:cubicBezTo>
                  <a:cubicBezTo>
                    <a:pt x="137" y="1731"/>
                    <a:pt x="142" y="1728"/>
                    <a:pt x="141" y="1727"/>
                  </a:cubicBezTo>
                  <a:cubicBezTo>
                    <a:pt x="135" y="1723"/>
                    <a:pt x="118" y="1739"/>
                    <a:pt x="112" y="1739"/>
                  </a:cubicBezTo>
                  <a:cubicBezTo>
                    <a:pt x="103" y="1740"/>
                    <a:pt x="112" y="1730"/>
                    <a:pt x="110" y="1727"/>
                  </a:cubicBezTo>
                  <a:cubicBezTo>
                    <a:pt x="108" y="1721"/>
                    <a:pt x="105" y="1739"/>
                    <a:pt x="99" y="1739"/>
                  </a:cubicBezTo>
                  <a:cubicBezTo>
                    <a:pt x="91" y="1740"/>
                    <a:pt x="89" y="1726"/>
                    <a:pt x="87" y="1728"/>
                  </a:cubicBezTo>
                  <a:cubicBezTo>
                    <a:pt x="86" y="1729"/>
                    <a:pt x="83" y="1731"/>
                    <a:pt x="82" y="1729"/>
                  </a:cubicBezTo>
                  <a:cubicBezTo>
                    <a:pt x="81" y="1727"/>
                    <a:pt x="89" y="1725"/>
                    <a:pt x="90" y="1725"/>
                  </a:cubicBezTo>
                  <a:cubicBezTo>
                    <a:pt x="92" y="1723"/>
                    <a:pt x="88" y="1719"/>
                    <a:pt x="93" y="1717"/>
                  </a:cubicBezTo>
                  <a:cubicBezTo>
                    <a:pt x="97" y="1715"/>
                    <a:pt x="107" y="1715"/>
                    <a:pt x="110" y="1712"/>
                  </a:cubicBezTo>
                  <a:cubicBezTo>
                    <a:pt x="117" y="1706"/>
                    <a:pt x="108" y="1698"/>
                    <a:pt x="131" y="1691"/>
                  </a:cubicBezTo>
                  <a:cubicBezTo>
                    <a:pt x="133" y="1690"/>
                    <a:pt x="138" y="1690"/>
                    <a:pt x="139" y="1689"/>
                  </a:cubicBezTo>
                  <a:cubicBezTo>
                    <a:pt x="142" y="1683"/>
                    <a:pt x="120" y="1697"/>
                    <a:pt x="120" y="1680"/>
                  </a:cubicBezTo>
                  <a:cubicBezTo>
                    <a:pt x="119" y="1676"/>
                    <a:pt x="155" y="1643"/>
                    <a:pt x="164" y="1645"/>
                  </a:cubicBezTo>
                  <a:cubicBezTo>
                    <a:pt x="172" y="1646"/>
                    <a:pt x="160" y="1672"/>
                    <a:pt x="159" y="1681"/>
                  </a:cubicBezTo>
                  <a:cubicBezTo>
                    <a:pt x="159" y="1682"/>
                    <a:pt x="158" y="1696"/>
                    <a:pt x="160" y="1695"/>
                  </a:cubicBezTo>
                  <a:cubicBezTo>
                    <a:pt x="167" y="1691"/>
                    <a:pt x="163" y="1657"/>
                    <a:pt x="174" y="1651"/>
                  </a:cubicBezTo>
                  <a:cubicBezTo>
                    <a:pt x="183" y="1645"/>
                    <a:pt x="183" y="1638"/>
                    <a:pt x="196" y="1636"/>
                  </a:cubicBezTo>
                  <a:cubicBezTo>
                    <a:pt x="199" y="1636"/>
                    <a:pt x="211" y="1641"/>
                    <a:pt x="212" y="1635"/>
                  </a:cubicBezTo>
                  <a:cubicBezTo>
                    <a:pt x="212" y="1634"/>
                    <a:pt x="194" y="1635"/>
                    <a:pt x="193" y="1634"/>
                  </a:cubicBezTo>
                  <a:cubicBezTo>
                    <a:pt x="193" y="1634"/>
                    <a:pt x="205" y="1622"/>
                    <a:pt x="204" y="1621"/>
                  </a:cubicBezTo>
                  <a:cubicBezTo>
                    <a:pt x="200" y="1619"/>
                    <a:pt x="177" y="1645"/>
                    <a:pt x="169" y="1645"/>
                  </a:cubicBezTo>
                  <a:cubicBezTo>
                    <a:pt x="158" y="1643"/>
                    <a:pt x="177" y="1632"/>
                    <a:pt x="174" y="1632"/>
                  </a:cubicBezTo>
                  <a:cubicBezTo>
                    <a:pt x="169" y="1630"/>
                    <a:pt x="148" y="1649"/>
                    <a:pt x="141" y="1650"/>
                  </a:cubicBezTo>
                  <a:cubicBezTo>
                    <a:pt x="136" y="1650"/>
                    <a:pt x="132" y="1638"/>
                    <a:pt x="129" y="1639"/>
                  </a:cubicBezTo>
                  <a:cubicBezTo>
                    <a:pt x="125" y="1640"/>
                    <a:pt x="135" y="1651"/>
                    <a:pt x="133" y="1652"/>
                  </a:cubicBezTo>
                  <a:cubicBezTo>
                    <a:pt x="133" y="1652"/>
                    <a:pt x="123" y="1652"/>
                    <a:pt x="124" y="1654"/>
                  </a:cubicBezTo>
                  <a:cubicBezTo>
                    <a:pt x="125" y="1655"/>
                    <a:pt x="130" y="1654"/>
                    <a:pt x="130" y="1656"/>
                  </a:cubicBezTo>
                  <a:cubicBezTo>
                    <a:pt x="130" y="1657"/>
                    <a:pt x="127" y="1664"/>
                    <a:pt x="127" y="1666"/>
                  </a:cubicBezTo>
                  <a:cubicBezTo>
                    <a:pt x="128" y="1667"/>
                    <a:pt x="124" y="1670"/>
                    <a:pt x="124" y="1671"/>
                  </a:cubicBezTo>
                  <a:cubicBezTo>
                    <a:pt x="122" y="1672"/>
                    <a:pt x="116" y="1667"/>
                    <a:pt x="113" y="1668"/>
                  </a:cubicBezTo>
                  <a:cubicBezTo>
                    <a:pt x="107" y="1670"/>
                    <a:pt x="104" y="1677"/>
                    <a:pt x="100" y="1683"/>
                  </a:cubicBezTo>
                  <a:cubicBezTo>
                    <a:pt x="98" y="1687"/>
                    <a:pt x="104" y="1695"/>
                    <a:pt x="102" y="1700"/>
                  </a:cubicBezTo>
                  <a:cubicBezTo>
                    <a:pt x="99" y="1708"/>
                    <a:pt x="92" y="1703"/>
                    <a:pt x="92" y="1705"/>
                  </a:cubicBezTo>
                  <a:cubicBezTo>
                    <a:pt x="92" y="1710"/>
                    <a:pt x="90" y="1707"/>
                    <a:pt x="87" y="1706"/>
                  </a:cubicBezTo>
                  <a:cubicBezTo>
                    <a:pt x="85" y="1704"/>
                    <a:pt x="83" y="1695"/>
                    <a:pt x="88" y="1697"/>
                  </a:cubicBezTo>
                  <a:cubicBezTo>
                    <a:pt x="90" y="1698"/>
                    <a:pt x="92" y="1698"/>
                    <a:pt x="94" y="1696"/>
                  </a:cubicBezTo>
                  <a:cubicBezTo>
                    <a:pt x="99" y="1691"/>
                    <a:pt x="89" y="1695"/>
                    <a:pt x="89" y="1695"/>
                  </a:cubicBezTo>
                  <a:cubicBezTo>
                    <a:pt x="84" y="1692"/>
                    <a:pt x="90" y="1689"/>
                    <a:pt x="87" y="1684"/>
                  </a:cubicBezTo>
                  <a:cubicBezTo>
                    <a:pt x="85" y="1681"/>
                    <a:pt x="95" y="1676"/>
                    <a:pt x="94" y="1676"/>
                  </a:cubicBezTo>
                  <a:cubicBezTo>
                    <a:pt x="87" y="1671"/>
                    <a:pt x="82" y="1689"/>
                    <a:pt x="74" y="1685"/>
                  </a:cubicBezTo>
                  <a:cubicBezTo>
                    <a:pt x="71" y="1684"/>
                    <a:pt x="78" y="1675"/>
                    <a:pt x="82" y="1674"/>
                  </a:cubicBezTo>
                  <a:cubicBezTo>
                    <a:pt x="83" y="1674"/>
                    <a:pt x="88" y="1673"/>
                    <a:pt x="87" y="1672"/>
                  </a:cubicBezTo>
                  <a:cubicBezTo>
                    <a:pt x="85" y="1670"/>
                    <a:pt x="76" y="1675"/>
                    <a:pt x="79" y="1671"/>
                  </a:cubicBezTo>
                  <a:cubicBezTo>
                    <a:pt x="79" y="1671"/>
                    <a:pt x="82" y="1668"/>
                    <a:pt x="79" y="1668"/>
                  </a:cubicBezTo>
                  <a:cubicBezTo>
                    <a:pt x="78" y="1669"/>
                    <a:pt x="75" y="1673"/>
                    <a:pt x="75" y="1672"/>
                  </a:cubicBezTo>
                  <a:cubicBezTo>
                    <a:pt x="73" y="1668"/>
                    <a:pt x="91" y="1653"/>
                    <a:pt x="90" y="1650"/>
                  </a:cubicBezTo>
                  <a:cubicBezTo>
                    <a:pt x="88" y="1649"/>
                    <a:pt x="80" y="1656"/>
                    <a:pt x="76" y="1663"/>
                  </a:cubicBezTo>
                  <a:cubicBezTo>
                    <a:pt x="65" y="1682"/>
                    <a:pt x="64" y="1687"/>
                    <a:pt x="61" y="1687"/>
                  </a:cubicBezTo>
                  <a:cubicBezTo>
                    <a:pt x="54" y="1688"/>
                    <a:pt x="56" y="1676"/>
                    <a:pt x="55" y="1675"/>
                  </a:cubicBezTo>
                  <a:cubicBezTo>
                    <a:pt x="53" y="1674"/>
                    <a:pt x="38" y="1679"/>
                    <a:pt x="47" y="1673"/>
                  </a:cubicBezTo>
                  <a:cubicBezTo>
                    <a:pt x="47" y="1673"/>
                    <a:pt x="53" y="1669"/>
                    <a:pt x="52" y="1668"/>
                  </a:cubicBezTo>
                  <a:cubicBezTo>
                    <a:pt x="52" y="1668"/>
                    <a:pt x="29" y="1660"/>
                    <a:pt x="42" y="1660"/>
                  </a:cubicBezTo>
                  <a:cubicBezTo>
                    <a:pt x="43" y="1661"/>
                    <a:pt x="38" y="1659"/>
                    <a:pt x="37" y="1657"/>
                  </a:cubicBezTo>
                  <a:cubicBezTo>
                    <a:pt x="35" y="1652"/>
                    <a:pt x="50" y="1655"/>
                    <a:pt x="51" y="1650"/>
                  </a:cubicBezTo>
                  <a:cubicBezTo>
                    <a:pt x="51" y="1647"/>
                    <a:pt x="49" y="1643"/>
                    <a:pt x="46" y="1640"/>
                  </a:cubicBezTo>
                  <a:cubicBezTo>
                    <a:pt x="43" y="1638"/>
                    <a:pt x="46" y="1629"/>
                    <a:pt x="50" y="1631"/>
                  </a:cubicBezTo>
                  <a:cubicBezTo>
                    <a:pt x="61" y="1637"/>
                    <a:pt x="64" y="1651"/>
                    <a:pt x="81" y="1646"/>
                  </a:cubicBezTo>
                  <a:cubicBezTo>
                    <a:pt x="84" y="1645"/>
                    <a:pt x="87" y="1642"/>
                    <a:pt x="88" y="1638"/>
                  </a:cubicBezTo>
                  <a:cubicBezTo>
                    <a:pt x="89" y="1629"/>
                    <a:pt x="87" y="1615"/>
                    <a:pt x="88" y="1609"/>
                  </a:cubicBezTo>
                  <a:cubicBezTo>
                    <a:pt x="89" y="1607"/>
                    <a:pt x="92" y="1603"/>
                    <a:pt x="91" y="1603"/>
                  </a:cubicBezTo>
                  <a:cubicBezTo>
                    <a:pt x="81" y="1606"/>
                    <a:pt x="86" y="1593"/>
                    <a:pt x="71" y="1606"/>
                  </a:cubicBezTo>
                  <a:cubicBezTo>
                    <a:pt x="68" y="1609"/>
                    <a:pt x="74" y="1614"/>
                    <a:pt x="70" y="1617"/>
                  </a:cubicBezTo>
                  <a:cubicBezTo>
                    <a:pt x="62" y="1622"/>
                    <a:pt x="28" y="1630"/>
                    <a:pt x="32" y="1611"/>
                  </a:cubicBezTo>
                  <a:cubicBezTo>
                    <a:pt x="32" y="1611"/>
                    <a:pt x="34" y="1611"/>
                    <a:pt x="34" y="1611"/>
                  </a:cubicBezTo>
                  <a:cubicBezTo>
                    <a:pt x="38" y="1611"/>
                    <a:pt x="41" y="1619"/>
                    <a:pt x="44" y="1618"/>
                  </a:cubicBezTo>
                  <a:cubicBezTo>
                    <a:pt x="44" y="1617"/>
                    <a:pt x="37" y="1607"/>
                    <a:pt x="34" y="1606"/>
                  </a:cubicBezTo>
                  <a:cubicBezTo>
                    <a:pt x="27" y="1602"/>
                    <a:pt x="40" y="1607"/>
                    <a:pt x="36" y="1603"/>
                  </a:cubicBezTo>
                  <a:cubicBezTo>
                    <a:pt x="31" y="1598"/>
                    <a:pt x="22" y="1598"/>
                    <a:pt x="18" y="1591"/>
                  </a:cubicBezTo>
                  <a:cubicBezTo>
                    <a:pt x="15" y="1587"/>
                    <a:pt x="26" y="1595"/>
                    <a:pt x="31" y="1595"/>
                  </a:cubicBezTo>
                  <a:cubicBezTo>
                    <a:pt x="43" y="1595"/>
                    <a:pt x="53" y="1615"/>
                    <a:pt x="57" y="1615"/>
                  </a:cubicBezTo>
                  <a:cubicBezTo>
                    <a:pt x="57" y="1615"/>
                    <a:pt x="63" y="1617"/>
                    <a:pt x="57" y="1610"/>
                  </a:cubicBezTo>
                  <a:cubicBezTo>
                    <a:pt x="56" y="1608"/>
                    <a:pt x="58" y="1607"/>
                    <a:pt x="60" y="1608"/>
                  </a:cubicBezTo>
                  <a:cubicBezTo>
                    <a:pt x="68" y="1615"/>
                    <a:pt x="58" y="1601"/>
                    <a:pt x="56" y="1599"/>
                  </a:cubicBezTo>
                  <a:cubicBezTo>
                    <a:pt x="54" y="1598"/>
                    <a:pt x="45" y="1600"/>
                    <a:pt x="45" y="1595"/>
                  </a:cubicBezTo>
                  <a:cubicBezTo>
                    <a:pt x="45" y="1593"/>
                    <a:pt x="59" y="1582"/>
                    <a:pt x="61" y="1582"/>
                  </a:cubicBezTo>
                  <a:cubicBezTo>
                    <a:pt x="62" y="1582"/>
                    <a:pt x="72" y="1581"/>
                    <a:pt x="72" y="1580"/>
                  </a:cubicBezTo>
                  <a:cubicBezTo>
                    <a:pt x="58" y="1574"/>
                    <a:pt x="39" y="1596"/>
                    <a:pt x="28" y="1585"/>
                  </a:cubicBezTo>
                  <a:cubicBezTo>
                    <a:pt x="28" y="1585"/>
                    <a:pt x="27" y="1584"/>
                    <a:pt x="27" y="1583"/>
                  </a:cubicBezTo>
                  <a:cubicBezTo>
                    <a:pt x="23" y="1567"/>
                    <a:pt x="25" y="1563"/>
                    <a:pt x="31" y="1579"/>
                  </a:cubicBezTo>
                  <a:cubicBezTo>
                    <a:pt x="32" y="1580"/>
                    <a:pt x="37" y="1562"/>
                    <a:pt x="35" y="1565"/>
                  </a:cubicBezTo>
                  <a:cubicBezTo>
                    <a:pt x="33" y="1568"/>
                    <a:pt x="24" y="1566"/>
                    <a:pt x="24" y="1563"/>
                  </a:cubicBezTo>
                  <a:cubicBezTo>
                    <a:pt x="23" y="1536"/>
                    <a:pt x="61" y="1566"/>
                    <a:pt x="65" y="1562"/>
                  </a:cubicBezTo>
                  <a:cubicBezTo>
                    <a:pt x="67" y="1561"/>
                    <a:pt x="63" y="1556"/>
                    <a:pt x="66" y="1554"/>
                  </a:cubicBezTo>
                  <a:cubicBezTo>
                    <a:pt x="70" y="1552"/>
                    <a:pt x="81" y="1552"/>
                    <a:pt x="80" y="1552"/>
                  </a:cubicBezTo>
                  <a:cubicBezTo>
                    <a:pt x="77" y="1551"/>
                    <a:pt x="77" y="1549"/>
                    <a:pt x="81" y="1549"/>
                  </a:cubicBezTo>
                  <a:cubicBezTo>
                    <a:pt x="84" y="1549"/>
                    <a:pt x="96" y="1543"/>
                    <a:pt x="94" y="1549"/>
                  </a:cubicBezTo>
                  <a:cubicBezTo>
                    <a:pt x="94" y="1549"/>
                    <a:pt x="92" y="1553"/>
                    <a:pt x="94" y="1553"/>
                  </a:cubicBezTo>
                  <a:cubicBezTo>
                    <a:pt x="95" y="1552"/>
                    <a:pt x="128" y="1535"/>
                    <a:pt x="137" y="1550"/>
                  </a:cubicBezTo>
                  <a:cubicBezTo>
                    <a:pt x="138" y="1551"/>
                    <a:pt x="133" y="1555"/>
                    <a:pt x="135" y="1556"/>
                  </a:cubicBezTo>
                  <a:cubicBezTo>
                    <a:pt x="139" y="1557"/>
                    <a:pt x="139" y="1552"/>
                    <a:pt x="142" y="1552"/>
                  </a:cubicBezTo>
                  <a:cubicBezTo>
                    <a:pt x="150" y="1551"/>
                    <a:pt x="142" y="1563"/>
                    <a:pt x="146" y="1561"/>
                  </a:cubicBezTo>
                  <a:cubicBezTo>
                    <a:pt x="161" y="1553"/>
                    <a:pt x="163" y="1530"/>
                    <a:pt x="188" y="1542"/>
                  </a:cubicBezTo>
                  <a:cubicBezTo>
                    <a:pt x="190" y="1543"/>
                    <a:pt x="204" y="1555"/>
                    <a:pt x="203" y="1560"/>
                  </a:cubicBezTo>
                  <a:cubicBezTo>
                    <a:pt x="203" y="1566"/>
                    <a:pt x="185" y="1571"/>
                    <a:pt x="191" y="1571"/>
                  </a:cubicBezTo>
                  <a:cubicBezTo>
                    <a:pt x="202" y="1573"/>
                    <a:pt x="201" y="1564"/>
                    <a:pt x="212" y="1571"/>
                  </a:cubicBezTo>
                  <a:cubicBezTo>
                    <a:pt x="216" y="1573"/>
                    <a:pt x="211" y="1581"/>
                    <a:pt x="212" y="1582"/>
                  </a:cubicBezTo>
                  <a:cubicBezTo>
                    <a:pt x="214" y="1584"/>
                    <a:pt x="217" y="1576"/>
                    <a:pt x="217" y="1575"/>
                  </a:cubicBezTo>
                  <a:cubicBezTo>
                    <a:pt x="218" y="1567"/>
                    <a:pt x="198" y="1555"/>
                    <a:pt x="204" y="1548"/>
                  </a:cubicBezTo>
                  <a:cubicBezTo>
                    <a:pt x="205" y="1547"/>
                    <a:pt x="215" y="1546"/>
                    <a:pt x="217" y="1546"/>
                  </a:cubicBezTo>
                  <a:cubicBezTo>
                    <a:pt x="222" y="1547"/>
                    <a:pt x="222" y="1541"/>
                    <a:pt x="230" y="1544"/>
                  </a:cubicBezTo>
                  <a:cubicBezTo>
                    <a:pt x="232" y="1545"/>
                    <a:pt x="239" y="1551"/>
                    <a:pt x="241" y="1548"/>
                  </a:cubicBezTo>
                  <a:cubicBezTo>
                    <a:pt x="244" y="1545"/>
                    <a:pt x="231" y="1542"/>
                    <a:pt x="234" y="1540"/>
                  </a:cubicBezTo>
                  <a:cubicBezTo>
                    <a:pt x="236" y="1538"/>
                    <a:pt x="264" y="1529"/>
                    <a:pt x="264" y="1529"/>
                  </a:cubicBezTo>
                  <a:cubicBezTo>
                    <a:pt x="261" y="1525"/>
                    <a:pt x="229" y="1539"/>
                    <a:pt x="232" y="1516"/>
                  </a:cubicBezTo>
                  <a:cubicBezTo>
                    <a:pt x="233" y="1511"/>
                    <a:pt x="254" y="1493"/>
                    <a:pt x="254" y="1492"/>
                  </a:cubicBezTo>
                  <a:cubicBezTo>
                    <a:pt x="252" y="1486"/>
                    <a:pt x="234" y="1510"/>
                    <a:pt x="230" y="1509"/>
                  </a:cubicBezTo>
                  <a:cubicBezTo>
                    <a:pt x="217" y="1506"/>
                    <a:pt x="234" y="1528"/>
                    <a:pt x="234" y="1535"/>
                  </a:cubicBezTo>
                  <a:cubicBezTo>
                    <a:pt x="235" y="1542"/>
                    <a:pt x="223" y="1536"/>
                    <a:pt x="222" y="1536"/>
                  </a:cubicBezTo>
                  <a:cubicBezTo>
                    <a:pt x="218" y="1535"/>
                    <a:pt x="206" y="1543"/>
                    <a:pt x="201" y="1545"/>
                  </a:cubicBezTo>
                  <a:cubicBezTo>
                    <a:pt x="198" y="1546"/>
                    <a:pt x="194" y="1543"/>
                    <a:pt x="195" y="1541"/>
                  </a:cubicBezTo>
                  <a:cubicBezTo>
                    <a:pt x="195" y="1540"/>
                    <a:pt x="205" y="1539"/>
                    <a:pt x="203" y="1536"/>
                  </a:cubicBezTo>
                  <a:cubicBezTo>
                    <a:pt x="201" y="1533"/>
                    <a:pt x="166" y="1541"/>
                    <a:pt x="163" y="1530"/>
                  </a:cubicBezTo>
                  <a:cubicBezTo>
                    <a:pt x="162" y="1527"/>
                    <a:pt x="183" y="1508"/>
                    <a:pt x="177" y="1504"/>
                  </a:cubicBezTo>
                  <a:cubicBezTo>
                    <a:pt x="170" y="1499"/>
                    <a:pt x="172" y="1518"/>
                    <a:pt x="164" y="1522"/>
                  </a:cubicBezTo>
                  <a:cubicBezTo>
                    <a:pt x="149" y="1529"/>
                    <a:pt x="164" y="1539"/>
                    <a:pt x="158" y="1543"/>
                  </a:cubicBezTo>
                  <a:cubicBezTo>
                    <a:pt x="144" y="1551"/>
                    <a:pt x="138" y="1539"/>
                    <a:pt x="129" y="1536"/>
                  </a:cubicBezTo>
                  <a:cubicBezTo>
                    <a:pt x="126" y="1535"/>
                    <a:pt x="116" y="1547"/>
                    <a:pt x="110" y="1539"/>
                  </a:cubicBezTo>
                  <a:cubicBezTo>
                    <a:pt x="109" y="1538"/>
                    <a:pt x="118" y="1534"/>
                    <a:pt x="116" y="1533"/>
                  </a:cubicBezTo>
                  <a:cubicBezTo>
                    <a:pt x="109" y="1529"/>
                    <a:pt x="75" y="1550"/>
                    <a:pt x="59" y="1552"/>
                  </a:cubicBezTo>
                  <a:cubicBezTo>
                    <a:pt x="57" y="1552"/>
                    <a:pt x="39" y="1544"/>
                    <a:pt x="39" y="1544"/>
                  </a:cubicBezTo>
                  <a:cubicBezTo>
                    <a:pt x="38" y="1542"/>
                    <a:pt x="49" y="1542"/>
                    <a:pt x="40" y="1540"/>
                  </a:cubicBezTo>
                  <a:cubicBezTo>
                    <a:pt x="37" y="1539"/>
                    <a:pt x="31" y="1543"/>
                    <a:pt x="28" y="1538"/>
                  </a:cubicBezTo>
                  <a:cubicBezTo>
                    <a:pt x="26" y="1534"/>
                    <a:pt x="46" y="1538"/>
                    <a:pt x="46" y="1536"/>
                  </a:cubicBezTo>
                  <a:cubicBezTo>
                    <a:pt x="46" y="1535"/>
                    <a:pt x="42" y="1532"/>
                    <a:pt x="41" y="1532"/>
                  </a:cubicBezTo>
                  <a:cubicBezTo>
                    <a:pt x="32" y="1529"/>
                    <a:pt x="30" y="1526"/>
                    <a:pt x="28" y="1527"/>
                  </a:cubicBezTo>
                  <a:cubicBezTo>
                    <a:pt x="26" y="1529"/>
                    <a:pt x="21" y="1528"/>
                    <a:pt x="20" y="1525"/>
                  </a:cubicBezTo>
                  <a:cubicBezTo>
                    <a:pt x="19" y="1522"/>
                    <a:pt x="45" y="1515"/>
                    <a:pt x="46" y="1516"/>
                  </a:cubicBezTo>
                  <a:cubicBezTo>
                    <a:pt x="49" y="1517"/>
                    <a:pt x="63" y="1533"/>
                    <a:pt x="53" y="1517"/>
                  </a:cubicBezTo>
                  <a:cubicBezTo>
                    <a:pt x="52" y="1515"/>
                    <a:pt x="49" y="1516"/>
                    <a:pt x="49" y="1514"/>
                  </a:cubicBezTo>
                  <a:cubicBezTo>
                    <a:pt x="49" y="1510"/>
                    <a:pt x="71" y="1510"/>
                    <a:pt x="73" y="1510"/>
                  </a:cubicBezTo>
                  <a:cubicBezTo>
                    <a:pt x="75" y="1510"/>
                    <a:pt x="76" y="1509"/>
                    <a:pt x="78" y="1509"/>
                  </a:cubicBezTo>
                  <a:cubicBezTo>
                    <a:pt x="78" y="1509"/>
                    <a:pt x="81" y="1510"/>
                    <a:pt x="81" y="1509"/>
                  </a:cubicBezTo>
                  <a:cubicBezTo>
                    <a:pt x="76" y="1496"/>
                    <a:pt x="33" y="1518"/>
                    <a:pt x="28" y="1516"/>
                  </a:cubicBezTo>
                  <a:cubicBezTo>
                    <a:pt x="15" y="1509"/>
                    <a:pt x="36" y="1505"/>
                    <a:pt x="35" y="1501"/>
                  </a:cubicBezTo>
                  <a:cubicBezTo>
                    <a:pt x="35" y="1501"/>
                    <a:pt x="19" y="1504"/>
                    <a:pt x="19" y="1502"/>
                  </a:cubicBezTo>
                  <a:cubicBezTo>
                    <a:pt x="26" y="1489"/>
                    <a:pt x="62" y="1498"/>
                    <a:pt x="68" y="1499"/>
                  </a:cubicBezTo>
                  <a:cubicBezTo>
                    <a:pt x="71" y="1500"/>
                    <a:pt x="89" y="1488"/>
                    <a:pt x="92" y="1495"/>
                  </a:cubicBezTo>
                  <a:cubicBezTo>
                    <a:pt x="92" y="1497"/>
                    <a:pt x="94" y="1499"/>
                    <a:pt x="96" y="1497"/>
                  </a:cubicBezTo>
                  <a:cubicBezTo>
                    <a:pt x="97" y="1496"/>
                    <a:pt x="94" y="1494"/>
                    <a:pt x="93" y="1492"/>
                  </a:cubicBezTo>
                  <a:cubicBezTo>
                    <a:pt x="91" y="1488"/>
                    <a:pt x="39" y="1500"/>
                    <a:pt x="36" y="1485"/>
                  </a:cubicBezTo>
                  <a:cubicBezTo>
                    <a:pt x="34" y="1477"/>
                    <a:pt x="53" y="1487"/>
                    <a:pt x="55" y="1483"/>
                  </a:cubicBezTo>
                  <a:cubicBezTo>
                    <a:pt x="58" y="1477"/>
                    <a:pt x="34" y="1483"/>
                    <a:pt x="39" y="1479"/>
                  </a:cubicBezTo>
                  <a:cubicBezTo>
                    <a:pt x="47" y="1473"/>
                    <a:pt x="54" y="1479"/>
                    <a:pt x="56" y="1479"/>
                  </a:cubicBezTo>
                  <a:cubicBezTo>
                    <a:pt x="57" y="1479"/>
                    <a:pt x="63" y="1479"/>
                    <a:pt x="62" y="1477"/>
                  </a:cubicBezTo>
                  <a:cubicBezTo>
                    <a:pt x="57" y="1469"/>
                    <a:pt x="36" y="1483"/>
                    <a:pt x="33" y="1474"/>
                  </a:cubicBezTo>
                  <a:cubicBezTo>
                    <a:pt x="32" y="1471"/>
                    <a:pt x="56" y="1471"/>
                    <a:pt x="56" y="1469"/>
                  </a:cubicBezTo>
                  <a:cubicBezTo>
                    <a:pt x="56" y="1467"/>
                    <a:pt x="48" y="1470"/>
                    <a:pt x="47" y="1470"/>
                  </a:cubicBezTo>
                  <a:cubicBezTo>
                    <a:pt x="44" y="1471"/>
                    <a:pt x="23" y="1472"/>
                    <a:pt x="21" y="1470"/>
                  </a:cubicBezTo>
                  <a:cubicBezTo>
                    <a:pt x="7" y="1452"/>
                    <a:pt x="38" y="1458"/>
                    <a:pt x="36" y="1454"/>
                  </a:cubicBezTo>
                  <a:cubicBezTo>
                    <a:pt x="34" y="1451"/>
                    <a:pt x="47" y="1452"/>
                    <a:pt x="45" y="1450"/>
                  </a:cubicBezTo>
                  <a:cubicBezTo>
                    <a:pt x="43" y="1449"/>
                    <a:pt x="29" y="1453"/>
                    <a:pt x="30" y="1451"/>
                  </a:cubicBezTo>
                  <a:cubicBezTo>
                    <a:pt x="30" y="1450"/>
                    <a:pt x="32" y="1449"/>
                    <a:pt x="33" y="1449"/>
                  </a:cubicBezTo>
                  <a:cubicBezTo>
                    <a:pt x="46" y="1443"/>
                    <a:pt x="58" y="1428"/>
                    <a:pt x="63" y="1429"/>
                  </a:cubicBezTo>
                  <a:cubicBezTo>
                    <a:pt x="63" y="1429"/>
                    <a:pt x="64" y="1429"/>
                    <a:pt x="64" y="1429"/>
                  </a:cubicBezTo>
                  <a:cubicBezTo>
                    <a:pt x="64" y="1430"/>
                    <a:pt x="65" y="1430"/>
                    <a:pt x="65" y="1430"/>
                  </a:cubicBezTo>
                  <a:cubicBezTo>
                    <a:pt x="67" y="1430"/>
                    <a:pt x="93" y="1434"/>
                    <a:pt x="90" y="1439"/>
                  </a:cubicBezTo>
                  <a:cubicBezTo>
                    <a:pt x="90" y="1440"/>
                    <a:pt x="85" y="1440"/>
                    <a:pt x="84" y="1440"/>
                  </a:cubicBezTo>
                  <a:cubicBezTo>
                    <a:pt x="74" y="1443"/>
                    <a:pt x="84" y="1442"/>
                    <a:pt x="89" y="1441"/>
                  </a:cubicBezTo>
                  <a:cubicBezTo>
                    <a:pt x="92" y="1440"/>
                    <a:pt x="95" y="1440"/>
                    <a:pt x="99" y="1439"/>
                  </a:cubicBezTo>
                  <a:cubicBezTo>
                    <a:pt x="117" y="1434"/>
                    <a:pt x="101" y="1458"/>
                    <a:pt x="108" y="1452"/>
                  </a:cubicBezTo>
                  <a:cubicBezTo>
                    <a:pt x="109" y="1450"/>
                    <a:pt x="109" y="1442"/>
                    <a:pt x="111" y="1441"/>
                  </a:cubicBezTo>
                  <a:cubicBezTo>
                    <a:pt x="118" y="1438"/>
                    <a:pt x="122" y="1456"/>
                    <a:pt x="129" y="1450"/>
                  </a:cubicBezTo>
                  <a:cubicBezTo>
                    <a:pt x="130" y="1449"/>
                    <a:pt x="118" y="1443"/>
                    <a:pt x="118" y="1441"/>
                  </a:cubicBezTo>
                  <a:cubicBezTo>
                    <a:pt x="118" y="1440"/>
                    <a:pt x="120" y="1441"/>
                    <a:pt x="121" y="1441"/>
                  </a:cubicBezTo>
                  <a:cubicBezTo>
                    <a:pt x="123" y="1442"/>
                    <a:pt x="125" y="1442"/>
                    <a:pt x="127" y="1441"/>
                  </a:cubicBezTo>
                  <a:cubicBezTo>
                    <a:pt x="137" y="1440"/>
                    <a:pt x="146" y="1447"/>
                    <a:pt x="155" y="1445"/>
                  </a:cubicBezTo>
                  <a:cubicBezTo>
                    <a:pt x="159" y="1444"/>
                    <a:pt x="160" y="1442"/>
                    <a:pt x="161" y="1440"/>
                  </a:cubicBezTo>
                  <a:cubicBezTo>
                    <a:pt x="164" y="1439"/>
                    <a:pt x="167" y="1436"/>
                    <a:pt x="171" y="1435"/>
                  </a:cubicBezTo>
                  <a:cubicBezTo>
                    <a:pt x="176" y="1436"/>
                    <a:pt x="185" y="1442"/>
                    <a:pt x="186" y="1436"/>
                  </a:cubicBezTo>
                  <a:cubicBezTo>
                    <a:pt x="186" y="1435"/>
                    <a:pt x="179" y="1435"/>
                    <a:pt x="177" y="1434"/>
                  </a:cubicBezTo>
                  <a:cubicBezTo>
                    <a:pt x="175" y="1434"/>
                    <a:pt x="172" y="1434"/>
                    <a:pt x="171" y="1435"/>
                  </a:cubicBezTo>
                  <a:cubicBezTo>
                    <a:pt x="170" y="1435"/>
                    <a:pt x="169" y="1435"/>
                    <a:pt x="168" y="1435"/>
                  </a:cubicBezTo>
                  <a:cubicBezTo>
                    <a:pt x="164" y="1435"/>
                    <a:pt x="163" y="1438"/>
                    <a:pt x="161" y="1440"/>
                  </a:cubicBezTo>
                  <a:cubicBezTo>
                    <a:pt x="160" y="1441"/>
                    <a:pt x="159" y="1442"/>
                    <a:pt x="157" y="1442"/>
                  </a:cubicBezTo>
                  <a:cubicBezTo>
                    <a:pt x="152" y="1442"/>
                    <a:pt x="96" y="1438"/>
                    <a:pt x="94" y="1437"/>
                  </a:cubicBezTo>
                  <a:cubicBezTo>
                    <a:pt x="82" y="1432"/>
                    <a:pt x="98" y="1430"/>
                    <a:pt x="103" y="1431"/>
                  </a:cubicBezTo>
                  <a:cubicBezTo>
                    <a:pt x="104" y="1431"/>
                    <a:pt x="111" y="1430"/>
                    <a:pt x="110" y="1429"/>
                  </a:cubicBezTo>
                  <a:cubicBezTo>
                    <a:pt x="99" y="1422"/>
                    <a:pt x="35" y="1432"/>
                    <a:pt x="33" y="1429"/>
                  </a:cubicBezTo>
                  <a:cubicBezTo>
                    <a:pt x="32" y="1427"/>
                    <a:pt x="36" y="1425"/>
                    <a:pt x="36" y="1423"/>
                  </a:cubicBezTo>
                  <a:cubicBezTo>
                    <a:pt x="36" y="1417"/>
                    <a:pt x="43" y="1424"/>
                    <a:pt x="45" y="1423"/>
                  </a:cubicBezTo>
                  <a:cubicBezTo>
                    <a:pt x="47" y="1423"/>
                    <a:pt x="52" y="1413"/>
                    <a:pt x="53" y="1413"/>
                  </a:cubicBezTo>
                  <a:cubicBezTo>
                    <a:pt x="54" y="1413"/>
                    <a:pt x="62" y="1416"/>
                    <a:pt x="60" y="1413"/>
                  </a:cubicBezTo>
                  <a:cubicBezTo>
                    <a:pt x="50" y="1397"/>
                    <a:pt x="33" y="1406"/>
                    <a:pt x="31" y="1390"/>
                  </a:cubicBezTo>
                  <a:cubicBezTo>
                    <a:pt x="30" y="1386"/>
                    <a:pt x="37" y="1391"/>
                    <a:pt x="37" y="1387"/>
                  </a:cubicBezTo>
                  <a:cubicBezTo>
                    <a:pt x="37" y="1382"/>
                    <a:pt x="46" y="1391"/>
                    <a:pt x="48" y="1392"/>
                  </a:cubicBezTo>
                  <a:cubicBezTo>
                    <a:pt x="51" y="1392"/>
                    <a:pt x="64" y="1415"/>
                    <a:pt x="65" y="1415"/>
                  </a:cubicBezTo>
                  <a:cubicBezTo>
                    <a:pt x="67" y="1416"/>
                    <a:pt x="69" y="1410"/>
                    <a:pt x="70" y="1409"/>
                  </a:cubicBezTo>
                  <a:cubicBezTo>
                    <a:pt x="71" y="1407"/>
                    <a:pt x="76" y="1409"/>
                    <a:pt x="77" y="1406"/>
                  </a:cubicBezTo>
                  <a:cubicBezTo>
                    <a:pt x="78" y="1400"/>
                    <a:pt x="50" y="1406"/>
                    <a:pt x="61" y="1390"/>
                  </a:cubicBezTo>
                  <a:cubicBezTo>
                    <a:pt x="70" y="1379"/>
                    <a:pt x="85" y="1405"/>
                    <a:pt x="91" y="1403"/>
                  </a:cubicBezTo>
                  <a:cubicBezTo>
                    <a:pt x="95" y="1402"/>
                    <a:pt x="80" y="1394"/>
                    <a:pt x="84" y="1391"/>
                  </a:cubicBezTo>
                  <a:cubicBezTo>
                    <a:pt x="87" y="1389"/>
                    <a:pt x="104" y="1385"/>
                    <a:pt x="106" y="1391"/>
                  </a:cubicBezTo>
                  <a:cubicBezTo>
                    <a:pt x="108" y="1395"/>
                    <a:pt x="99" y="1413"/>
                    <a:pt x="99" y="1413"/>
                  </a:cubicBezTo>
                  <a:cubicBezTo>
                    <a:pt x="105" y="1417"/>
                    <a:pt x="103" y="1396"/>
                    <a:pt x="110" y="1396"/>
                  </a:cubicBezTo>
                  <a:cubicBezTo>
                    <a:pt x="112" y="1396"/>
                    <a:pt x="114" y="1400"/>
                    <a:pt x="116" y="1401"/>
                  </a:cubicBezTo>
                  <a:cubicBezTo>
                    <a:pt x="125" y="1405"/>
                    <a:pt x="145" y="1408"/>
                    <a:pt x="146" y="1408"/>
                  </a:cubicBezTo>
                  <a:cubicBezTo>
                    <a:pt x="147" y="1405"/>
                    <a:pt x="122" y="1402"/>
                    <a:pt x="121" y="1400"/>
                  </a:cubicBezTo>
                  <a:cubicBezTo>
                    <a:pt x="108" y="1388"/>
                    <a:pt x="102" y="1388"/>
                    <a:pt x="117" y="1387"/>
                  </a:cubicBezTo>
                  <a:cubicBezTo>
                    <a:pt x="121" y="1387"/>
                    <a:pt x="108" y="1383"/>
                    <a:pt x="108" y="1379"/>
                  </a:cubicBezTo>
                  <a:cubicBezTo>
                    <a:pt x="110" y="1374"/>
                    <a:pt x="137" y="1360"/>
                    <a:pt x="141" y="1362"/>
                  </a:cubicBezTo>
                  <a:cubicBezTo>
                    <a:pt x="144" y="1363"/>
                    <a:pt x="156" y="1380"/>
                    <a:pt x="161" y="1390"/>
                  </a:cubicBezTo>
                  <a:cubicBezTo>
                    <a:pt x="162" y="1393"/>
                    <a:pt x="162" y="1396"/>
                    <a:pt x="161" y="1398"/>
                  </a:cubicBezTo>
                  <a:cubicBezTo>
                    <a:pt x="161" y="1399"/>
                    <a:pt x="160" y="1400"/>
                    <a:pt x="160" y="1401"/>
                  </a:cubicBezTo>
                  <a:cubicBezTo>
                    <a:pt x="161" y="1401"/>
                    <a:pt x="161" y="1400"/>
                    <a:pt x="161" y="1398"/>
                  </a:cubicBezTo>
                  <a:cubicBezTo>
                    <a:pt x="162" y="1397"/>
                    <a:pt x="163" y="1396"/>
                    <a:pt x="164" y="1396"/>
                  </a:cubicBezTo>
                  <a:cubicBezTo>
                    <a:pt x="164" y="1395"/>
                    <a:pt x="163" y="1393"/>
                    <a:pt x="161" y="1390"/>
                  </a:cubicBezTo>
                  <a:cubicBezTo>
                    <a:pt x="161" y="1387"/>
                    <a:pt x="160" y="1385"/>
                    <a:pt x="159" y="1383"/>
                  </a:cubicBezTo>
                  <a:cubicBezTo>
                    <a:pt x="156" y="1377"/>
                    <a:pt x="146" y="1369"/>
                    <a:pt x="148" y="1362"/>
                  </a:cubicBezTo>
                  <a:cubicBezTo>
                    <a:pt x="151" y="1350"/>
                    <a:pt x="163" y="1365"/>
                    <a:pt x="164" y="1364"/>
                  </a:cubicBezTo>
                  <a:cubicBezTo>
                    <a:pt x="165" y="1364"/>
                    <a:pt x="164" y="1352"/>
                    <a:pt x="175" y="1351"/>
                  </a:cubicBezTo>
                  <a:cubicBezTo>
                    <a:pt x="205" y="1347"/>
                    <a:pt x="198" y="1402"/>
                    <a:pt x="200" y="1403"/>
                  </a:cubicBezTo>
                  <a:cubicBezTo>
                    <a:pt x="206" y="1407"/>
                    <a:pt x="212" y="1397"/>
                    <a:pt x="217" y="1401"/>
                  </a:cubicBezTo>
                  <a:cubicBezTo>
                    <a:pt x="219" y="1402"/>
                    <a:pt x="216" y="1396"/>
                    <a:pt x="209" y="1400"/>
                  </a:cubicBezTo>
                  <a:cubicBezTo>
                    <a:pt x="195" y="1410"/>
                    <a:pt x="206" y="1388"/>
                    <a:pt x="205" y="1383"/>
                  </a:cubicBezTo>
                  <a:cubicBezTo>
                    <a:pt x="205" y="1382"/>
                    <a:pt x="204" y="1377"/>
                    <a:pt x="205" y="1377"/>
                  </a:cubicBezTo>
                  <a:cubicBezTo>
                    <a:pt x="208" y="1374"/>
                    <a:pt x="233" y="1377"/>
                    <a:pt x="236" y="1380"/>
                  </a:cubicBezTo>
                  <a:cubicBezTo>
                    <a:pt x="236" y="1381"/>
                    <a:pt x="238" y="1384"/>
                    <a:pt x="239" y="1383"/>
                  </a:cubicBezTo>
                  <a:cubicBezTo>
                    <a:pt x="241" y="1382"/>
                    <a:pt x="236" y="1377"/>
                    <a:pt x="235" y="1377"/>
                  </a:cubicBezTo>
                  <a:cubicBezTo>
                    <a:pt x="228" y="1370"/>
                    <a:pt x="210" y="1375"/>
                    <a:pt x="200" y="1371"/>
                  </a:cubicBezTo>
                  <a:cubicBezTo>
                    <a:pt x="195" y="1368"/>
                    <a:pt x="199" y="1350"/>
                    <a:pt x="175" y="1346"/>
                  </a:cubicBezTo>
                  <a:cubicBezTo>
                    <a:pt x="166" y="1344"/>
                    <a:pt x="156" y="1359"/>
                    <a:pt x="144" y="1353"/>
                  </a:cubicBezTo>
                  <a:cubicBezTo>
                    <a:pt x="141" y="1351"/>
                    <a:pt x="130" y="1352"/>
                    <a:pt x="133" y="1349"/>
                  </a:cubicBezTo>
                  <a:cubicBezTo>
                    <a:pt x="141" y="1340"/>
                    <a:pt x="168" y="1350"/>
                    <a:pt x="173" y="1344"/>
                  </a:cubicBezTo>
                  <a:cubicBezTo>
                    <a:pt x="173" y="1344"/>
                    <a:pt x="167" y="1341"/>
                    <a:pt x="165" y="1341"/>
                  </a:cubicBezTo>
                  <a:cubicBezTo>
                    <a:pt x="150" y="1343"/>
                    <a:pt x="134" y="1339"/>
                    <a:pt x="135" y="1332"/>
                  </a:cubicBezTo>
                  <a:cubicBezTo>
                    <a:pt x="136" y="1330"/>
                    <a:pt x="138" y="1329"/>
                    <a:pt x="139" y="1328"/>
                  </a:cubicBezTo>
                  <a:cubicBezTo>
                    <a:pt x="144" y="1325"/>
                    <a:pt x="162" y="1325"/>
                    <a:pt x="165" y="1329"/>
                  </a:cubicBezTo>
                  <a:cubicBezTo>
                    <a:pt x="166" y="1331"/>
                    <a:pt x="166" y="1335"/>
                    <a:pt x="168" y="1334"/>
                  </a:cubicBezTo>
                  <a:cubicBezTo>
                    <a:pt x="174" y="1329"/>
                    <a:pt x="169" y="1327"/>
                    <a:pt x="178" y="1321"/>
                  </a:cubicBezTo>
                  <a:cubicBezTo>
                    <a:pt x="182" y="1319"/>
                    <a:pt x="185" y="1323"/>
                    <a:pt x="188" y="1325"/>
                  </a:cubicBezTo>
                  <a:cubicBezTo>
                    <a:pt x="189" y="1326"/>
                    <a:pt x="193" y="1328"/>
                    <a:pt x="193" y="1330"/>
                  </a:cubicBezTo>
                  <a:cubicBezTo>
                    <a:pt x="194" y="1330"/>
                    <a:pt x="193" y="1322"/>
                    <a:pt x="206" y="1321"/>
                  </a:cubicBezTo>
                  <a:cubicBezTo>
                    <a:pt x="207" y="1321"/>
                    <a:pt x="211" y="1326"/>
                    <a:pt x="212" y="1330"/>
                  </a:cubicBezTo>
                  <a:cubicBezTo>
                    <a:pt x="213" y="1333"/>
                    <a:pt x="211" y="1340"/>
                    <a:pt x="214" y="1339"/>
                  </a:cubicBezTo>
                  <a:cubicBezTo>
                    <a:pt x="218" y="1336"/>
                    <a:pt x="212" y="1324"/>
                    <a:pt x="217" y="1324"/>
                  </a:cubicBezTo>
                  <a:cubicBezTo>
                    <a:pt x="231" y="1322"/>
                    <a:pt x="243" y="1343"/>
                    <a:pt x="250" y="1343"/>
                  </a:cubicBezTo>
                  <a:cubicBezTo>
                    <a:pt x="254" y="1343"/>
                    <a:pt x="252" y="1337"/>
                    <a:pt x="254" y="1336"/>
                  </a:cubicBezTo>
                  <a:cubicBezTo>
                    <a:pt x="258" y="1332"/>
                    <a:pt x="267" y="1334"/>
                    <a:pt x="272" y="1332"/>
                  </a:cubicBezTo>
                  <a:cubicBezTo>
                    <a:pt x="275" y="1331"/>
                    <a:pt x="266" y="1331"/>
                    <a:pt x="263" y="1332"/>
                  </a:cubicBezTo>
                  <a:cubicBezTo>
                    <a:pt x="257" y="1332"/>
                    <a:pt x="247" y="1336"/>
                    <a:pt x="242" y="1331"/>
                  </a:cubicBezTo>
                  <a:cubicBezTo>
                    <a:pt x="239" y="1328"/>
                    <a:pt x="239" y="1318"/>
                    <a:pt x="246" y="1323"/>
                  </a:cubicBezTo>
                  <a:cubicBezTo>
                    <a:pt x="246" y="1323"/>
                    <a:pt x="246" y="1324"/>
                    <a:pt x="247" y="1324"/>
                  </a:cubicBezTo>
                  <a:cubicBezTo>
                    <a:pt x="247" y="1326"/>
                    <a:pt x="247" y="1327"/>
                    <a:pt x="247" y="1329"/>
                  </a:cubicBezTo>
                  <a:cubicBezTo>
                    <a:pt x="247" y="1329"/>
                    <a:pt x="247" y="1329"/>
                    <a:pt x="247" y="1330"/>
                  </a:cubicBezTo>
                  <a:cubicBezTo>
                    <a:pt x="247" y="1331"/>
                    <a:pt x="247" y="1330"/>
                    <a:pt x="247" y="1329"/>
                  </a:cubicBezTo>
                  <a:cubicBezTo>
                    <a:pt x="247" y="1327"/>
                    <a:pt x="248" y="1325"/>
                    <a:pt x="247" y="1324"/>
                  </a:cubicBezTo>
                  <a:cubicBezTo>
                    <a:pt x="247" y="1322"/>
                    <a:pt x="247" y="1321"/>
                    <a:pt x="247" y="1320"/>
                  </a:cubicBezTo>
                  <a:cubicBezTo>
                    <a:pt x="251" y="1308"/>
                    <a:pt x="291" y="1308"/>
                    <a:pt x="296" y="1310"/>
                  </a:cubicBezTo>
                  <a:cubicBezTo>
                    <a:pt x="297" y="1311"/>
                    <a:pt x="304" y="1315"/>
                    <a:pt x="304" y="1315"/>
                  </a:cubicBezTo>
                  <a:cubicBezTo>
                    <a:pt x="306" y="1312"/>
                    <a:pt x="300" y="1309"/>
                    <a:pt x="298" y="1308"/>
                  </a:cubicBezTo>
                  <a:cubicBezTo>
                    <a:pt x="294" y="1306"/>
                    <a:pt x="299" y="1303"/>
                    <a:pt x="298" y="1302"/>
                  </a:cubicBezTo>
                  <a:cubicBezTo>
                    <a:pt x="293" y="1298"/>
                    <a:pt x="244" y="1319"/>
                    <a:pt x="235" y="1316"/>
                  </a:cubicBezTo>
                  <a:cubicBezTo>
                    <a:pt x="232" y="1315"/>
                    <a:pt x="243" y="1303"/>
                    <a:pt x="254" y="1302"/>
                  </a:cubicBezTo>
                  <a:cubicBezTo>
                    <a:pt x="257" y="1301"/>
                    <a:pt x="265" y="1302"/>
                    <a:pt x="263" y="1300"/>
                  </a:cubicBezTo>
                  <a:cubicBezTo>
                    <a:pt x="258" y="1295"/>
                    <a:pt x="215" y="1308"/>
                    <a:pt x="206" y="1309"/>
                  </a:cubicBezTo>
                  <a:cubicBezTo>
                    <a:pt x="205" y="1309"/>
                    <a:pt x="198" y="1311"/>
                    <a:pt x="198" y="1309"/>
                  </a:cubicBezTo>
                  <a:cubicBezTo>
                    <a:pt x="197" y="1297"/>
                    <a:pt x="206" y="1295"/>
                    <a:pt x="220" y="1297"/>
                  </a:cubicBezTo>
                  <a:cubicBezTo>
                    <a:pt x="220" y="1297"/>
                    <a:pt x="222" y="1297"/>
                    <a:pt x="221" y="1297"/>
                  </a:cubicBezTo>
                  <a:cubicBezTo>
                    <a:pt x="219" y="1294"/>
                    <a:pt x="189" y="1287"/>
                    <a:pt x="192" y="1281"/>
                  </a:cubicBezTo>
                  <a:cubicBezTo>
                    <a:pt x="194" y="1277"/>
                    <a:pt x="221" y="1266"/>
                    <a:pt x="227" y="1267"/>
                  </a:cubicBezTo>
                  <a:cubicBezTo>
                    <a:pt x="232" y="1269"/>
                    <a:pt x="241" y="1282"/>
                    <a:pt x="245" y="1282"/>
                  </a:cubicBezTo>
                  <a:cubicBezTo>
                    <a:pt x="252" y="1281"/>
                    <a:pt x="264" y="1266"/>
                    <a:pt x="272" y="1273"/>
                  </a:cubicBezTo>
                  <a:cubicBezTo>
                    <a:pt x="274" y="1275"/>
                    <a:pt x="261" y="1282"/>
                    <a:pt x="263" y="1282"/>
                  </a:cubicBezTo>
                  <a:cubicBezTo>
                    <a:pt x="272" y="1283"/>
                    <a:pt x="284" y="1269"/>
                    <a:pt x="293" y="1274"/>
                  </a:cubicBezTo>
                  <a:cubicBezTo>
                    <a:pt x="304" y="1280"/>
                    <a:pt x="299" y="1289"/>
                    <a:pt x="306" y="1297"/>
                  </a:cubicBezTo>
                  <a:cubicBezTo>
                    <a:pt x="313" y="1304"/>
                    <a:pt x="331" y="1306"/>
                    <a:pt x="337" y="1312"/>
                  </a:cubicBezTo>
                  <a:cubicBezTo>
                    <a:pt x="339" y="1315"/>
                    <a:pt x="338" y="1322"/>
                    <a:pt x="340" y="1320"/>
                  </a:cubicBezTo>
                  <a:cubicBezTo>
                    <a:pt x="342" y="1318"/>
                    <a:pt x="342" y="1317"/>
                    <a:pt x="342" y="1315"/>
                  </a:cubicBezTo>
                  <a:cubicBezTo>
                    <a:pt x="342" y="1313"/>
                    <a:pt x="342" y="1312"/>
                    <a:pt x="341" y="1311"/>
                  </a:cubicBezTo>
                  <a:cubicBezTo>
                    <a:pt x="315" y="1292"/>
                    <a:pt x="308" y="1289"/>
                    <a:pt x="291" y="1266"/>
                  </a:cubicBezTo>
                  <a:cubicBezTo>
                    <a:pt x="289" y="1263"/>
                    <a:pt x="279" y="1270"/>
                    <a:pt x="281" y="1267"/>
                  </a:cubicBezTo>
                  <a:cubicBezTo>
                    <a:pt x="300" y="1232"/>
                    <a:pt x="318" y="1285"/>
                    <a:pt x="326" y="1286"/>
                  </a:cubicBezTo>
                  <a:cubicBezTo>
                    <a:pt x="329" y="1286"/>
                    <a:pt x="337" y="1295"/>
                    <a:pt x="340" y="1292"/>
                  </a:cubicBezTo>
                  <a:cubicBezTo>
                    <a:pt x="343" y="1288"/>
                    <a:pt x="329" y="1287"/>
                    <a:pt x="330" y="1285"/>
                  </a:cubicBezTo>
                  <a:cubicBezTo>
                    <a:pt x="334" y="1279"/>
                    <a:pt x="352" y="1297"/>
                    <a:pt x="354" y="1295"/>
                  </a:cubicBezTo>
                  <a:cubicBezTo>
                    <a:pt x="357" y="1293"/>
                    <a:pt x="326" y="1281"/>
                    <a:pt x="329" y="1276"/>
                  </a:cubicBezTo>
                  <a:cubicBezTo>
                    <a:pt x="331" y="1271"/>
                    <a:pt x="347" y="1279"/>
                    <a:pt x="351" y="1273"/>
                  </a:cubicBezTo>
                  <a:cubicBezTo>
                    <a:pt x="353" y="1269"/>
                    <a:pt x="338" y="1274"/>
                    <a:pt x="337" y="1271"/>
                  </a:cubicBezTo>
                  <a:cubicBezTo>
                    <a:pt x="337" y="1270"/>
                    <a:pt x="345" y="1267"/>
                    <a:pt x="344" y="1266"/>
                  </a:cubicBezTo>
                  <a:cubicBezTo>
                    <a:pt x="344" y="1266"/>
                    <a:pt x="327" y="1273"/>
                    <a:pt x="323" y="1271"/>
                  </a:cubicBezTo>
                  <a:cubicBezTo>
                    <a:pt x="323" y="1271"/>
                    <a:pt x="320" y="1271"/>
                    <a:pt x="320" y="1270"/>
                  </a:cubicBezTo>
                  <a:cubicBezTo>
                    <a:pt x="321" y="1266"/>
                    <a:pt x="334" y="1269"/>
                    <a:pt x="333" y="1266"/>
                  </a:cubicBezTo>
                  <a:cubicBezTo>
                    <a:pt x="333" y="1266"/>
                    <a:pt x="300" y="1266"/>
                    <a:pt x="306" y="1251"/>
                  </a:cubicBezTo>
                  <a:cubicBezTo>
                    <a:pt x="307" y="1247"/>
                    <a:pt x="313" y="1259"/>
                    <a:pt x="318" y="1258"/>
                  </a:cubicBezTo>
                  <a:cubicBezTo>
                    <a:pt x="322" y="1257"/>
                    <a:pt x="310" y="1249"/>
                    <a:pt x="313" y="1247"/>
                  </a:cubicBezTo>
                  <a:cubicBezTo>
                    <a:pt x="318" y="1244"/>
                    <a:pt x="340" y="1248"/>
                    <a:pt x="346" y="1251"/>
                  </a:cubicBezTo>
                  <a:cubicBezTo>
                    <a:pt x="347" y="1251"/>
                    <a:pt x="348" y="1254"/>
                    <a:pt x="349" y="1253"/>
                  </a:cubicBezTo>
                  <a:cubicBezTo>
                    <a:pt x="350" y="1249"/>
                    <a:pt x="340" y="1250"/>
                    <a:pt x="342" y="1245"/>
                  </a:cubicBezTo>
                  <a:cubicBezTo>
                    <a:pt x="344" y="1239"/>
                    <a:pt x="369" y="1239"/>
                    <a:pt x="374" y="1238"/>
                  </a:cubicBezTo>
                  <a:cubicBezTo>
                    <a:pt x="375" y="1238"/>
                    <a:pt x="376" y="1238"/>
                    <a:pt x="375" y="1238"/>
                  </a:cubicBezTo>
                  <a:cubicBezTo>
                    <a:pt x="375" y="1238"/>
                    <a:pt x="375" y="1238"/>
                    <a:pt x="374" y="1238"/>
                  </a:cubicBezTo>
                  <a:cubicBezTo>
                    <a:pt x="373" y="1238"/>
                    <a:pt x="372" y="1238"/>
                    <a:pt x="371" y="1238"/>
                  </a:cubicBezTo>
                  <a:cubicBezTo>
                    <a:pt x="352" y="1237"/>
                    <a:pt x="349" y="1240"/>
                    <a:pt x="338" y="1227"/>
                  </a:cubicBezTo>
                  <a:cubicBezTo>
                    <a:pt x="338" y="1227"/>
                    <a:pt x="334" y="1226"/>
                    <a:pt x="334" y="1225"/>
                  </a:cubicBezTo>
                  <a:cubicBezTo>
                    <a:pt x="339" y="1219"/>
                    <a:pt x="353" y="1224"/>
                    <a:pt x="359" y="1218"/>
                  </a:cubicBezTo>
                  <a:cubicBezTo>
                    <a:pt x="363" y="1215"/>
                    <a:pt x="346" y="1214"/>
                    <a:pt x="348" y="1209"/>
                  </a:cubicBezTo>
                  <a:cubicBezTo>
                    <a:pt x="352" y="1202"/>
                    <a:pt x="367" y="1211"/>
                    <a:pt x="370" y="1210"/>
                  </a:cubicBezTo>
                  <a:cubicBezTo>
                    <a:pt x="376" y="1210"/>
                    <a:pt x="379" y="1199"/>
                    <a:pt x="381" y="1199"/>
                  </a:cubicBezTo>
                  <a:cubicBezTo>
                    <a:pt x="397" y="1200"/>
                    <a:pt x="388" y="1225"/>
                    <a:pt x="389" y="1226"/>
                  </a:cubicBezTo>
                  <a:cubicBezTo>
                    <a:pt x="394" y="1227"/>
                    <a:pt x="398" y="1217"/>
                    <a:pt x="403" y="1216"/>
                  </a:cubicBezTo>
                  <a:cubicBezTo>
                    <a:pt x="406" y="1215"/>
                    <a:pt x="424" y="1215"/>
                    <a:pt x="423" y="1209"/>
                  </a:cubicBezTo>
                  <a:cubicBezTo>
                    <a:pt x="423" y="1207"/>
                    <a:pt x="419" y="1212"/>
                    <a:pt x="417" y="1212"/>
                  </a:cubicBezTo>
                  <a:cubicBezTo>
                    <a:pt x="412" y="1213"/>
                    <a:pt x="396" y="1216"/>
                    <a:pt x="395" y="1211"/>
                  </a:cubicBezTo>
                  <a:cubicBezTo>
                    <a:pt x="393" y="1198"/>
                    <a:pt x="424" y="1204"/>
                    <a:pt x="424" y="1198"/>
                  </a:cubicBezTo>
                  <a:cubicBezTo>
                    <a:pt x="424" y="1197"/>
                    <a:pt x="418" y="1199"/>
                    <a:pt x="417" y="1200"/>
                  </a:cubicBezTo>
                  <a:cubicBezTo>
                    <a:pt x="409" y="1200"/>
                    <a:pt x="409" y="1196"/>
                    <a:pt x="404" y="1195"/>
                  </a:cubicBezTo>
                  <a:cubicBezTo>
                    <a:pt x="402" y="1194"/>
                    <a:pt x="407" y="1199"/>
                    <a:pt x="407" y="1201"/>
                  </a:cubicBezTo>
                  <a:cubicBezTo>
                    <a:pt x="406" y="1203"/>
                    <a:pt x="398" y="1200"/>
                    <a:pt x="397" y="1200"/>
                  </a:cubicBezTo>
                  <a:cubicBezTo>
                    <a:pt x="395" y="1199"/>
                    <a:pt x="394" y="1198"/>
                    <a:pt x="394" y="1196"/>
                  </a:cubicBezTo>
                  <a:cubicBezTo>
                    <a:pt x="395" y="1195"/>
                    <a:pt x="413" y="1184"/>
                    <a:pt x="415" y="1186"/>
                  </a:cubicBezTo>
                  <a:cubicBezTo>
                    <a:pt x="416" y="1186"/>
                    <a:pt x="412" y="1191"/>
                    <a:pt x="415" y="1193"/>
                  </a:cubicBezTo>
                  <a:cubicBezTo>
                    <a:pt x="416" y="1193"/>
                    <a:pt x="417" y="1194"/>
                    <a:pt x="417" y="1193"/>
                  </a:cubicBezTo>
                  <a:cubicBezTo>
                    <a:pt x="419" y="1193"/>
                    <a:pt x="421" y="1184"/>
                    <a:pt x="425" y="1183"/>
                  </a:cubicBezTo>
                  <a:cubicBezTo>
                    <a:pt x="426" y="1184"/>
                    <a:pt x="428" y="1185"/>
                    <a:pt x="430" y="1186"/>
                  </a:cubicBezTo>
                  <a:cubicBezTo>
                    <a:pt x="430" y="1187"/>
                    <a:pt x="430" y="1189"/>
                    <a:pt x="431" y="1189"/>
                  </a:cubicBezTo>
                  <a:cubicBezTo>
                    <a:pt x="431" y="1189"/>
                    <a:pt x="431" y="1189"/>
                    <a:pt x="432" y="1189"/>
                  </a:cubicBezTo>
                  <a:cubicBezTo>
                    <a:pt x="432" y="1188"/>
                    <a:pt x="431" y="1187"/>
                    <a:pt x="430" y="1186"/>
                  </a:cubicBezTo>
                  <a:cubicBezTo>
                    <a:pt x="430" y="1185"/>
                    <a:pt x="429" y="1185"/>
                    <a:pt x="429" y="1185"/>
                  </a:cubicBezTo>
                  <a:cubicBezTo>
                    <a:pt x="428" y="1183"/>
                    <a:pt x="426" y="1183"/>
                    <a:pt x="425" y="1183"/>
                  </a:cubicBezTo>
                  <a:cubicBezTo>
                    <a:pt x="425" y="1183"/>
                    <a:pt x="425" y="1182"/>
                    <a:pt x="425" y="1182"/>
                  </a:cubicBezTo>
                  <a:cubicBezTo>
                    <a:pt x="425" y="1180"/>
                    <a:pt x="443" y="1173"/>
                    <a:pt x="444" y="1174"/>
                  </a:cubicBezTo>
                  <a:cubicBezTo>
                    <a:pt x="450" y="1176"/>
                    <a:pt x="468" y="1208"/>
                    <a:pt x="461" y="1216"/>
                  </a:cubicBezTo>
                  <a:cubicBezTo>
                    <a:pt x="460" y="1217"/>
                    <a:pt x="454" y="1219"/>
                    <a:pt x="455" y="1221"/>
                  </a:cubicBezTo>
                  <a:cubicBezTo>
                    <a:pt x="456" y="1223"/>
                    <a:pt x="467" y="1216"/>
                    <a:pt x="469" y="1216"/>
                  </a:cubicBezTo>
                  <a:cubicBezTo>
                    <a:pt x="473" y="1215"/>
                    <a:pt x="482" y="1219"/>
                    <a:pt x="488" y="1220"/>
                  </a:cubicBezTo>
                  <a:cubicBezTo>
                    <a:pt x="490" y="1221"/>
                    <a:pt x="491" y="1221"/>
                    <a:pt x="492" y="1222"/>
                  </a:cubicBezTo>
                  <a:cubicBezTo>
                    <a:pt x="493" y="1225"/>
                    <a:pt x="491" y="1232"/>
                    <a:pt x="493" y="1230"/>
                  </a:cubicBezTo>
                  <a:cubicBezTo>
                    <a:pt x="499" y="1227"/>
                    <a:pt x="497" y="1224"/>
                    <a:pt x="492" y="1222"/>
                  </a:cubicBezTo>
                  <a:cubicBezTo>
                    <a:pt x="492" y="1221"/>
                    <a:pt x="491" y="1220"/>
                    <a:pt x="491" y="1220"/>
                  </a:cubicBezTo>
                  <a:cubicBezTo>
                    <a:pt x="490" y="1220"/>
                    <a:pt x="489" y="1220"/>
                    <a:pt x="488" y="1220"/>
                  </a:cubicBezTo>
                  <a:cubicBezTo>
                    <a:pt x="479" y="1216"/>
                    <a:pt x="468" y="1212"/>
                    <a:pt x="477" y="1205"/>
                  </a:cubicBezTo>
                  <a:cubicBezTo>
                    <a:pt x="494" y="1193"/>
                    <a:pt x="548" y="1213"/>
                    <a:pt x="551" y="1201"/>
                  </a:cubicBezTo>
                  <a:cubicBezTo>
                    <a:pt x="552" y="1198"/>
                    <a:pt x="537" y="1200"/>
                    <a:pt x="538" y="1193"/>
                  </a:cubicBezTo>
                  <a:cubicBezTo>
                    <a:pt x="538" y="1192"/>
                    <a:pt x="545" y="1184"/>
                    <a:pt x="549" y="1183"/>
                  </a:cubicBezTo>
                  <a:cubicBezTo>
                    <a:pt x="551" y="1183"/>
                    <a:pt x="551" y="1183"/>
                    <a:pt x="551" y="1182"/>
                  </a:cubicBezTo>
                  <a:cubicBezTo>
                    <a:pt x="552" y="1181"/>
                    <a:pt x="552" y="1180"/>
                    <a:pt x="552" y="1180"/>
                  </a:cubicBezTo>
                  <a:cubicBezTo>
                    <a:pt x="550" y="1177"/>
                    <a:pt x="528" y="1188"/>
                    <a:pt x="529" y="1187"/>
                  </a:cubicBezTo>
                  <a:cubicBezTo>
                    <a:pt x="539" y="1168"/>
                    <a:pt x="599" y="1153"/>
                    <a:pt x="600" y="1151"/>
                  </a:cubicBezTo>
                  <a:cubicBezTo>
                    <a:pt x="605" y="1136"/>
                    <a:pt x="568" y="1146"/>
                    <a:pt x="567" y="1138"/>
                  </a:cubicBezTo>
                  <a:cubicBezTo>
                    <a:pt x="566" y="1129"/>
                    <a:pt x="604" y="1124"/>
                    <a:pt x="603" y="1118"/>
                  </a:cubicBezTo>
                  <a:cubicBezTo>
                    <a:pt x="603" y="1114"/>
                    <a:pt x="582" y="1119"/>
                    <a:pt x="580" y="1113"/>
                  </a:cubicBezTo>
                  <a:cubicBezTo>
                    <a:pt x="579" y="1108"/>
                    <a:pt x="595" y="1106"/>
                    <a:pt x="591" y="1103"/>
                  </a:cubicBezTo>
                  <a:cubicBezTo>
                    <a:pt x="583" y="1099"/>
                    <a:pt x="576" y="1118"/>
                    <a:pt x="570" y="1122"/>
                  </a:cubicBezTo>
                  <a:cubicBezTo>
                    <a:pt x="561" y="1129"/>
                    <a:pt x="524" y="1139"/>
                    <a:pt x="521" y="1149"/>
                  </a:cubicBezTo>
                  <a:cubicBezTo>
                    <a:pt x="521" y="1150"/>
                    <a:pt x="531" y="1145"/>
                    <a:pt x="532" y="1144"/>
                  </a:cubicBezTo>
                  <a:cubicBezTo>
                    <a:pt x="536" y="1141"/>
                    <a:pt x="567" y="1130"/>
                    <a:pt x="566" y="1144"/>
                  </a:cubicBezTo>
                  <a:cubicBezTo>
                    <a:pt x="565" y="1156"/>
                    <a:pt x="472" y="1203"/>
                    <a:pt x="463" y="1194"/>
                  </a:cubicBezTo>
                  <a:cubicBezTo>
                    <a:pt x="460" y="1191"/>
                    <a:pt x="462" y="1184"/>
                    <a:pt x="461" y="1181"/>
                  </a:cubicBezTo>
                  <a:cubicBezTo>
                    <a:pt x="460" y="1177"/>
                    <a:pt x="448" y="1175"/>
                    <a:pt x="452" y="1167"/>
                  </a:cubicBezTo>
                  <a:cubicBezTo>
                    <a:pt x="454" y="1162"/>
                    <a:pt x="492" y="1158"/>
                    <a:pt x="471" y="1159"/>
                  </a:cubicBezTo>
                  <a:cubicBezTo>
                    <a:pt x="468" y="1159"/>
                    <a:pt x="474" y="1154"/>
                    <a:pt x="474" y="1153"/>
                  </a:cubicBezTo>
                  <a:cubicBezTo>
                    <a:pt x="473" y="1152"/>
                    <a:pt x="430" y="1173"/>
                    <a:pt x="429" y="1170"/>
                  </a:cubicBezTo>
                  <a:cubicBezTo>
                    <a:pt x="422" y="1160"/>
                    <a:pt x="445" y="1159"/>
                    <a:pt x="450" y="1155"/>
                  </a:cubicBezTo>
                  <a:cubicBezTo>
                    <a:pt x="450" y="1155"/>
                    <a:pt x="430" y="1158"/>
                    <a:pt x="429" y="1155"/>
                  </a:cubicBezTo>
                  <a:cubicBezTo>
                    <a:pt x="428" y="1149"/>
                    <a:pt x="474" y="1135"/>
                    <a:pt x="477" y="1132"/>
                  </a:cubicBezTo>
                  <a:cubicBezTo>
                    <a:pt x="480" y="1130"/>
                    <a:pt x="487" y="1133"/>
                    <a:pt x="487" y="1130"/>
                  </a:cubicBezTo>
                  <a:cubicBezTo>
                    <a:pt x="487" y="1120"/>
                    <a:pt x="468" y="1136"/>
                    <a:pt x="465" y="1132"/>
                  </a:cubicBezTo>
                  <a:cubicBezTo>
                    <a:pt x="464" y="1131"/>
                    <a:pt x="481" y="1126"/>
                    <a:pt x="481" y="1123"/>
                  </a:cubicBezTo>
                  <a:cubicBezTo>
                    <a:pt x="481" y="1120"/>
                    <a:pt x="465" y="1128"/>
                    <a:pt x="464" y="1127"/>
                  </a:cubicBezTo>
                  <a:cubicBezTo>
                    <a:pt x="464" y="1126"/>
                    <a:pt x="468" y="1121"/>
                    <a:pt x="469" y="1120"/>
                  </a:cubicBezTo>
                  <a:cubicBezTo>
                    <a:pt x="470" y="1114"/>
                    <a:pt x="465" y="1105"/>
                    <a:pt x="470" y="1103"/>
                  </a:cubicBezTo>
                  <a:cubicBezTo>
                    <a:pt x="472" y="1103"/>
                    <a:pt x="490" y="1111"/>
                    <a:pt x="489" y="1103"/>
                  </a:cubicBezTo>
                  <a:cubicBezTo>
                    <a:pt x="489" y="1099"/>
                    <a:pt x="479" y="1105"/>
                    <a:pt x="479" y="1102"/>
                  </a:cubicBezTo>
                  <a:cubicBezTo>
                    <a:pt x="483" y="1089"/>
                    <a:pt x="489" y="1094"/>
                    <a:pt x="502" y="1093"/>
                  </a:cubicBezTo>
                  <a:cubicBezTo>
                    <a:pt x="507" y="1092"/>
                    <a:pt x="490" y="1089"/>
                    <a:pt x="492" y="1085"/>
                  </a:cubicBezTo>
                  <a:cubicBezTo>
                    <a:pt x="495" y="1076"/>
                    <a:pt x="510" y="1083"/>
                    <a:pt x="514" y="1076"/>
                  </a:cubicBezTo>
                  <a:cubicBezTo>
                    <a:pt x="514" y="1076"/>
                    <a:pt x="508" y="1061"/>
                    <a:pt x="518" y="1070"/>
                  </a:cubicBezTo>
                  <a:cubicBezTo>
                    <a:pt x="521" y="1073"/>
                    <a:pt x="514" y="1065"/>
                    <a:pt x="516" y="1065"/>
                  </a:cubicBezTo>
                  <a:cubicBezTo>
                    <a:pt x="520" y="1065"/>
                    <a:pt x="524" y="1072"/>
                    <a:pt x="528" y="1067"/>
                  </a:cubicBezTo>
                  <a:cubicBezTo>
                    <a:pt x="532" y="1062"/>
                    <a:pt x="507" y="1064"/>
                    <a:pt x="511" y="1059"/>
                  </a:cubicBezTo>
                  <a:cubicBezTo>
                    <a:pt x="513" y="1056"/>
                    <a:pt x="530" y="1054"/>
                    <a:pt x="537" y="1062"/>
                  </a:cubicBezTo>
                  <a:cubicBezTo>
                    <a:pt x="537" y="1063"/>
                    <a:pt x="541" y="1065"/>
                    <a:pt x="542" y="1065"/>
                  </a:cubicBezTo>
                  <a:cubicBezTo>
                    <a:pt x="542" y="1065"/>
                    <a:pt x="545" y="1065"/>
                    <a:pt x="545" y="1065"/>
                  </a:cubicBezTo>
                  <a:cubicBezTo>
                    <a:pt x="545" y="1065"/>
                    <a:pt x="546" y="1064"/>
                    <a:pt x="546" y="1064"/>
                  </a:cubicBezTo>
                  <a:cubicBezTo>
                    <a:pt x="546" y="1064"/>
                    <a:pt x="546" y="1064"/>
                    <a:pt x="546" y="1064"/>
                  </a:cubicBezTo>
                  <a:cubicBezTo>
                    <a:pt x="546" y="1064"/>
                    <a:pt x="546" y="1064"/>
                    <a:pt x="546" y="1064"/>
                  </a:cubicBezTo>
                  <a:cubicBezTo>
                    <a:pt x="546" y="1064"/>
                    <a:pt x="546" y="1064"/>
                    <a:pt x="546" y="1064"/>
                  </a:cubicBezTo>
                  <a:cubicBezTo>
                    <a:pt x="546" y="1064"/>
                    <a:pt x="545" y="1063"/>
                    <a:pt x="545" y="1063"/>
                  </a:cubicBezTo>
                  <a:cubicBezTo>
                    <a:pt x="542" y="1059"/>
                    <a:pt x="541" y="1054"/>
                    <a:pt x="537" y="1054"/>
                  </a:cubicBezTo>
                  <a:cubicBezTo>
                    <a:pt x="537" y="1054"/>
                    <a:pt x="526" y="1056"/>
                    <a:pt x="528" y="1053"/>
                  </a:cubicBezTo>
                  <a:cubicBezTo>
                    <a:pt x="531" y="1049"/>
                    <a:pt x="539" y="1048"/>
                    <a:pt x="543" y="1050"/>
                  </a:cubicBezTo>
                  <a:cubicBezTo>
                    <a:pt x="545" y="1051"/>
                    <a:pt x="540" y="1045"/>
                    <a:pt x="541" y="1044"/>
                  </a:cubicBezTo>
                  <a:cubicBezTo>
                    <a:pt x="544" y="1042"/>
                    <a:pt x="547" y="1047"/>
                    <a:pt x="548" y="1048"/>
                  </a:cubicBezTo>
                  <a:cubicBezTo>
                    <a:pt x="549" y="1049"/>
                    <a:pt x="551" y="1051"/>
                    <a:pt x="550" y="1048"/>
                  </a:cubicBezTo>
                  <a:cubicBezTo>
                    <a:pt x="550" y="1046"/>
                    <a:pt x="555" y="1046"/>
                    <a:pt x="556" y="1045"/>
                  </a:cubicBezTo>
                  <a:cubicBezTo>
                    <a:pt x="558" y="1041"/>
                    <a:pt x="549" y="1036"/>
                    <a:pt x="551" y="1033"/>
                  </a:cubicBezTo>
                  <a:cubicBezTo>
                    <a:pt x="561" y="1022"/>
                    <a:pt x="575" y="1056"/>
                    <a:pt x="577" y="1055"/>
                  </a:cubicBezTo>
                  <a:cubicBezTo>
                    <a:pt x="579" y="1054"/>
                    <a:pt x="588" y="1050"/>
                    <a:pt x="589" y="1056"/>
                  </a:cubicBezTo>
                  <a:cubicBezTo>
                    <a:pt x="590" y="1060"/>
                    <a:pt x="577" y="1071"/>
                    <a:pt x="579" y="1073"/>
                  </a:cubicBezTo>
                  <a:cubicBezTo>
                    <a:pt x="580" y="1074"/>
                    <a:pt x="585" y="1067"/>
                    <a:pt x="585" y="1066"/>
                  </a:cubicBezTo>
                  <a:cubicBezTo>
                    <a:pt x="588" y="1063"/>
                    <a:pt x="593" y="1054"/>
                    <a:pt x="595" y="1053"/>
                  </a:cubicBezTo>
                  <a:cubicBezTo>
                    <a:pt x="596" y="1053"/>
                    <a:pt x="617" y="1050"/>
                    <a:pt x="617" y="1049"/>
                  </a:cubicBezTo>
                  <a:cubicBezTo>
                    <a:pt x="618" y="1046"/>
                    <a:pt x="593" y="1057"/>
                    <a:pt x="599" y="1045"/>
                  </a:cubicBezTo>
                  <a:cubicBezTo>
                    <a:pt x="605" y="1035"/>
                    <a:pt x="607" y="1042"/>
                    <a:pt x="613" y="1038"/>
                  </a:cubicBezTo>
                  <a:cubicBezTo>
                    <a:pt x="615" y="1037"/>
                    <a:pt x="628" y="1032"/>
                    <a:pt x="628" y="1031"/>
                  </a:cubicBezTo>
                  <a:cubicBezTo>
                    <a:pt x="627" y="1028"/>
                    <a:pt x="616" y="1034"/>
                    <a:pt x="615" y="1032"/>
                  </a:cubicBezTo>
                  <a:cubicBezTo>
                    <a:pt x="612" y="1028"/>
                    <a:pt x="599" y="1040"/>
                    <a:pt x="594" y="1014"/>
                  </a:cubicBezTo>
                  <a:cubicBezTo>
                    <a:pt x="594" y="1014"/>
                    <a:pt x="602" y="1011"/>
                    <a:pt x="603" y="1011"/>
                  </a:cubicBezTo>
                  <a:cubicBezTo>
                    <a:pt x="612" y="1007"/>
                    <a:pt x="631" y="1004"/>
                    <a:pt x="634" y="1001"/>
                  </a:cubicBezTo>
                  <a:cubicBezTo>
                    <a:pt x="638" y="996"/>
                    <a:pt x="621" y="1001"/>
                    <a:pt x="616" y="997"/>
                  </a:cubicBezTo>
                  <a:cubicBezTo>
                    <a:pt x="613" y="994"/>
                    <a:pt x="626" y="996"/>
                    <a:pt x="629" y="992"/>
                  </a:cubicBezTo>
                  <a:cubicBezTo>
                    <a:pt x="629" y="991"/>
                    <a:pt x="617" y="997"/>
                    <a:pt x="617" y="994"/>
                  </a:cubicBezTo>
                  <a:cubicBezTo>
                    <a:pt x="618" y="987"/>
                    <a:pt x="657" y="975"/>
                    <a:pt x="662" y="977"/>
                  </a:cubicBezTo>
                  <a:cubicBezTo>
                    <a:pt x="662" y="977"/>
                    <a:pt x="668" y="982"/>
                    <a:pt x="668" y="979"/>
                  </a:cubicBezTo>
                  <a:cubicBezTo>
                    <a:pt x="668" y="977"/>
                    <a:pt x="664" y="976"/>
                    <a:pt x="663" y="975"/>
                  </a:cubicBezTo>
                  <a:cubicBezTo>
                    <a:pt x="638" y="962"/>
                    <a:pt x="601" y="1013"/>
                    <a:pt x="581" y="1010"/>
                  </a:cubicBezTo>
                  <a:cubicBezTo>
                    <a:pt x="580" y="1010"/>
                    <a:pt x="598" y="1002"/>
                    <a:pt x="598" y="998"/>
                  </a:cubicBezTo>
                  <a:cubicBezTo>
                    <a:pt x="596" y="994"/>
                    <a:pt x="574" y="1004"/>
                    <a:pt x="583" y="994"/>
                  </a:cubicBezTo>
                  <a:cubicBezTo>
                    <a:pt x="584" y="992"/>
                    <a:pt x="624" y="988"/>
                    <a:pt x="621" y="984"/>
                  </a:cubicBezTo>
                  <a:cubicBezTo>
                    <a:pt x="620" y="982"/>
                    <a:pt x="583" y="996"/>
                    <a:pt x="581" y="991"/>
                  </a:cubicBezTo>
                  <a:cubicBezTo>
                    <a:pt x="581" y="991"/>
                    <a:pt x="581" y="991"/>
                    <a:pt x="581" y="991"/>
                  </a:cubicBezTo>
                  <a:cubicBezTo>
                    <a:pt x="582" y="990"/>
                    <a:pt x="582" y="989"/>
                    <a:pt x="582" y="988"/>
                  </a:cubicBezTo>
                  <a:cubicBezTo>
                    <a:pt x="586" y="985"/>
                    <a:pt x="596" y="984"/>
                    <a:pt x="603" y="983"/>
                  </a:cubicBezTo>
                  <a:cubicBezTo>
                    <a:pt x="605" y="984"/>
                    <a:pt x="608" y="983"/>
                    <a:pt x="610" y="982"/>
                  </a:cubicBezTo>
                  <a:cubicBezTo>
                    <a:pt x="611" y="982"/>
                    <a:pt x="612" y="982"/>
                    <a:pt x="612" y="982"/>
                  </a:cubicBezTo>
                  <a:cubicBezTo>
                    <a:pt x="612" y="982"/>
                    <a:pt x="611" y="982"/>
                    <a:pt x="610" y="982"/>
                  </a:cubicBezTo>
                  <a:cubicBezTo>
                    <a:pt x="609" y="983"/>
                    <a:pt x="606" y="983"/>
                    <a:pt x="603" y="983"/>
                  </a:cubicBezTo>
                  <a:cubicBezTo>
                    <a:pt x="602" y="982"/>
                    <a:pt x="602" y="982"/>
                    <a:pt x="602" y="980"/>
                  </a:cubicBezTo>
                  <a:cubicBezTo>
                    <a:pt x="602" y="979"/>
                    <a:pt x="605" y="979"/>
                    <a:pt x="606" y="979"/>
                  </a:cubicBezTo>
                  <a:cubicBezTo>
                    <a:pt x="614" y="973"/>
                    <a:pt x="621" y="982"/>
                    <a:pt x="633" y="973"/>
                  </a:cubicBezTo>
                  <a:cubicBezTo>
                    <a:pt x="634" y="972"/>
                    <a:pt x="641" y="951"/>
                    <a:pt x="649" y="965"/>
                  </a:cubicBezTo>
                  <a:cubicBezTo>
                    <a:pt x="651" y="968"/>
                    <a:pt x="657" y="962"/>
                    <a:pt x="660" y="963"/>
                  </a:cubicBezTo>
                  <a:cubicBezTo>
                    <a:pt x="664" y="964"/>
                    <a:pt x="663" y="971"/>
                    <a:pt x="665" y="971"/>
                  </a:cubicBezTo>
                  <a:cubicBezTo>
                    <a:pt x="669" y="971"/>
                    <a:pt x="664" y="965"/>
                    <a:pt x="665" y="963"/>
                  </a:cubicBezTo>
                  <a:cubicBezTo>
                    <a:pt x="668" y="958"/>
                    <a:pt x="731" y="944"/>
                    <a:pt x="733" y="921"/>
                  </a:cubicBezTo>
                  <a:cubicBezTo>
                    <a:pt x="733" y="917"/>
                    <a:pt x="722" y="928"/>
                    <a:pt x="721" y="929"/>
                  </a:cubicBezTo>
                  <a:cubicBezTo>
                    <a:pt x="712" y="936"/>
                    <a:pt x="695" y="955"/>
                    <a:pt x="682" y="948"/>
                  </a:cubicBezTo>
                  <a:cubicBezTo>
                    <a:pt x="681" y="947"/>
                    <a:pt x="680" y="945"/>
                    <a:pt x="682" y="944"/>
                  </a:cubicBezTo>
                  <a:cubicBezTo>
                    <a:pt x="683" y="943"/>
                    <a:pt x="694" y="942"/>
                    <a:pt x="692" y="940"/>
                  </a:cubicBezTo>
                  <a:cubicBezTo>
                    <a:pt x="691" y="939"/>
                    <a:pt x="688" y="940"/>
                    <a:pt x="687" y="938"/>
                  </a:cubicBezTo>
                  <a:cubicBezTo>
                    <a:pt x="686" y="933"/>
                    <a:pt x="676" y="938"/>
                    <a:pt x="682" y="933"/>
                  </a:cubicBezTo>
                  <a:cubicBezTo>
                    <a:pt x="685" y="931"/>
                    <a:pt x="711" y="934"/>
                    <a:pt x="712" y="932"/>
                  </a:cubicBezTo>
                  <a:cubicBezTo>
                    <a:pt x="712" y="930"/>
                    <a:pt x="702" y="928"/>
                    <a:pt x="701" y="930"/>
                  </a:cubicBezTo>
                  <a:cubicBezTo>
                    <a:pt x="697" y="933"/>
                    <a:pt x="687" y="929"/>
                    <a:pt x="681" y="929"/>
                  </a:cubicBezTo>
                  <a:cubicBezTo>
                    <a:pt x="679" y="929"/>
                    <a:pt x="672" y="938"/>
                    <a:pt x="670" y="935"/>
                  </a:cubicBezTo>
                  <a:cubicBezTo>
                    <a:pt x="670" y="935"/>
                    <a:pt x="679" y="924"/>
                    <a:pt x="680" y="924"/>
                  </a:cubicBezTo>
                  <a:cubicBezTo>
                    <a:pt x="689" y="923"/>
                    <a:pt x="692" y="908"/>
                    <a:pt x="704" y="918"/>
                  </a:cubicBezTo>
                  <a:cubicBezTo>
                    <a:pt x="705" y="918"/>
                    <a:pt x="708" y="924"/>
                    <a:pt x="709" y="920"/>
                  </a:cubicBezTo>
                  <a:cubicBezTo>
                    <a:pt x="710" y="919"/>
                    <a:pt x="700" y="914"/>
                    <a:pt x="694" y="908"/>
                  </a:cubicBezTo>
                  <a:cubicBezTo>
                    <a:pt x="694" y="907"/>
                    <a:pt x="689" y="903"/>
                    <a:pt x="691" y="902"/>
                  </a:cubicBezTo>
                  <a:cubicBezTo>
                    <a:pt x="702" y="897"/>
                    <a:pt x="702" y="916"/>
                    <a:pt x="711" y="914"/>
                  </a:cubicBezTo>
                  <a:cubicBezTo>
                    <a:pt x="716" y="914"/>
                    <a:pt x="704" y="902"/>
                    <a:pt x="708" y="902"/>
                  </a:cubicBezTo>
                  <a:cubicBezTo>
                    <a:pt x="710" y="901"/>
                    <a:pt x="716" y="902"/>
                    <a:pt x="717" y="901"/>
                  </a:cubicBezTo>
                  <a:cubicBezTo>
                    <a:pt x="718" y="900"/>
                    <a:pt x="703" y="901"/>
                    <a:pt x="702" y="900"/>
                  </a:cubicBezTo>
                  <a:cubicBezTo>
                    <a:pt x="702" y="899"/>
                    <a:pt x="707" y="898"/>
                    <a:pt x="706" y="897"/>
                  </a:cubicBezTo>
                  <a:cubicBezTo>
                    <a:pt x="706" y="897"/>
                    <a:pt x="699" y="897"/>
                    <a:pt x="698" y="893"/>
                  </a:cubicBezTo>
                  <a:cubicBezTo>
                    <a:pt x="697" y="889"/>
                    <a:pt x="702" y="884"/>
                    <a:pt x="699" y="880"/>
                  </a:cubicBezTo>
                  <a:cubicBezTo>
                    <a:pt x="699" y="879"/>
                    <a:pt x="697" y="884"/>
                    <a:pt x="697" y="884"/>
                  </a:cubicBezTo>
                  <a:cubicBezTo>
                    <a:pt x="697" y="893"/>
                    <a:pt x="690" y="890"/>
                    <a:pt x="691" y="889"/>
                  </a:cubicBezTo>
                  <a:cubicBezTo>
                    <a:pt x="696" y="884"/>
                    <a:pt x="697" y="878"/>
                    <a:pt x="691" y="887"/>
                  </a:cubicBezTo>
                  <a:cubicBezTo>
                    <a:pt x="689" y="889"/>
                    <a:pt x="685" y="892"/>
                    <a:pt x="683" y="887"/>
                  </a:cubicBezTo>
                  <a:cubicBezTo>
                    <a:pt x="682" y="884"/>
                    <a:pt x="687" y="880"/>
                    <a:pt x="684" y="880"/>
                  </a:cubicBezTo>
                  <a:cubicBezTo>
                    <a:pt x="683" y="880"/>
                    <a:pt x="680" y="882"/>
                    <a:pt x="680" y="880"/>
                  </a:cubicBezTo>
                  <a:cubicBezTo>
                    <a:pt x="678" y="845"/>
                    <a:pt x="706" y="872"/>
                    <a:pt x="711" y="873"/>
                  </a:cubicBezTo>
                  <a:cubicBezTo>
                    <a:pt x="713" y="873"/>
                    <a:pt x="717" y="877"/>
                    <a:pt x="718" y="873"/>
                  </a:cubicBezTo>
                  <a:cubicBezTo>
                    <a:pt x="719" y="870"/>
                    <a:pt x="709" y="870"/>
                    <a:pt x="708" y="870"/>
                  </a:cubicBezTo>
                  <a:cubicBezTo>
                    <a:pt x="703" y="867"/>
                    <a:pt x="697" y="862"/>
                    <a:pt x="697" y="856"/>
                  </a:cubicBezTo>
                  <a:cubicBezTo>
                    <a:pt x="697" y="854"/>
                    <a:pt x="705" y="847"/>
                    <a:pt x="706" y="847"/>
                  </a:cubicBezTo>
                  <a:cubicBezTo>
                    <a:pt x="707" y="847"/>
                    <a:pt x="711" y="853"/>
                    <a:pt x="712" y="850"/>
                  </a:cubicBezTo>
                  <a:cubicBezTo>
                    <a:pt x="715" y="838"/>
                    <a:pt x="700" y="851"/>
                    <a:pt x="706" y="833"/>
                  </a:cubicBezTo>
                  <a:cubicBezTo>
                    <a:pt x="710" y="818"/>
                    <a:pt x="731" y="825"/>
                    <a:pt x="740" y="829"/>
                  </a:cubicBezTo>
                  <a:cubicBezTo>
                    <a:pt x="742" y="830"/>
                    <a:pt x="752" y="841"/>
                    <a:pt x="753" y="840"/>
                  </a:cubicBezTo>
                  <a:cubicBezTo>
                    <a:pt x="761" y="827"/>
                    <a:pt x="731" y="826"/>
                    <a:pt x="731" y="820"/>
                  </a:cubicBezTo>
                  <a:cubicBezTo>
                    <a:pt x="730" y="814"/>
                    <a:pt x="746" y="809"/>
                    <a:pt x="741" y="805"/>
                  </a:cubicBezTo>
                  <a:cubicBezTo>
                    <a:pt x="740" y="805"/>
                    <a:pt x="702" y="815"/>
                    <a:pt x="708" y="807"/>
                  </a:cubicBezTo>
                  <a:cubicBezTo>
                    <a:pt x="712" y="802"/>
                    <a:pt x="782" y="779"/>
                    <a:pt x="788" y="782"/>
                  </a:cubicBezTo>
                  <a:cubicBezTo>
                    <a:pt x="791" y="783"/>
                    <a:pt x="788" y="786"/>
                    <a:pt x="786" y="787"/>
                  </a:cubicBezTo>
                  <a:cubicBezTo>
                    <a:pt x="784" y="788"/>
                    <a:pt x="785" y="802"/>
                    <a:pt x="785" y="802"/>
                  </a:cubicBezTo>
                  <a:cubicBezTo>
                    <a:pt x="786" y="802"/>
                    <a:pt x="792" y="795"/>
                    <a:pt x="794" y="794"/>
                  </a:cubicBezTo>
                  <a:cubicBezTo>
                    <a:pt x="799" y="791"/>
                    <a:pt x="811" y="800"/>
                    <a:pt x="812" y="794"/>
                  </a:cubicBezTo>
                  <a:cubicBezTo>
                    <a:pt x="812" y="788"/>
                    <a:pt x="791" y="792"/>
                    <a:pt x="792" y="788"/>
                  </a:cubicBezTo>
                  <a:cubicBezTo>
                    <a:pt x="792" y="787"/>
                    <a:pt x="795" y="785"/>
                    <a:pt x="796" y="783"/>
                  </a:cubicBezTo>
                  <a:cubicBezTo>
                    <a:pt x="796" y="783"/>
                    <a:pt x="824" y="790"/>
                    <a:pt x="830" y="775"/>
                  </a:cubicBezTo>
                  <a:cubicBezTo>
                    <a:pt x="831" y="773"/>
                    <a:pt x="841" y="771"/>
                    <a:pt x="839" y="767"/>
                  </a:cubicBezTo>
                  <a:cubicBezTo>
                    <a:pt x="838" y="764"/>
                    <a:pt x="828" y="771"/>
                    <a:pt x="826" y="771"/>
                  </a:cubicBezTo>
                  <a:cubicBezTo>
                    <a:pt x="793" y="776"/>
                    <a:pt x="791" y="778"/>
                    <a:pt x="753" y="788"/>
                  </a:cubicBezTo>
                  <a:cubicBezTo>
                    <a:pt x="750" y="788"/>
                    <a:pt x="742" y="793"/>
                    <a:pt x="740" y="789"/>
                  </a:cubicBezTo>
                  <a:cubicBezTo>
                    <a:pt x="739" y="787"/>
                    <a:pt x="746" y="784"/>
                    <a:pt x="747" y="783"/>
                  </a:cubicBezTo>
                  <a:cubicBezTo>
                    <a:pt x="753" y="775"/>
                    <a:pt x="784" y="773"/>
                    <a:pt x="785" y="771"/>
                  </a:cubicBezTo>
                  <a:cubicBezTo>
                    <a:pt x="786" y="769"/>
                    <a:pt x="774" y="770"/>
                    <a:pt x="773" y="769"/>
                  </a:cubicBezTo>
                  <a:cubicBezTo>
                    <a:pt x="771" y="768"/>
                    <a:pt x="777" y="767"/>
                    <a:pt x="777" y="766"/>
                  </a:cubicBezTo>
                  <a:cubicBezTo>
                    <a:pt x="778" y="764"/>
                    <a:pt x="769" y="768"/>
                    <a:pt x="769" y="765"/>
                  </a:cubicBezTo>
                  <a:cubicBezTo>
                    <a:pt x="767" y="760"/>
                    <a:pt x="761" y="759"/>
                    <a:pt x="767" y="766"/>
                  </a:cubicBezTo>
                  <a:cubicBezTo>
                    <a:pt x="767" y="766"/>
                    <a:pt x="768" y="767"/>
                    <a:pt x="767" y="768"/>
                  </a:cubicBezTo>
                  <a:cubicBezTo>
                    <a:pt x="766" y="770"/>
                    <a:pt x="759" y="772"/>
                    <a:pt x="757" y="772"/>
                  </a:cubicBezTo>
                  <a:cubicBezTo>
                    <a:pt x="756" y="772"/>
                    <a:pt x="750" y="773"/>
                    <a:pt x="750" y="771"/>
                  </a:cubicBezTo>
                  <a:cubicBezTo>
                    <a:pt x="749" y="770"/>
                    <a:pt x="754" y="768"/>
                    <a:pt x="751" y="768"/>
                  </a:cubicBezTo>
                  <a:cubicBezTo>
                    <a:pt x="748" y="767"/>
                    <a:pt x="748" y="769"/>
                    <a:pt x="746" y="770"/>
                  </a:cubicBezTo>
                  <a:cubicBezTo>
                    <a:pt x="744" y="770"/>
                    <a:pt x="741" y="769"/>
                    <a:pt x="739" y="768"/>
                  </a:cubicBezTo>
                  <a:cubicBezTo>
                    <a:pt x="731" y="761"/>
                    <a:pt x="758" y="761"/>
                    <a:pt x="751" y="751"/>
                  </a:cubicBezTo>
                  <a:cubicBezTo>
                    <a:pt x="750" y="749"/>
                    <a:pt x="753" y="748"/>
                    <a:pt x="752" y="747"/>
                  </a:cubicBezTo>
                  <a:cubicBezTo>
                    <a:pt x="750" y="744"/>
                    <a:pt x="734" y="740"/>
                    <a:pt x="735" y="738"/>
                  </a:cubicBezTo>
                  <a:cubicBezTo>
                    <a:pt x="735" y="737"/>
                    <a:pt x="740" y="737"/>
                    <a:pt x="741" y="737"/>
                  </a:cubicBezTo>
                  <a:cubicBezTo>
                    <a:pt x="758" y="729"/>
                    <a:pt x="754" y="755"/>
                    <a:pt x="772" y="747"/>
                  </a:cubicBezTo>
                  <a:cubicBezTo>
                    <a:pt x="775" y="746"/>
                    <a:pt x="768" y="746"/>
                    <a:pt x="767" y="746"/>
                  </a:cubicBezTo>
                  <a:cubicBezTo>
                    <a:pt x="758" y="747"/>
                    <a:pt x="764" y="745"/>
                    <a:pt x="763" y="741"/>
                  </a:cubicBezTo>
                  <a:cubicBezTo>
                    <a:pt x="763" y="739"/>
                    <a:pt x="759" y="739"/>
                    <a:pt x="761" y="738"/>
                  </a:cubicBezTo>
                  <a:cubicBezTo>
                    <a:pt x="768" y="731"/>
                    <a:pt x="795" y="741"/>
                    <a:pt x="797" y="739"/>
                  </a:cubicBezTo>
                  <a:cubicBezTo>
                    <a:pt x="799" y="736"/>
                    <a:pt x="778" y="732"/>
                    <a:pt x="778" y="732"/>
                  </a:cubicBezTo>
                  <a:cubicBezTo>
                    <a:pt x="778" y="730"/>
                    <a:pt x="779" y="730"/>
                    <a:pt x="780" y="729"/>
                  </a:cubicBezTo>
                  <a:cubicBezTo>
                    <a:pt x="781" y="728"/>
                    <a:pt x="783" y="727"/>
                    <a:pt x="784" y="727"/>
                  </a:cubicBezTo>
                  <a:cubicBezTo>
                    <a:pt x="791" y="725"/>
                    <a:pt x="802" y="726"/>
                    <a:pt x="802" y="725"/>
                  </a:cubicBezTo>
                  <a:cubicBezTo>
                    <a:pt x="802" y="725"/>
                    <a:pt x="795" y="723"/>
                    <a:pt x="794" y="723"/>
                  </a:cubicBezTo>
                  <a:cubicBezTo>
                    <a:pt x="792" y="723"/>
                    <a:pt x="788" y="725"/>
                    <a:pt x="784" y="727"/>
                  </a:cubicBezTo>
                  <a:cubicBezTo>
                    <a:pt x="782" y="727"/>
                    <a:pt x="781" y="728"/>
                    <a:pt x="780" y="729"/>
                  </a:cubicBezTo>
                  <a:cubicBezTo>
                    <a:pt x="770" y="733"/>
                    <a:pt x="759" y="738"/>
                    <a:pt x="756" y="732"/>
                  </a:cubicBezTo>
                  <a:cubicBezTo>
                    <a:pt x="752" y="726"/>
                    <a:pt x="773" y="729"/>
                    <a:pt x="773" y="722"/>
                  </a:cubicBezTo>
                  <a:cubicBezTo>
                    <a:pt x="773" y="720"/>
                    <a:pt x="755" y="721"/>
                    <a:pt x="753" y="718"/>
                  </a:cubicBezTo>
                  <a:cubicBezTo>
                    <a:pt x="751" y="716"/>
                    <a:pt x="758" y="718"/>
                    <a:pt x="761" y="717"/>
                  </a:cubicBezTo>
                  <a:cubicBezTo>
                    <a:pt x="764" y="716"/>
                    <a:pt x="785" y="721"/>
                    <a:pt x="786" y="720"/>
                  </a:cubicBezTo>
                  <a:cubicBezTo>
                    <a:pt x="788" y="716"/>
                    <a:pt x="757" y="709"/>
                    <a:pt x="758" y="708"/>
                  </a:cubicBezTo>
                  <a:cubicBezTo>
                    <a:pt x="761" y="704"/>
                    <a:pt x="814" y="717"/>
                    <a:pt x="817" y="705"/>
                  </a:cubicBezTo>
                  <a:cubicBezTo>
                    <a:pt x="818" y="703"/>
                    <a:pt x="788" y="709"/>
                    <a:pt x="787" y="709"/>
                  </a:cubicBezTo>
                  <a:cubicBezTo>
                    <a:pt x="782" y="707"/>
                    <a:pt x="788" y="701"/>
                    <a:pt x="791" y="701"/>
                  </a:cubicBezTo>
                  <a:cubicBezTo>
                    <a:pt x="793" y="700"/>
                    <a:pt x="804" y="704"/>
                    <a:pt x="805" y="701"/>
                  </a:cubicBezTo>
                  <a:cubicBezTo>
                    <a:pt x="805" y="699"/>
                    <a:pt x="781" y="700"/>
                    <a:pt x="782" y="697"/>
                  </a:cubicBezTo>
                  <a:cubicBezTo>
                    <a:pt x="784" y="689"/>
                    <a:pt x="820" y="698"/>
                    <a:pt x="826" y="697"/>
                  </a:cubicBezTo>
                  <a:cubicBezTo>
                    <a:pt x="831" y="696"/>
                    <a:pt x="815" y="696"/>
                    <a:pt x="810" y="694"/>
                  </a:cubicBezTo>
                  <a:cubicBezTo>
                    <a:pt x="799" y="690"/>
                    <a:pt x="801" y="684"/>
                    <a:pt x="793" y="680"/>
                  </a:cubicBezTo>
                  <a:cubicBezTo>
                    <a:pt x="791" y="679"/>
                    <a:pt x="784" y="681"/>
                    <a:pt x="784" y="679"/>
                  </a:cubicBezTo>
                  <a:cubicBezTo>
                    <a:pt x="783" y="669"/>
                    <a:pt x="802" y="676"/>
                    <a:pt x="807" y="673"/>
                  </a:cubicBezTo>
                  <a:cubicBezTo>
                    <a:pt x="809" y="671"/>
                    <a:pt x="813" y="671"/>
                    <a:pt x="815" y="668"/>
                  </a:cubicBezTo>
                  <a:cubicBezTo>
                    <a:pt x="816" y="666"/>
                    <a:pt x="822" y="667"/>
                    <a:pt x="821" y="665"/>
                  </a:cubicBezTo>
                  <a:cubicBezTo>
                    <a:pt x="820" y="664"/>
                    <a:pt x="824" y="664"/>
                    <a:pt x="824" y="665"/>
                  </a:cubicBezTo>
                  <a:cubicBezTo>
                    <a:pt x="825" y="669"/>
                    <a:pt x="817" y="670"/>
                    <a:pt x="817" y="673"/>
                  </a:cubicBezTo>
                  <a:cubicBezTo>
                    <a:pt x="819" y="678"/>
                    <a:pt x="827" y="673"/>
                    <a:pt x="830" y="668"/>
                  </a:cubicBezTo>
                  <a:cubicBezTo>
                    <a:pt x="833" y="664"/>
                    <a:pt x="824" y="659"/>
                    <a:pt x="830" y="655"/>
                  </a:cubicBezTo>
                  <a:cubicBezTo>
                    <a:pt x="833" y="654"/>
                    <a:pt x="834" y="657"/>
                    <a:pt x="834" y="659"/>
                  </a:cubicBezTo>
                  <a:cubicBezTo>
                    <a:pt x="837" y="673"/>
                    <a:pt x="839" y="670"/>
                    <a:pt x="848" y="664"/>
                  </a:cubicBezTo>
                  <a:cubicBezTo>
                    <a:pt x="848" y="664"/>
                    <a:pt x="848" y="664"/>
                    <a:pt x="848" y="664"/>
                  </a:cubicBezTo>
                  <a:cubicBezTo>
                    <a:pt x="858" y="659"/>
                    <a:pt x="841" y="654"/>
                    <a:pt x="873" y="657"/>
                  </a:cubicBezTo>
                  <a:cubicBezTo>
                    <a:pt x="875" y="657"/>
                    <a:pt x="880" y="659"/>
                    <a:pt x="880" y="657"/>
                  </a:cubicBezTo>
                  <a:cubicBezTo>
                    <a:pt x="875" y="642"/>
                    <a:pt x="841" y="665"/>
                    <a:pt x="855" y="642"/>
                  </a:cubicBezTo>
                  <a:cubicBezTo>
                    <a:pt x="856" y="640"/>
                    <a:pt x="865" y="638"/>
                    <a:pt x="866" y="638"/>
                  </a:cubicBezTo>
                  <a:cubicBezTo>
                    <a:pt x="870" y="638"/>
                    <a:pt x="861" y="646"/>
                    <a:pt x="864" y="647"/>
                  </a:cubicBezTo>
                  <a:cubicBezTo>
                    <a:pt x="866" y="648"/>
                    <a:pt x="866" y="641"/>
                    <a:pt x="868" y="640"/>
                  </a:cubicBezTo>
                  <a:cubicBezTo>
                    <a:pt x="875" y="639"/>
                    <a:pt x="879" y="641"/>
                    <a:pt x="885" y="640"/>
                  </a:cubicBezTo>
                  <a:cubicBezTo>
                    <a:pt x="889" y="639"/>
                    <a:pt x="894" y="645"/>
                    <a:pt x="894" y="645"/>
                  </a:cubicBezTo>
                  <a:cubicBezTo>
                    <a:pt x="898" y="634"/>
                    <a:pt x="872" y="638"/>
                    <a:pt x="872" y="636"/>
                  </a:cubicBezTo>
                  <a:cubicBezTo>
                    <a:pt x="872" y="635"/>
                    <a:pt x="910" y="629"/>
                    <a:pt x="914" y="631"/>
                  </a:cubicBezTo>
                  <a:cubicBezTo>
                    <a:pt x="915" y="632"/>
                    <a:pt x="914" y="633"/>
                    <a:pt x="914" y="634"/>
                  </a:cubicBezTo>
                  <a:cubicBezTo>
                    <a:pt x="913" y="635"/>
                    <a:pt x="913" y="635"/>
                    <a:pt x="912" y="635"/>
                  </a:cubicBezTo>
                  <a:cubicBezTo>
                    <a:pt x="910" y="638"/>
                    <a:pt x="905" y="641"/>
                    <a:pt x="908" y="643"/>
                  </a:cubicBezTo>
                  <a:cubicBezTo>
                    <a:pt x="924" y="654"/>
                    <a:pt x="908" y="642"/>
                    <a:pt x="912" y="635"/>
                  </a:cubicBezTo>
                  <a:cubicBezTo>
                    <a:pt x="913" y="635"/>
                    <a:pt x="913" y="635"/>
                    <a:pt x="914" y="634"/>
                  </a:cubicBezTo>
                  <a:cubicBezTo>
                    <a:pt x="915" y="633"/>
                    <a:pt x="916" y="632"/>
                    <a:pt x="918" y="632"/>
                  </a:cubicBezTo>
                  <a:cubicBezTo>
                    <a:pt x="941" y="625"/>
                    <a:pt x="953" y="655"/>
                    <a:pt x="960" y="653"/>
                  </a:cubicBezTo>
                  <a:cubicBezTo>
                    <a:pt x="962" y="653"/>
                    <a:pt x="956" y="650"/>
                    <a:pt x="955" y="647"/>
                  </a:cubicBezTo>
                  <a:cubicBezTo>
                    <a:pt x="954" y="644"/>
                    <a:pt x="959" y="643"/>
                    <a:pt x="958" y="639"/>
                  </a:cubicBezTo>
                  <a:cubicBezTo>
                    <a:pt x="957" y="637"/>
                    <a:pt x="948" y="635"/>
                    <a:pt x="950" y="632"/>
                  </a:cubicBezTo>
                  <a:cubicBezTo>
                    <a:pt x="953" y="626"/>
                    <a:pt x="978" y="643"/>
                    <a:pt x="982" y="637"/>
                  </a:cubicBezTo>
                  <a:cubicBezTo>
                    <a:pt x="982" y="637"/>
                    <a:pt x="978" y="632"/>
                    <a:pt x="978" y="631"/>
                  </a:cubicBezTo>
                  <a:cubicBezTo>
                    <a:pt x="978" y="631"/>
                    <a:pt x="978" y="631"/>
                    <a:pt x="978" y="631"/>
                  </a:cubicBezTo>
                  <a:cubicBezTo>
                    <a:pt x="977" y="631"/>
                    <a:pt x="977" y="631"/>
                    <a:pt x="977" y="631"/>
                  </a:cubicBezTo>
                  <a:cubicBezTo>
                    <a:pt x="976" y="631"/>
                    <a:pt x="976" y="631"/>
                    <a:pt x="975" y="632"/>
                  </a:cubicBezTo>
                  <a:cubicBezTo>
                    <a:pt x="975" y="632"/>
                    <a:pt x="975" y="632"/>
                    <a:pt x="974" y="632"/>
                  </a:cubicBezTo>
                  <a:cubicBezTo>
                    <a:pt x="972" y="632"/>
                    <a:pt x="970" y="632"/>
                    <a:pt x="968" y="632"/>
                  </a:cubicBezTo>
                  <a:cubicBezTo>
                    <a:pt x="963" y="631"/>
                    <a:pt x="956" y="627"/>
                    <a:pt x="951" y="627"/>
                  </a:cubicBezTo>
                  <a:cubicBezTo>
                    <a:pt x="948" y="627"/>
                    <a:pt x="943" y="636"/>
                    <a:pt x="939" y="631"/>
                  </a:cubicBezTo>
                  <a:cubicBezTo>
                    <a:pt x="939" y="631"/>
                    <a:pt x="941" y="629"/>
                    <a:pt x="942" y="627"/>
                  </a:cubicBezTo>
                  <a:cubicBezTo>
                    <a:pt x="943" y="626"/>
                    <a:pt x="923" y="628"/>
                    <a:pt x="921" y="625"/>
                  </a:cubicBezTo>
                  <a:cubicBezTo>
                    <a:pt x="919" y="622"/>
                    <a:pt x="933" y="616"/>
                    <a:pt x="929" y="616"/>
                  </a:cubicBezTo>
                  <a:cubicBezTo>
                    <a:pt x="922" y="615"/>
                    <a:pt x="918" y="621"/>
                    <a:pt x="913" y="623"/>
                  </a:cubicBezTo>
                  <a:cubicBezTo>
                    <a:pt x="911" y="624"/>
                    <a:pt x="910" y="623"/>
                    <a:pt x="909" y="622"/>
                  </a:cubicBezTo>
                  <a:cubicBezTo>
                    <a:pt x="907" y="621"/>
                    <a:pt x="896" y="620"/>
                    <a:pt x="895" y="623"/>
                  </a:cubicBezTo>
                  <a:cubicBezTo>
                    <a:pt x="895" y="624"/>
                    <a:pt x="901" y="623"/>
                    <a:pt x="901" y="625"/>
                  </a:cubicBezTo>
                  <a:cubicBezTo>
                    <a:pt x="900" y="627"/>
                    <a:pt x="881" y="632"/>
                    <a:pt x="882" y="631"/>
                  </a:cubicBezTo>
                  <a:cubicBezTo>
                    <a:pt x="882" y="628"/>
                    <a:pt x="889" y="627"/>
                    <a:pt x="889" y="621"/>
                  </a:cubicBezTo>
                  <a:cubicBezTo>
                    <a:pt x="889" y="620"/>
                    <a:pt x="885" y="622"/>
                    <a:pt x="884" y="622"/>
                  </a:cubicBezTo>
                  <a:cubicBezTo>
                    <a:pt x="880" y="625"/>
                    <a:pt x="875" y="625"/>
                    <a:pt x="870" y="626"/>
                  </a:cubicBezTo>
                  <a:cubicBezTo>
                    <a:pt x="868" y="626"/>
                    <a:pt x="855" y="627"/>
                    <a:pt x="856" y="626"/>
                  </a:cubicBezTo>
                  <a:cubicBezTo>
                    <a:pt x="859" y="620"/>
                    <a:pt x="875" y="606"/>
                    <a:pt x="882" y="599"/>
                  </a:cubicBezTo>
                  <a:cubicBezTo>
                    <a:pt x="882" y="599"/>
                    <a:pt x="884" y="598"/>
                    <a:pt x="885" y="598"/>
                  </a:cubicBezTo>
                  <a:cubicBezTo>
                    <a:pt x="895" y="596"/>
                    <a:pt x="899" y="606"/>
                    <a:pt x="899" y="606"/>
                  </a:cubicBezTo>
                  <a:cubicBezTo>
                    <a:pt x="903" y="606"/>
                    <a:pt x="904" y="600"/>
                    <a:pt x="907" y="600"/>
                  </a:cubicBezTo>
                  <a:cubicBezTo>
                    <a:pt x="908" y="600"/>
                    <a:pt x="920" y="596"/>
                    <a:pt x="920" y="595"/>
                  </a:cubicBezTo>
                  <a:cubicBezTo>
                    <a:pt x="919" y="593"/>
                    <a:pt x="886" y="597"/>
                    <a:pt x="891" y="587"/>
                  </a:cubicBezTo>
                  <a:cubicBezTo>
                    <a:pt x="892" y="585"/>
                    <a:pt x="899" y="582"/>
                    <a:pt x="900" y="581"/>
                  </a:cubicBezTo>
                  <a:cubicBezTo>
                    <a:pt x="903" y="580"/>
                    <a:pt x="933" y="570"/>
                    <a:pt x="930" y="580"/>
                  </a:cubicBezTo>
                  <a:cubicBezTo>
                    <a:pt x="927" y="586"/>
                    <a:pt x="921" y="580"/>
                    <a:pt x="918" y="580"/>
                  </a:cubicBezTo>
                  <a:cubicBezTo>
                    <a:pt x="915" y="581"/>
                    <a:pt x="924" y="585"/>
                    <a:pt x="913" y="588"/>
                  </a:cubicBezTo>
                  <a:cubicBezTo>
                    <a:pt x="911" y="588"/>
                    <a:pt x="906" y="588"/>
                    <a:pt x="906" y="589"/>
                  </a:cubicBezTo>
                  <a:cubicBezTo>
                    <a:pt x="906" y="590"/>
                    <a:pt x="908" y="590"/>
                    <a:pt x="909" y="590"/>
                  </a:cubicBezTo>
                  <a:cubicBezTo>
                    <a:pt x="917" y="590"/>
                    <a:pt x="918" y="590"/>
                    <a:pt x="925" y="587"/>
                  </a:cubicBezTo>
                  <a:cubicBezTo>
                    <a:pt x="926" y="587"/>
                    <a:pt x="932" y="583"/>
                    <a:pt x="932" y="585"/>
                  </a:cubicBezTo>
                  <a:cubicBezTo>
                    <a:pt x="933" y="589"/>
                    <a:pt x="932" y="592"/>
                    <a:pt x="929" y="594"/>
                  </a:cubicBezTo>
                  <a:cubicBezTo>
                    <a:pt x="925" y="598"/>
                    <a:pt x="945" y="586"/>
                    <a:pt x="955" y="590"/>
                  </a:cubicBezTo>
                  <a:cubicBezTo>
                    <a:pt x="969" y="596"/>
                    <a:pt x="965" y="632"/>
                    <a:pt x="977" y="618"/>
                  </a:cubicBezTo>
                  <a:cubicBezTo>
                    <a:pt x="979" y="617"/>
                    <a:pt x="962" y="602"/>
                    <a:pt x="965" y="590"/>
                  </a:cubicBezTo>
                  <a:cubicBezTo>
                    <a:pt x="966" y="584"/>
                    <a:pt x="980" y="579"/>
                    <a:pt x="985" y="578"/>
                  </a:cubicBezTo>
                  <a:cubicBezTo>
                    <a:pt x="987" y="578"/>
                    <a:pt x="996" y="579"/>
                    <a:pt x="996" y="577"/>
                  </a:cubicBezTo>
                  <a:cubicBezTo>
                    <a:pt x="996" y="574"/>
                    <a:pt x="983" y="574"/>
                    <a:pt x="982" y="575"/>
                  </a:cubicBezTo>
                  <a:cubicBezTo>
                    <a:pt x="969" y="579"/>
                    <a:pt x="951" y="591"/>
                    <a:pt x="937" y="582"/>
                  </a:cubicBezTo>
                  <a:cubicBezTo>
                    <a:pt x="933" y="580"/>
                    <a:pt x="938" y="571"/>
                    <a:pt x="940" y="571"/>
                  </a:cubicBezTo>
                  <a:cubicBezTo>
                    <a:pt x="946" y="571"/>
                    <a:pt x="958" y="579"/>
                    <a:pt x="957" y="574"/>
                  </a:cubicBezTo>
                  <a:cubicBezTo>
                    <a:pt x="956" y="568"/>
                    <a:pt x="945" y="563"/>
                    <a:pt x="938" y="568"/>
                  </a:cubicBezTo>
                  <a:cubicBezTo>
                    <a:pt x="937" y="569"/>
                    <a:pt x="931" y="571"/>
                    <a:pt x="931" y="568"/>
                  </a:cubicBezTo>
                  <a:cubicBezTo>
                    <a:pt x="932" y="556"/>
                    <a:pt x="944" y="552"/>
                    <a:pt x="962" y="559"/>
                  </a:cubicBezTo>
                  <a:cubicBezTo>
                    <a:pt x="964" y="560"/>
                    <a:pt x="961" y="553"/>
                    <a:pt x="968" y="557"/>
                  </a:cubicBezTo>
                  <a:cubicBezTo>
                    <a:pt x="969" y="558"/>
                    <a:pt x="974" y="558"/>
                    <a:pt x="974" y="558"/>
                  </a:cubicBezTo>
                  <a:cubicBezTo>
                    <a:pt x="973" y="557"/>
                    <a:pt x="949" y="551"/>
                    <a:pt x="951" y="549"/>
                  </a:cubicBezTo>
                  <a:cubicBezTo>
                    <a:pt x="957" y="544"/>
                    <a:pt x="979" y="548"/>
                    <a:pt x="982" y="554"/>
                  </a:cubicBezTo>
                  <a:cubicBezTo>
                    <a:pt x="984" y="557"/>
                    <a:pt x="992" y="560"/>
                    <a:pt x="990" y="556"/>
                  </a:cubicBezTo>
                  <a:cubicBezTo>
                    <a:pt x="978" y="537"/>
                    <a:pt x="975" y="547"/>
                    <a:pt x="960" y="543"/>
                  </a:cubicBezTo>
                  <a:cubicBezTo>
                    <a:pt x="952" y="540"/>
                    <a:pt x="956" y="531"/>
                    <a:pt x="953" y="531"/>
                  </a:cubicBezTo>
                  <a:cubicBezTo>
                    <a:pt x="951" y="530"/>
                    <a:pt x="953" y="535"/>
                    <a:pt x="952" y="536"/>
                  </a:cubicBezTo>
                  <a:cubicBezTo>
                    <a:pt x="950" y="536"/>
                    <a:pt x="952" y="529"/>
                    <a:pt x="948" y="531"/>
                  </a:cubicBezTo>
                  <a:cubicBezTo>
                    <a:pt x="946" y="532"/>
                    <a:pt x="952" y="539"/>
                    <a:pt x="947" y="542"/>
                  </a:cubicBezTo>
                  <a:cubicBezTo>
                    <a:pt x="937" y="549"/>
                    <a:pt x="907" y="573"/>
                    <a:pt x="892" y="563"/>
                  </a:cubicBezTo>
                  <a:cubicBezTo>
                    <a:pt x="890" y="561"/>
                    <a:pt x="901" y="557"/>
                    <a:pt x="903" y="556"/>
                  </a:cubicBezTo>
                  <a:cubicBezTo>
                    <a:pt x="908" y="553"/>
                    <a:pt x="893" y="552"/>
                    <a:pt x="897" y="551"/>
                  </a:cubicBezTo>
                  <a:cubicBezTo>
                    <a:pt x="903" y="549"/>
                    <a:pt x="913" y="550"/>
                    <a:pt x="920" y="550"/>
                  </a:cubicBezTo>
                  <a:cubicBezTo>
                    <a:pt x="921" y="550"/>
                    <a:pt x="925" y="550"/>
                    <a:pt x="926" y="549"/>
                  </a:cubicBezTo>
                  <a:cubicBezTo>
                    <a:pt x="927" y="545"/>
                    <a:pt x="917" y="548"/>
                    <a:pt x="915" y="546"/>
                  </a:cubicBezTo>
                  <a:cubicBezTo>
                    <a:pt x="911" y="542"/>
                    <a:pt x="895" y="547"/>
                    <a:pt x="894" y="539"/>
                  </a:cubicBezTo>
                  <a:cubicBezTo>
                    <a:pt x="893" y="534"/>
                    <a:pt x="924" y="535"/>
                    <a:pt x="925" y="531"/>
                  </a:cubicBezTo>
                  <a:cubicBezTo>
                    <a:pt x="925" y="530"/>
                    <a:pt x="902" y="532"/>
                    <a:pt x="902" y="532"/>
                  </a:cubicBezTo>
                  <a:cubicBezTo>
                    <a:pt x="905" y="528"/>
                    <a:pt x="934" y="520"/>
                    <a:pt x="935" y="528"/>
                  </a:cubicBezTo>
                  <a:cubicBezTo>
                    <a:pt x="935" y="530"/>
                    <a:pt x="931" y="531"/>
                    <a:pt x="932" y="534"/>
                  </a:cubicBezTo>
                  <a:cubicBezTo>
                    <a:pt x="933" y="535"/>
                    <a:pt x="939" y="530"/>
                    <a:pt x="940" y="529"/>
                  </a:cubicBezTo>
                  <a:cubicBezTo>
                    <a:pt x="942" y="527"/>
                    <a:pt x="957" y="518"/>
                    <a:pt x="964" y="520"/>
                  </a:cubicBezTo>
                  <a:cubicBezTo>
                    <a:pt x="966" y="521"/>
                    <a:pt x="957" y="529"/>
                    <a:pt x="962" y="531"/>
                  </a:cubicBezTo>
                  <a:cubicBezTo>
                    <a:pt x="962" y="531"/>
                    <a:pt x="969" y="519"/>
                    <a:pt x="979" y="516"/>
                  </a:cubicBezTo>
                  <a:cubicBezTo>
                    <a:pt x="988" y="513"/>
                    <a:pt x="988" y="524"/>
                    <a:pt x="991" y="524"/>
                  </a:cubicBezTo>
                  <a:cubicBezTo>
                    <a:pt x="998" y="524"/>
                    <a:pt x="995" y="509"/>
                    <a:pt x="1001" y="507"/>
                  </a:cubicBezTo>
                  <a:cubicBezTo>
                    <a:pt x="1002" y="507"/>
                    <a:pt x="1002" y="507"/>
                    <a:pt x="1003" y="507"/>
                  </a:cubicBezTo>
                  <a:cubicBezTo>
                    <a:pt x="1003" y="507"/>
                    <a:pt x="1004" y="508"/>
                    <a:pt x="1004" y="508"/>
                  </a:cubicBezTo>
                  <a:cubicBezTo>
                    <a:pt x="1005" y="508"/>
                    <a:pt x="1001" y="508"/>
                    <a:pt x="1003" y="508"/>
                  </a:cubicBezTo>
                  <a:cubicBezTo>
                    <a:pt x="1003" y="508"/>
                    <a:pt x="1005" y="508"/>
                    <a:pt x="1005" y="507"/>
                  </a:cubicBezTo>
                  <a:cubicBezTo>
                    <a:pt x="1010" y="503"/>
                    <a:pt x="995" y="509"/>
                    <a:pt x="992" y="503"/>
                  </a:cubicBezTo>
                  <a:cubicBezTo>
                    <a:pt x="991" y="500"/>
                    <a:pt x="997" y="502"/>
                    <a:pt x="996" y="499"/>
                  </a:cubicBezTo>
                  <a:cubicBezTo>
                    <a:pt x="995" y="497"/>
                    <a:pt x="990" y="499"/>
                    <a:pt x="989" y="500"/>
                  </a:cubicBezTo>
                  <a:cubicBezTo>
                    <a:pt x="985" y="505"/>
                    <a:pt x="979" y="503"/>
                    <a:pt x="972" y="503"/>
                  </a:cubicBezTo>
                  <a:cubicBezTo>
                    <a:pt x="969" y="503"/>
                    <a:pt x="965" y="494"/>
                    <a:pt x="962" y="496"/>
                  </a:cubicBezTo>
                  <a:cubicBezTo>
                    <a:pt x="960" y="498"/>
                    <a:pt x="956" y="506"/>
                    <a:pt x="954" y="508"/>
                  </a:cubicBezTo>
                  <a:cubicBezTo>
                    <a:pt x="952" y="509"/>
                    <a:pt x="952" y="510"/>
                    <a:pt x="950" y="509"/>
                  </a:cubicBezTo>
                  <a:cubicBezTo>
                    <a:pt x="948" y="508"/>
                    <a:pt x="939" y="508"/>
                    <a:pt x="941" y="502"/>
                  </a:cubicBezTo>
                  <a:cubicBezTo>
                    <a:pt x="945" y="488"/>
                    <a:pt x="963" y="491"/>
                    <a:pt x="967" y="491"/>
                  </a:cubicBezTo>
                  <a:cubicBezTo>
                    <a:pt x="970" y="491"/>
                    <a:pt x="974" y="481"/>
                    <a:pt x="975" y="482"/>
                  </a:cubicBezTo>
                  <a:cubicBezTo>
                    <a:pt x="977" y="487"/>
                    <a:pt x="988" y="494"/>
                    <a:pt x="972" y="493"/>
                  </a:cubicBezTo>
                  <a:cubicBezTo>
                    <a:pt x="970" y="493"/>
                    <a:pt x="972" y="500"/>
                    <a:pt x="977" y="499"/>
                  </a:cubicBezTo>
                  <a:cubicBezTo>
                    <a:pt x="1005" y="493"/>
                    <a:pt x="996" y="463"/>
                    <a:pt x="1008" y="470"/>
                  </a:cubicBezTo>
                  <a:cubicBezTo>
                    <a:pt x="1012" y="473"/>
                    <a:pt x="1007" y="481"/>
                    <a:pt x="1008" y="482"/>
                  </a:cubicBezTo>
                  <a:cubicBezTo>
                    <a:pt x="1009" y="483"/>
                    <a:pt x="1013" y="480"/>
                    <a:pt x="1014" y="482"/>
                  </a:cubicBezTo>
                  <a:cubicBezTo>
                    <a:pt x="1015" y="484"/>
                    <a:pt x="1013" y="489"/>
                    <a:pt x="1011" y="490"/>
                  </a:cubicBezTo>
                  <a:cubicBezTo>
                    <a:pt x="1009" y="494"/>
                    <a:pt x="1009" y="501"/>
                    <a:pt x="1010" y="505"/>
                  </a:cubicBezTo>
                  <a:cubicBezTo>
                    <a:pt x="1012" y="510"/>
                    <a:pt x="1043" y="543"/>
                    <a:pt x="1050" y="540"/>
                  </a:cubicBezTo>
                  <a:cubicBezTo>
                    <a:pt x="1051" y="540"/>
                    <a:pt x="1041" y="536"/>
                    <a:pt x="1045" y="533"/>
                  </a:cubicBezTo>
                  <a:cubicBezTo>
                    <a:pt x="1047" y="531"/>
                    <a:pt x="1042" y="530"/>
                    <a:pt x="1041" y="529"/>
                  </a:cubicBezTo>
                  <a:cubicBezTo>
                    <a:pt x="1032" y="524"/>
                    <a:pt x="1025" y="523"/>
                    <a:pt x="1029" y="513"/>
                  </a:cubicBezTo>
                  <a:cubicBezTo>
                    <a:pt x="1030" y="511"/>
                    <a:pt x="1021" y="509"/>
                    <a:pt x="1023" y="508"/>
                  </a:cubicBezTo>
                  <a:cubicBezTo>
                    <a:pt x="1032" y="501"/>
                    <a:pt x="1038" y="524"/>
                    <a:pt x="1045" y="524"/>
                  </a:cubicBezTo>
                  <a:cubicBezTo>
                    <a:pt x="1052" y="524"/>
                    <a:pt x="1033" y="510"/>
                    <a:pt x="1034" y="508"/>
                  </a:cubicBezTo>
                  <a:cubicBezTo>
                    <a:pt x="1036" y="502"/>
                    <a:pt x="1050" y="522"/>
                    <a:pt x="1053" y="514"/>
                  </a:cubicBezTo>
                  <a:cubicBezTo>
                    <a:pt x="1053" y="514"/>
                    <a:pt x="1047" y="513"/>
                    <a:pt x="1046" y="512"/>
                  </a:cubicBezTo>
                  <a:cubicBezTo>
                    <a:pt x="1043" y="510"/>
                    <a:pt x="1050" y="508"/>
                    <a:pt x="1049" y="506"/>
                  </a:cubicBezTo>
                  <a:cubicBezTo>
                    <a:pt x="1048" y="504"/>
                    <a:pt x="1036" y="506"/>
                    <a:pt x="1037" y="502"/>
                  </a:cubicBezTo>
                  <a:cubicBezTo>
                    <a:pt x="1040" y="491"/>
                    <a:pt x="1069" y="498"/>
                    <a:pt x="1068" y="497"/>
                  </a:cubicBezTo>
                  <a:cubicBezTo>
                    <a:pt x="1057" y="486"/>
                    <a:pt x="1044" y="497"/>
                    <a:pt x="1035" y="496"/>
                  </a:cubicBezTo>
                  <a:cubicBezTo>
                    <a:pt x="1029" y="495"/>
                    <a:pt x="1032" y="492"/>
                    <a:pt x="1027" y="489"/>
                  </a:cubicBezTo>
                  <a:cubicBezTo>
                    <a:pt x="1027" y="489"/>
                    <a:pt x="1026" y="489"/>
                    <a:pt x="1026" y="488"/>
                  </a:cubicBezTo>
                  <a:cubicBezTo>
                    <a:pt x="1027" y="487"/>
                    <a:pt x="1040" y="488"/>
                    <a:pt x="1041" y="487"/>
                  </a:cubicBezTo>
                  <a:cubicBezTo>
                    <a:pt x="1044" y="487"/>
                    <a:pt x="1040" y="480"/>
                    <a:pt x="1043" y="480"/>
                  </a:cubicBezTo>
                  <a:cubicBezTo>
                    <a:pt x="1044" y="481"/>
                    <a:pt x="1054" y="486"/>
                    <a:pt x="1054" y="483"/>
                  </a:cubicBezTo>
                  <a:cubicBezTo>
                    <a:pt x="1055" y="482"/>
                    <a:pt x="1052" y="480"/>
                    <a:pt x="1051" y="480"/>
                  </a:cubicBezTo>
                  <a:cubicBezTo>
                    <a:pt x="1046" y="478"/>
                    <a:pt x="1048" y="476"/>
                    <a:pt x="1046" y="474"/>
                  </a:cubicBezTo>
                  <a:cubicBezTo>
                    <a:pt x="1044" y="473"/>
                    <a:pt x="1030" y="478"/>
                    <a:pt x="1026" y="478"/>
                  </a:cubicBezTo>
                  <a:cubicBezTo>
                    <a:pt x="1025" y="478"/>
                    <a:pt x="1020" y="478"/>
                    <a:pt x="1019" y="477"/>
                  </a:cubicBezTo>
                  <a:cubicBezTo>
                    <a:pt x="1015" y="473"/>
                    <a:pt x="1034" y="472"/>
                    <a:pt x="1033" y="470"/>
                  </a:cubicBezTo>
                  <a:cubicBezTo>
                    <a:pt x="1032" y="469"/>
                    <a:pt x="1013" y="465"/>
                    <a:pt x="1014" y="464"/>
                  </a:cubicBezTo>
                  <a:cubicBezTo>
                    <a:pt x="1024" y="451"/>
                    <a:pt x="1048" y="467"/>
                    <a:pt x="1055" y="478"/>
                  </a:cubicBezTo>
                  <a:cubicBezTo>
                    <a:pt x="1057" y="480"/>
                    <a:pt x="1076" y="489"/>
                    <a:pt x="1077" y="487"/>
                  </a:cubicBezTo>
                  <a:cubicBezTo>
                    <a:pt x="1077" y="478"/>
                    <a:pt x="1029" y="455"/>
                    <a:pt x="1029" y="455"/>
                  </a:cubicBezTo>
                  <a:cubicBezTo>
                    <a:pt x="1031" y="453"/>
                    <a:pt x="1025" y="455"/>
                    <a:pt x="1024" y="454"/>
                  </a:cubicBezTo>
                  <a:cubicBezTo>
                    <a:pt x="1024" y="450"/>
                    <a:pt x="1059" y="446"/>
                    <a:pt x="1063" y="445"/>
                  </a:cubicBezTo>
                  <a:cubicBezTo>
                    <a:pt x="1066" y="445"/>
                    <a:pt x="1069" y="445"/>
                    <a:pt x="1073" y="447"/>
                  </a:cubicBezTo>
                  <a:cubicBezTo>
                    <a:pt x="1075" y="448"/>
                    <a:pt x="1077" y="448"/>
                    <a:pt x="1079" y="449"/>
                  </a:cubicBezTo>
                  <a:cubicBezTo>
                    <a:pt x="1086" y="451"/>
                    <a:pt x="1079" y="458"/>
                    <a:pt x="1079" y="458"/>
                  </a:cubicBezTo>
                  <a:cubicBezTo>
                    <a:pt x="1085" y="457"/>
                    <a:pt x="1094" y="451"/>
                    <a:pt x="1099" y="451"/>
                  </a:cubicBezTo>
                  <a:cubicBezTo>
                    <a:pt x="1113" y="452"/>
                    <a:pt x="1104" y="458"/>
                    <a:pt x="1114" y="463"/>
                  </a:cubicBezTo>
                  <a:cubicBezTo>
                    <a:pt x="1116" y="464"/>
                    <a:pt x="1123" y="466"/>
                    <a:pt x="1123" y="469"/>
                  </a:cubicBezTo>
                  <a:cubicBezTo>
                    <a:pt x="1123" y="470"/>
                    <a:pt x="1121" y="481"/>
                    <a:pt x="1122" y="482"/>
                  </a:cubicBezTo>
                  <a:cubicBezTo>
                    <a:pt x="1125" y="485"/>
                    <a:pt x="1127" y="474"/>
                    <a:pt x="1131" y="472"/>
                  </a:cubicBezTo>
                  <a:cubicBezTo>
                    <a:pt x="1131" y="472"/>
                    <a:pt x="1131" y="471"/>
                    <a:pt x="1131" y="471"/>
                  </a:cubicBezTo>
                  <a:cubicBezTo>
                    <a:pt x="1131" y="464"/>
                    <a:pt x="1106" y="456"/>
                    <a:pt x="1112" y="449"/>
                  </a:cubicBezTo>
                  <a:cubicBezTo>
                    <a:pt x="1118" y="442"/>
                    <a:pt x="1125" y="448"/>
                    <a:pt x="1135" y="452"/>
                  </a:cubicBezTo>
                  <a:cubicBezTo>
                    <a:pt x="1136" y="453"/>
                    <a:pt x="1147" y="454"/>
                    <a:pt x="1145" y="451"/>
                  </a:cubicBezTo>
                  <a:cubicBezTo>
                    <a:pt x="1145" y="449"/>
                    <a:pt x="1127" y="446"/>
                    <a:pt x="1128" y="443"/>
                  </a:cubicBezTo>
                  <a:cubicBezTo>
                    <a:pt x="1130" y="437"/>
                    <a:pt x="1156" y="444"/>
                    <a:pt x="1159" y="446"/>
                  </a:cubicBezTo>
                  <a:cubicBezTo>
                    <a:pt x="1163" y="448"/>
                    <a:pt x="1176" y="448"/>
                    <a:pt x="1172" y="447"/>
                  </a:cubicBezTo>
                  <a:cubicBezTo>
                    <a:pt x="1163" y="446"/>
                    <a:pt x="1157" y="440"/>
                    <a:pt x="1149" y="437"/>
                  </a:cubicBezTo>
                  <a:cubicBezTo>
                    <a:pt x="1147" y="437"/>
                    <a:pt x="1138" y="439"/>
                    <a:pt x="1136" y="437"/>
                  </a:cubicBezTo>
                  <a:cubicBezTo>
                    <a:pt x="1136" y="436"/>
                    <a:pt x="1147" y="426"/>
                    <a:pt x="1142" y="425"/>
                  </a:cubicBezTo>
                  <a:cubicBezTo>
                    <a:pt x="1127" y="421"/>
                    <a:pt x="1112" y="449"/>
                    <a:pt x="1095" y="439"/>
                  </a:cubicBezTo>
                  <a:cubicBezTo>
                    <a:pt x="1093" y="438"/>
                    <a:pt x="1095" y="437"/>
                    <a:pt x="1096" y="437"/>
                  </a:cubicBezTo>
                  <a:cubicBezTo>
                    <a:pt x="1107" y="436"/>
                    <a:pt x="1100" y="432"/>
                    <a:pt x="1094" y="429"/>
                  </a:cubicBezTo>
                  <a:cubicBezTo>
                    <a:pt x="1091" y="428"/>
                    <a:pt x="1054" y="450"/>
                    <a:pt x="1049" y="439"/>
                  </a:cubicBezTo>
                  <a:cubicBezTo>
                    <a:pt x="1041" y="421"/>
                    <a:pt x="1057" y="431"/>
                    <a:pt x="1061" y="424"/>
                  </a:cubicBezTo>
                  <a:cubicBezTo>
                    <a:pt x="1065" y="418"/>
                    <a:pt x="1040" y="417"/>
                    <a:pt x="1074" y="402"/>
                  </a:cubicBezTo>
                  <a:cubicBezTo>
                    <a:pt x="1090" y="396"/>
                    <a:pt x="1113" y="410"/>
                    <a:pt x="1104" y="404"/>
                  </a:cubicBezTo>
                  <a:cubicBezTo>
                    <a:pt x="1097" y="399"/>
                    <a:pt x="1114" y="395"/>
                    <a:pt x="1117" y="395"/>
                  </a:cubicBezTo>
                  <a:cubicBezTo>
                    <a:pt x="1122" y="394"/>
                    <a:pt x="1149" y="412"/>
                    <a:pt x="1155" y="405"/>
                  </a:cubicBezTo>
                  <a:cubicBezTo>
                    <a:pt x="1155" y="404"/>
                    <a:pt x="1153" y="403"/>
                    <a:pt x="1152" y="402"/>
                  </a:cubicBezTo>
                  <a:cubicBezTo>
                    <a:pt x="1149" y="400"/>
                    <a:pt x="1114" y="391"/>
                    <a:pt x="1115" y="389"/>
                  </a:cubicBezTo>
                  <a:cubicBezTo>
                    <a:pt x="1120" y="370"/>
                    <a:pt x="1163" y="392"/>
                    <a:pt x="1164" y="390"/>
                  </a:cubicBezTo>
                  <a:cubicBezTo>
                    <a:pt x="1169" y="383"/>
                    <a:pt x="1134" y="380"/>
                    <a:pt x="1136" y="377"/>
                  </a:cubicBezTo>
                  <a:cubicBezTo>
                    <a:pt x="1141" y="367"/>
                    <a:pt x="1169" y="373"/>
                    <a:pt x="1170" y="371"/>
                  </a:cubicBezTo>
                  <a:cubicBezTo>
                    <a:pt x="1170" y="370"/>
                    <a:pt x="1166" y="368"/>
                    <a:pt x="1165" y="367"/>
                  </a:cubicBezTo>
                  <a:cubicBezTo>
                    <a:pt x="1158" y="361"/>
                    <a:pt x="1150" y="361"/>
                    <a:pt x="1139" y="364"/>
                  </a:cubicBezTo>
                  <a:cubicBezTo>
                    <a:pt x="1138" y="365"/>
                    <a:pt x="1133" y="368"/>
                    <a:pt x="1133" y="366"/>
                  </a:cubicBezTo>
                  <a:cubicBezTo>
                    <a:pt x="1131" y="361"/>
                    <a:pt x="1140" y="359"/>
                    <a:pt x="1142" y="357"/>
                  </a:cubicBezTo>
                  <a:cubicBezTo>
                    <a:pt x="1143" y="356"/>
                    <a:pt x="1136" y="356"/>
                    <a:pt x="1152" y="339"/>
                  </a:cubicBezTo>
                  <a:cubicBezTo>
                    <a:pt x="1159" y="331"/>
                    <a:pt x="1161" y="336"/>
                    <a:pt x="1178" y="328"/>
                  </a:cubicBezTo>
                  <a:cubicBezTo>
                    <a:pt x="1180" y="327"/>
                    <a:pt x="1197" y="327"/>
                    <a:pt x="1197" y="326"/>
                  </a:cubicBezTo>
                  <a:cubicBezTo>
                    <a:pt x="1196" y="323"/>
                    <a:pt x="1189" y="325"/>
                    <a:pt x="1189" y="322"/>
                  </a:cubicBezTo>
                  <a:cubicBezTo>
                    <a:pt x="1189" y="320"/>
                    <a:pt x="1192" y="314"/>
                    <a:pt x="1191" y="313"/>
                  </a:cubicBezTo>
                  <a:cubicBezTo>
                    <a:pt x="1189" y="313"/>
                    <a:pt x="1180" y="317"/>
                    <a:pt x="1183" y="312"/>
                  </a:cubicBezTo>
                  <a:cubicBezTo>
                    <a:pt x="1188" y="304"/>
                    <a:pt x="1193" y="297"/>
                    <a:pt x="1198" y="289"/>
                  </a:cubicBezTo>
                  <a:cubicBezTo>
                    <a:pt x="1201" y="286"/>
                    <a:pt x="1195" y="280"/>
                    <a:pt x="1197" y="278"/>
                  </a:cubicBezTo>
                  <a:cubicBezTo>
                    <a:pt x="1202" y="271"/>
                    <a:pt x="1214" y="272"/>
                    <a:pt x="1217" y="282"/>
                  </a:cubicBezTo>
                  <a:cubicBezTo>
                    <a:pt x="1217" y="284"/>
                    <a:pt x="1213" y="289"/>
                    <a:pt x="1216" y="289"/>
                  </a:cubicBezTo>
                  <a:cubicBezTo>
                    <a:pt x="1219" y="290"/>
                    <a:pt x="1224" y="286"/>
                    <a:pt x="1227" y="291"/>
                  </a:cubicBezTo>
                  <a:cubicBezTo>
                    <a:pt x="1230" y="297"/>
                    <a:pt x="1224" y="312"/>
                    <a:pt x="1228" y="313"/>
                  </a:cubicBezTo>
                  <a:cubicBezTo>
                    <a:pt x="1232" y="314"/>
                    <a:pt x="1230" y="294"/>
                    <a:pt x="1233" y="293"/>
                  </a:cubicBezTo>
                  <a:cubicBezTo>
                    <a:pt x="1237" y="293"/>
                    <a:pt x="1235" y="302"/>
                    <a:pt x="1237" y="304"/>
                  </a:cubicBezTo>
                  <a:cubicBezTo>
                    <a:pt x="1249" y="316"/>
                    <a:pt x="1242" y="301"/>
                    <a:pt x="1243" y="300"/>
                  </a:cubicBezTo>
                  <a:cubicBezTo>
                    <a:pt x="1249" y="297"/>
                    <a:pt x="1273" y="305"/>
                    <a:pt x="1273" y="305"/>
                  </a:cubicBezTo>
                  <a:cubicBezTo>
                    <a:pt x="1274" y="303"/>
                    <a:pt x="1271" y="302"/>
                    <a:pt x="1270" y="301"/>
                  </a:cubicBezTo>
                  <a:cubicBezTo>
                    <a:pt x="1268" y="299"/>
                    <a:pt x="1221" y="284"/>
                    <a:pt x="1223" y="277"/>
                  </a:cubicBezTo>
                  <a:cubicBezTo>
                    <a:pt x="1226" y="267"/>
                    <a:pt x="1255" y="260"/>
                    <a:pt x="1261" y="265"/>
                  </a:cubicBezTo>
                  <a:cubicBezTo>
                    <a:pt x="1264" y="267"/>
                    <a:pt x="1258" y="269"/>
                    <a:pt x="1259" y="271"/>
                  </a:cubicBezTo>
                  <a:cubicBezTo>
                    <a:pt x="1260" y="276"/>
                    <a:pt x="1276" y="289"/>
                    <a:pt x="1281" y="293"/>
                  </a:cubicBezTo>
                  <a:cubicBezTo>
                    <a:pt x="1287" y="297"/>
                    <a:pt x="1301" y="292"/>
                    <a:pt x="1306" y="299"/>
                  </a:cubicBezTo>
                  <a:cubicBezTo>
                    <a:pt x="1311" y="310"/>
                    <a:pt x="1284" y="304"/>
                    <a:pt x="1287" y="310"/>
                  </a:cubicBezTo>
                  <a:cubicBezTo>
                    <a:pt x="1287" y="311"/>
                    <a:pt x="1287" y="311"/>
                    <a:pt x="1287" y="311"/>
                  </a:cubicBezTo>
                  <a:cubicBezTo>
                    <a:pt x="1289" y="311"/>
                    <a:pt x="1290" y="311"/>
                    <a:pt x="1291" y="310"/>
                  </a:cubicBezTo>
                  <a:cubicBezTo>
                    <a:pt x="1294" y="308"/>
                    <a:pt x="1309" y="321"/>
                    <a:pt x="1317" y="316"/>
                  </a:cubicBezTo>
                  <a:cubicBezTo>
                    <a:pt x="1319" y="314"/>
                    <a:pt x="1313" y="311"/>
                    <a:pt x="1312" y="310"/>
                  </a:cubicBezTo>
                  <a:cubicBezTo>
                    <a:pt x="1309" y="305"/>
                    <a:pt x="1314" y="300"/>
                    <a:pt x="1309" y="295"/>
                  </a:cubicBezTo>
                  <a:cubicBezTo>
                    <a:pt x="1299" y="284"/>
                    <a:pt x="1279" y="295"/>
                    <a:pt x="1272" y="278"/>
                  </a:cubicBezTo>
                  <a:cubicBezTo>
                    <a:pt x="1268" y="269"/>
                    <a:pt x="1286" y="262"/>
                    <a:pt x="1292" y="267"/>
                  </a:cubicBezTo>
                  <a:cubicBezTo>
                    <a:pt x="1292" y="267"/>
                    <a:pt x="1296" y="270"/>
                    <a:pt x="1295" y="267"/>
                  </a:cubicBezTo>
                  <a:cubicBezTo>
                    <a:pt x="1291" y="250"/>
                    <a:pt x="1271" y="275"/>
                    <a:pt x="1267" y="259"/>
                  </a:cubicBezTo>
                  <a:cubicBezTo>
                    <a:pt x="1262" y="238"/>
                    <a:pt x="1326" y="213"/>
                    <a:pt x="1341" y="222"/>
                  </a:cubicBezTo>
                  <a:cubicBezTo>
                    <a:pt x="1343" y="223"/>
                    <a:pt x="1341" y="226"/>
                    <a:pt x="1340" y="227"/>
                  </a:cubicBezTo>
                  <a:cubicBezTo>
                    <a:pt x="1332" y="233"/>
                    <a:pt x="1331" y="266"/>
                    <a:pt x="1330" y="277"/>
                  </a:cubicBezTo>
                  <a:cubicBezTo>
                    <a:pt x="1330" y="278"/>
                    <a:pt x="1317" y="287"/>
                    <a:pt x="1320" y="288"/>
                  </a:cubicBezTo>
                  <a:cubicBezTo>
                    <a:pt x="1338" y="296"/>
                    <a:pt x="1335" y="257"/>
                    <a:pt x="1338" y="254"/>
                  </a:cubicBezTo>
                  <a:cubicBezTo>
                    <a:pt x="1342" y="251"/>
                    <a:pt x="1366" y="257"/>
                    <a:pt x="1372" y="258"/>
                  </a:cubicBezTo>
                  <a:cubicBezTo>
                    <a:pt x="1376" y="259"/>
                    <a:pt x="1364" y="255"/>
                    <a:pt x="1360" y="253"/>
                  </a:cubicBezTo>
                  <a:cubicBezTo>
                    <a:pt x="1352" y="251"/>
                    <a:pt x="1342" y="247"/>
                    <a:pt x="1346" y="237"/>
                  </a:cubicBezTo>
                  <a:cubicBezTo>
                    <a:pt x="1346" y="236"/>
                    <a:pt x="1358" y="215"/>
                    <a:pt x="1361" y="217"/>
                  </a:cubicBezTo>
                  <a:cubicBezTo>
                    <a:pt x="1364" y="219"/>
                    <a:pt x="1359" y="231"/>
                    <a:pt x="1362" y="229"/>
                  </a:cubicBezTo>
                  <a:cubicBezTo>
                    <a:pt x="1367" y="224"/>
                    <a:pt x="1371" y="203"/>
                    <a:pt x="1375" y="201"/>
                  </a:cubicBezTo>
                  <a:cubicBezTo>
                    <a:pt x="1377" y="201"/>
                    <a:pt x="1375" y="215"/>
                    <a:pt x="1380" y="215"/>
                  </a:cubicBezTo>
                  <a:cubicBezTo>
                    <a:pt x="1387" y="215"/>
                    <a:pt x="1381" y="193"/>
                    <a:pt x="1388" y="196"/>
                  </a:cubicBezTo>
                  <a:cubicBezTo>
                    <a:pt x="1400" y="201"/>
                    <a:pt x="1396" y="260"/>
                    <a:pt x="1387" y="265"/>
                  </a:cubicBezTo>
                  <a:cubicBezTo>
                    <a:pt x="1382" y="269"/>
                    <a:pt x="1389" y="275"/>
                    <a:pt x="1384" y="279"/>
                  </a:cubicBezTo>
                  <a:cubicBezTo>
                    <a:pt x="1378" y="284"/>
                    <a:pt x="1362" y="295"/>
                    <a:pt x="1362" y="299"/>
                  </a:cubicBezTo>
                  <a:cubicBezTo>
                    <a:pt x="1361" y="302"/>
                    <a:pt x="1351" y="306"/>
                    <a:pt x="1354" y="309"/>
                  </a:cubicBezTo>
                  <a:cubicBezTo>
                    <a:pt x="1358" y="313"/>
                    <a:pt x="1363" y="303"/>
                    <a:pt x="1365" y="302"/>
                  </a:cubicBezTo>
                  <a:cubicBezTo>
                    <a:pt x="1369" y="298"/>
                    <a:pt x="1385" y="292"/>
                    <a:pt x="1387" y="289"/>
                  </a:cubicBezTo>
                  <a:cubicBezTo>
                    <a:pt x="1391" y="283"/>
                    <a:pt x="1400" y="270"/>
                    <a:pt x="1401" y="264"/>
                  </a:cubicBezTo>
                  <a:cubicBezTo>
                    <a:pt x="1402" y="263"/>
                    <a:pt x="1403" y="259"/>
                    <a:pt x="1403" y="259"/>
                  </a:cubicBezTo>
                  <a:cubicBezTo>
                    <a:pt x="1407" y="257"/>
                    <a:pt x="1433" y="278"/>
                    <a:pt x="1437" y="273"/>
                  </a:cubicBezTo>
                  <a:cubicBezTo>
                    <a:pt x="1438" y="272"/>
                    <a:pt x="1405" y="253"/>
                    <a:pt x="1404" y="250"/>
                  </a:cubicBezTo>
                  <a:cubicBezTo>
                    <a:pt x="1404" y="246"/>
                    <a:pt x="1410" y="243"/>
                    <a:pt x="1410" y="239"/>
                  </a:cubicBezTo>
                  <a:cubicBezTo>
                    <a:pt x="1410" y="235"/>
                    <a:pt x="1403" y="233"/>
                    <a:pt x="1404" y="230"/>
                  </a:cubicBezTo>
                  <a:cubicBezTo>
                    <a:pt x="1405" y="228"/>
                    <a:pt x="1410" y="230"/>
                    <a:pt x="1412" y="229"/>
                  </a:cubicBezTo>
                  <a:cubicBezTo>
                    <a:pt x="1439" y="222"/>
                    <a:pt x="1430" y="208"/>
                    <a:pt x="1456" y="200"/>
                  </a:cubicBezTo>
                  <a:cubicBezTo>
                    <a:pt x="1462" y="197"/>
                    <a:pt x="1454" y="204"/>
                    <a:pt x="1452" y="204"/>
                  </a:cubicBezTo>
                  <a:cubicBezTo>
                    <a:pt x="1441" y="210"/>
                    <a:pt x="1441" y="222"/>
                    <a:pt x="1450" y="226"/>
                  </a:cubicBezTo>
                  <a:cubicBezTo>
                    <a:pt x="1455" y="227"/>
                    <a:pt x="1450" y="214"/>
                    <a:pt x="1459" y="212"/>
                  </a:cubicBezTo>
                  <a:cubicBezTo>
                    <a:pt x="1473" y="209"/>
                    <a:pt x="1460" y="222"/>
                    <a:pt x="1463" y="222"/>
                  </a:cubicBezTo>
                  <a:cubicBezTo>
                    <a:pt x="1471" y="223"/>
                    <a:pt x="1469" y="213"/>
                    <a:pt x="1469" y="209"/>
                  </a:cubicBezTo>
                  <a:cubicBezTo>
                    <a:pt x="1470" y="204"/>
                    <a:pt x="1480" y="209"/>
                    <a:pt x="1480" y="206"/>
                  </a:cubicBezTo>
                  <a:cubicBezTo>
                    <a:pt x="1480" y="203"/>
                    <a:pt x="1459" y="196"/>
                    <a:pt x="1478" y="188"/>
                  </a:cubicBezTo>
                  <a:cubicBezTo>
                    <a:pt x="1478" y="188"/>
                    <a:pt x="1479" y="187"/>
                    <a:pt x="1479" y="187"/>
                  </a:cubicBezTo>
                  <a:cubicBezTo>
                    <a:pt x="1495" y="183"/>
                    <a:pt x="1538" y="235"/>
                    <a:pt x="1546" y="234"/>
                  </a:cubicBezTo>
                  <a:cubicBezTo>
                    <a:pt x="1552" y="233"/>
                    <a:pt x="1544" y="223"/>
                    <a:pt x="1541" y="221"/>
                  </a:cubicBezTo>
                  <a:cubicBezTo>
                    <a:pt x="1525" y="211"/>
                    <a:pt x="1545" y="222"/>
                    <a:pt x="1541" y="214"/>
                  </a:cubicBezTo>
                  <a:cubicBezTo>
                    <a:pt x="1539" y="209"/>
                    <a:pt x="1532" y="210"/>
                    <a:pt x="1531" y="201"/>
                  </a:cubicBezTo>
                  <a:cubicBezTo>
                    <a:pt x="1531" y="199"/>
                    <a:pt x="1534" y="199"/>
                    <a:pt x="1533" y="197"/>
                  </a:cubicBezTo>
                  <a:cubicBezTo>
                    <a:pt x="1526" y="186"/>
                    <a:pt x="1553" y="209"/>
                    <a:pt x="1545" y="191"/>
                  </a:cubicBezTo>
                  <a:cubicBezTo>
                    <a:pt x="1544" y="189"/>
                    <a:pt x="1552" y="188"/>
                    <a:pt x="1550" y="186"/>
                  </a:cubicBezTo>
                  <a:cubicBezTo>
                    <a:pt x="1547" y="183"/>
                    <a:pt x="1523" y="195"/>
                    <a:pt x="1522" y="186"/>
                  </a:cubicBezTo>
                  <a:cubicBezTo>
                    <a:pt x="1521" y="182"/>
                    <a:pt x="1541" y="182"/>
                    <a:pt x="1544" y="179"/>
                  </a:cubicBezTo>
                  <a:cubicBezTo>
                    <a:pt x="1544" y="178"/>
                    <a:pt x="1550" y="174"/>
                    <a:pt x="1548" y="173"/>
                  </a:cubicBezTo>
                  <a:cubicBezTo>
                    <a:pt x="1541" y="170"/>
                    <a:pt x="1523" y="184"/>
                    <a:pt x="1514" y="182"/>
                  </a:cubicBezTo>
                  <a:cubicBezTo>
                    <a:pt x="1510" y="181"/>
                    <a:pt x="1492" y="175"/>
                    <a:pt x="1491" y="172"/>
                  </a:cubicBezTo>
                  <a:cubicBezTo>
                    <a:pt x="1491" y="169"/>
                    <a:pt x="1497" y="164"/>
                    <a:pt x="1494" y="163"/>
                  </a:cubicBezTo>
                  <a:cubicBezTo>
                    <a:pt x="1487" y="161"/>
                    <a:pt x="1472" y="168"/>
                    <a:pt x="1469" y="158"/>
                  </a:cubicBezTo>
                  <a:cubicBezTo>
                    <a:pt x="1468" y="156"/>
                    <a:pt x="1487" y="146"/>
                    <a:pt x="1490" y="148"/>
                  </a:cubicBezTo>
                  <a:cubicBezTo>
                    <a:pt x="1491" y="149"/>
                    <a:pt x="1489" y="151"/>
                    <a:pt x="1490" y="152"/>
                  </a:cubicBezTo>
                  <a:cubicBezTo>
                    <a:pt x="1493" y="168"/>
                    <a:pt x="1495" y="138"/>
                    <a:pt x="1502" y="140"/>
                  </a:cubicBezTo>
                  <a:cubicBezTo>
                    <a:pt x="1508" y="141"/>
                    <a:pt x="1521" y="166"/>
                    <a:pt x="1528" y="168"/>
                  </a:cubicBezTo>
                  <a:cubicBezTo>
                    <a:pt x="1529" y="168"/>
                    <a:pt x="1528" y="159"/>
                    <a:pt x="1528" y="159"/>
                  </a:cubicBezTo>
                  <a:cubicBezTo>
                    <a:pt x="1532" y="156"/>
                    <a:pt x="1522" y="157"/>
                    <a:pt x="1522" y="151"/>
                  </a:cubicBezTo>
                  <a:cubicBezTo>
                    <a:pt x="1523" y="148"/>
                    <a:pt x="1534" y="142"/>
                    <a:pt x="1538" y="140"/>
                  </a:cubicBezTo>
                  <a:cubicBezTo>
                    <a:pt x="1538" y="140"/>
                    <a:pt x="1540" y="139"/>
                    <a:pt x="1540" y="139"/>
                  </a:cubicBezTo>
                  <a:cubicBezTo>
                    <a:pt x="1542" y="140"/>
                    <a:pt x="1543" y="141"/>
                    <a:pt x="1541" y="142"/>
                  </a:cubicBezTo>
                  <a:cubicBezTo>
                    <a:pt x="1533" y="150"/>
                    <a:pt x="1544" y="143"/>
                    <a:pt x="1547" y="142"/>
                  </a:cubicBezTo>
                  <a:cubicBezTo>
                    <a:pt x="1553" y="141"/>
                    <a:pt x="1545" y="153"/>
                    <a:pt x="1551" y="153"/>
                  </a:cubicBezTo>
                  <a:cubicBezTo>
                    <a:pt x="1551" y="154"/>
                    <a:pt x="1564" y="132"/>
                    <a:pt x="1568" y="147"/>
                  </a:cubicBezTo>
                  <a:cubicBezTo>
                    <a:pt x="1569" y="150"/>
                    <a:pt x="1564" y="152"/>
                    <a:pt x="1563" y="154"/>
                  </a:cubicBezTo>
                  <a:cubicBezTo>
                    <a:pt x="1561" y="157"/>
                    <a:pt x="1569" y="164"/>
                    <a:pt x="1563" y="167"/>
                  </a:cubicBezTo>
                  <a:cubicBezTo>
                    <a:pt x="1563" y="167"/>
                    <a:pt x="1560" y="168"/>
                    <a:pt x="1561" y="169"/>
                  </a:cubicBezTo>
                  <a:cubicBezTo>
                    <a:pt x="1563" y="171"/>
                    <a:pt x="1573" y="169"/>
                    <a:pt x="1577" y="169"/>
                  </a:cubicBezTo>
                  <a:cubicBezTo>
                    <a:pt x="1580" y="170"/>
                    <a:pt x="1588" y="176"/>
                    <a:pt x="1589" y="171"/>
                  </a:cubicBezTo>
                  <a:cubicBezTo>
                    <a:pt x="1590" y="168"/>
                    <a:pt x="1556" y="166"/>
                    <a:pt x="1573" y="151"/>
                  </a:cubicBezTo>
                  <a:cubicBezTo>
                    <a:pt x="1573" y="151"/>
                    <a:pt x="1574" y="150"/>
                    <a:pt x="1574" y="150"/>
                  </a:cubicBezTo>
                  <a:cubicBezTo>
                    <a:pt x="1583" y="146"/>
                    <a:pt x="1591" y="157"/>
                    <a:pt x="1595" y="157"/>
                  </a:cubicBezTo>
                  <a:cubicBezTo>
                    <a:pt x="1598" y="156"/>
                    <a:pt x="1627" y="155"/>
                    <a:pt x="1627" y="160"/>
                  </a:cubicBezTo>
                  <a:cubicBezTo>
                    <a:pt x="1627" y="177"/>
                    <a:pt x="1565" y="178"/>
                    <a:pt x="1565" y="185"/>
                  </a:cubicBezTo>
                  <a:cubicBezTo>
                    <a:pt x="1565" y="185"/>
                    <a:pt x="1579" y="182"/>
                    <a:pt x="1581" y="182"/>
                  </a:cubicBezTo>
                  <a:cubicBezTo>
                    <a:pt x="1594" y="180"/>
                    <a:pt x="1613" y="180"/>
                    <a:pt x="1623" y="172"/>
                  </a:cubicBezTo>
                  <a:cubicBezTo>
                    <a:pt x="1625" y="171"/>
                    <a:pt x="1627" y="169"/>
                    <a:pt x="1629" y="169"/>
                  </a:cubicBezTo>
                  <a:cubicBezTo>
                    <a:pt x="1630" y="169"/>
                    <a:pt x="1630" y="169"/>
                    <a:pt x="1630" y="170"/>
                  </a:cubicBezTo>
                  <a:cubicBezTo>
                    <a:pt x="1631" y="172"/>
                    <a:pt x="1629" y="181"/>
                    <a:pt x="1630" y="186"/>
                  </a:cubicBezTo>
                  <a:cubicBezTo>
                    <a:pt x="1631" y="188"/>
                    <a:pt x="1644" y="184"/>
                    <a:pt x="1642" y="196"/>
                  </a:cubicBezTo>
                  <a:cubicBezTo>
                    <a:pt x="1642" y="197"/>
                    <a:pt x="1637" y="199"/>
                    <a:pt x="1638" y="200"/>
                  </a:cubicBezTo>
                  <a:cubicBezTo>
                    <a:pt x="1642" y="200"/>
                    <a:pt x="1652" y="190"/>
                    <a:pt x="1657" y="192"/>
                  </a:cubicBezTo>
                  <a:cubicBezTo>
                    <a:pt x="1661" y="193"/>
                    <a:pt x="1657" y="200"/>
                    <a:pt x="1657" y="200"/>
                  </a:cubicBezTo>
                  <a:cubicBezTo>
                    <a:pt x="1659" y="200"/>
                    <a:pt x="1662" y="197"/>
                    <a:pt x="1664" y="196"/>
                  </a:cubicBezTo>
                  <a:cubicBezTo>
                    <a:pt x="1696" y="186"/>
                    <a:pt x="1647" y="189"/>
                    <a:pt x="1644" y="177"/>
                  </a:cubicBezTo>
                  <a:cubicBezTo>
                    <a:pt x="1644" y="173"/>
                    <a:pt x="1668" y="176"/>
                    <a:pt x="1665" y="169"/>
                  </a:cubicBezTo>
                  <a:cubicBezTo>
                    <a:pt x="1664" y="167"/>
                    <a:pt x="1656" y="168"/>
                    <a:pt x="1656" y="165"/>
                  </a:cubicBezTo>
                  <a:cubicBezTo>
                    <a:pt x="1656" y="164"/>
                    <a:pt x="1671" y="161"/>
                    <a:pt x="1665" y="160"/>
                  </a:cubicBezTo>
                  <a:cubicBezTo>
                    <a:pt x="1663" y="160"/>
                    <a:pt x="1648" y="159"/>
                    <a:pt x="1650" y="157"/>
                  </a:cubicBezTo>
                  <a:cubicBezTo>
                    <a:pt x="1653" y="153"/>
                    <a:pt x="1676" y="155"/>
                    <a:pt x="1676" y="152"/>
                  </a:cubicBezTo>
                  <a:cubicBezTo>
                    <a:pt x="1676" y="149"/>
                    <a:pt x="1655" y="152"/>
                    <a:pt x="1656" y="150"/>
                  </a:cubicBezTo>
                  <a:cubicBezTo>
                    <a:pt x="1658" y="145"/>
                    <a:pt x="1684" y="145"/>
                    <a:pt x="1683" y="143"/>
                  </a:cubicBezTo>
                  <a:cubicBezTo>
                    <a:pt x="1683" y="142"/>
                    <a:pt x="1670" y="141"/>
                    <a:pt x="1670" y="141"/>
                  </a:cubicBezTo>
                  <a:cubicBezTo>
                    <a:pt x="1667" y="137"/>
                    <a:pt x="1705" y="113"/>
                    <a:pt x="1709" y="112"/>
                  </a:cubicBezTo>
                  <a:cubicBezTo>
                    <a:pt x="1717" y="110"/>
                    <a:pt x="1748" y="119"/>
                    <a:pt x="1750" y="118"/>
                  </a:cubicBezTo>
                  <a:cubicBezTo>
                    <a:pt x="1757" y="113"/>
                    <a:pt x="1727" y="113"/>
                    <a:pt x="1727" y="104"/>
                  </a:cubicBezTo>
                  <a:cubicBezTo>
                    <a:pt x="1727" y="100"/>
                    <a:pt x="1739" y="97"/>
                    <a:pt x="1741" y="94"/>
                  </a:cubicBezTo>
                  <a:cubicBezTo>
                    <a:pt x="1745" y="91"/>
                    <a:pt x="1741" y="80"/>
                    <a:pt x="1750" y="80"/>
                  </a:cubicBezTo>
                  <a:cubicBezTo>
                    <a:pt x="1751" y="80"/>
                    <a:pt x="1762" y="82"/>
                    <a:pt x="1763" y="84"/>
                  </a:cubicBezTo>
                  <a:cubicBezTo>
                    <a:pt x="1765" y="86"/>
                    <a:pt x="1787" y="99"/>
                    <a:pt x="1784" y="87"/>
                  </a:cubicBezTo>
                  <a:cubicBezTo>
                    <a:pt x="1780" y="75"/>
                    <a:pt x="1762" y="71"/>
                    <a:pt x="1750" y="68"/>
                  </a:cubicBezTo>
                  <a:cubicBezTo>
                    <a:pt x="1748" y="68"/>
                    <a:pt x="1739" y="69"/>
                    <a:pt x="1740" y="66"/>
                  </a:cubicBezTo>
                  <a:cubicBezTo>
                    <a:pt x="1745" y="34"/>
                    <a:pt x="1762" y="71"/>
                    <a:pt x="1775" y="66"/>
                  </a:cubicBezTo>
                  <a:cubicBezTo>
                    <a:pt x="1777" y="65"/>
                    <a:pt x="1773" y="55"/>
                    <a:pt x="1772" y="54"/>
                  </a:cubicBezTo>
                  <a:cubicBezTo>
                    <a:pt x="1771" y="51"/>
                    <a:pt x="1786" y="53"/>
                    <a:pt x="1781" y="50"/>
                  </a:cubicBezTo>
                  <a:cubicBezTo>
                    <a:pt x="1780" y="50"/>
                    <a:pt x="1772" y="47"/>
                    <a:pt x="1772" y="46"/>
                  </a:cubicBezTo>
                  <a:cubicBezTo>
                    <a:pt x="1773" y="45"/>
                    <a:pt x="1767" y="40"/>
                    <a:pt x="1771" y="39"/>
                  </a:cubicBezTo>
                  <a:cubicBezTo>
                    <a:pt x="1781" y="37"/>
                    <a:pt x="1771" y="34"/>
                    <a:pt x="1772" y="34"/>
                  </a:cubicBezTo>
                  <a:cubicBezTo>
                    <a:pt x="1786" y="27"/>
                    <a:pt x="1793" y="46"/>
                    <a:pt x="1793" y="46"/>
                  </a:cubicBezTo>
                  <a:cubicBezTo>
                    <a:pt x="1804" y="47"/>
                    <a:pt x="1808" y="29"/>
                    <a:pt x="1813" y="38"/>
                  </a:cubicBezTo>
                  <a:cubicBezTo>
                    <a:pt x="1817" y="43"/>
                    <a:pt x="1794" y="50"/>
                    <a:pt x="1800" y="52"/>
                  </a:cubicBezTo>
                  <a:cubicBezTo>
                    <a:pt x="1809" y="54"/>
                    <a:pt x="1821" y="43"/>
                    <a:pt x="1821" y="43"/>
                  </a:cubicBezTo>
                  <a:cubicBezTo>
                    <a:pt x="1825" y="46"/>
                    <a:pt x="1832" y="55"/>
                    <a:pt x="1830" y="61"/>
                  </a:cubicBezTo>
                  <a:cubicBezTo>
                    <a:pt x="1830" y="61"/>
                    <a:pt x="1828" y="64"/>
                    <a:pt x="1830" y="64"/>
                  </a:cubicBezTo>
                  <a:cubicBezTo>
                    <a:pt x="1849" y="64"/>
                    <a:pt x="1836" y="35"/>
                    <a:pt x="1839" y="35"/>
                  </a:cubicBezTo>
                  <a:cubicBezTo>
                    <a:pt x="1840" y="34"/>
                    <a:pt x="1842" y="35"/>
                    <a:pt x="1843" y="35"/>
                  </a:cubicBezTo>
                  <a:cubicBezTo>
                    <a:pt x="1862" y="44"/>
                    <a:pt x="1844" y="53"/>
                    <a:pt x="1847" y="55"/>
                  </a:cubicBezTo>
                  <a:cubicBezTo>
                    <a:pt x="1847" y="55"/>
                    <a:pt x="1847" y="56"/>
                    <a:pt x="1848" y="56"/>
                  </a:cubicBezTo>
                  <a:cubicBezTo>
                    <a:pt x="1850" y="57"/>
                    <a:pt x="1851" y="53"/>
                    <a:pt x="1852" y="52"/>
                  </a:cubicBezTo>
                  <a:cubicBezTo>
                    <a:pt x="1855" y="49"/>
                    <a:pt x="1866" y="47"/>
                    <a:pt x="1870" y="48"/>
                  </a:cubicBezTo>
                  <a:cubicBezTo>
                    <a:pt x="1871" y="48"/>
                    <a:pt x="1875" y="56"/>
                    <a:pt x="1877" y="52"/>
                  </a:cubicBezTo>
                  <a:cubicBezTo>
                    <a:pt x="1878" y="49"/>
                    <a:pt x="1886" y="44"/>
                    <a:pt x="1888" y="48"/>
                  </a:cubicBezTo>
                  <a:cubicBezTo>
                    <a:pt x="1891" y="54"/>
                    <a:pt x="1837" y="95"/>
                    <a:pt x="1822" y="104"/>
                  </a:cubicBezTo>
                  <a:cubicBezTo>
                    <a:pt x="1821" y="105"/>
                    <a:pt x="1815" y="108"/>
                    <a:pt x="1815" y="109"/>
                  </a:cubicBezTo>
                  <a:cubicBezTo>
                    <a:pt x="1816" y="112"/>
                    <a:pt x="1830" y="103"/>
                    <a:pt x="1833" y="109"/>
                  </a:cubicBezTo>
                  <a:cubicBezTo>
                    <a:pt x="1835" y="116"/>
                    <a:pt x="1813" y="112"/>
                    <a:pt x="1814" y="115"/>
                  </a:cubicBezTo>
                  <a:cubicBezTo>
                    <a:pt x="1815" y="121"/>
                    <a:pt x="1831" y="114"/>
                    <a:pt x="1832" y="118"/>
                  </a:cubicBezTo>
                  <a:cubicBezTo>
                    <a:pt x="1838" y="133"/>
                    <a:pt x="1814" y="124"/>
                    <a:pt x="1815" y="134"/>
                  </a:cubicBezTo>
                  <a:cubicBezTo>
                    <a:pt x="1815" y="138"/>
                    <a:pt x="1831" y="140"/>
                    <a:pt x="1821" y="144"/>
                  </a:cubicBezTo>
                  <a:cubicBezTo>
                    <a:pt x="1812" y="147"/>
                    <a:pt x="1790" y="176"/>
                    <a:pt x="1807" y="181"/>
                  </a:cubicBezTo>
                  <a:cubicBezTo>
                    <a:pt x="1810" y="182"/>
                    <a:pt x="1812" y="181"/>
                    <a:pt x="1811" y="178"/>
                  </a:cubicBezTo>
                  <a:cubicBezTo>
                    <a:pt x="1806" y="165"/>
                    <a:pt x="1813" y="170"/>
                    <a:pt x="1818" y="170"/>
                  </a:cubicBezTo>
                  <a:cubicBezTo>
                    <a:pt x="1821" y="170"/>
                    <a:pt x="1814" y="177"/>
                    <a:pt x="1816" y="178"/>
                  </a:cubicBezTo>
                  <a:cubicBezTo>
                    <a:pt x="1824" y="184"/>
                    <a:pt x="1847" y="154"/>
                    <a:pt x="1853" y="149"/>
                  </a:cubicBezTo>
                  <a:cubicBezTo>
                    <a:pt x="1862" y="139"/>
                    <a:pt x="1840" y="144"/>
                    <a:pt x="1847" y="135"/>
                  </a:cubicBezTo>
                  <a:cubicBezTo>
                    <a:pt x="1865" y="114"/>
                    <a:pt x="1894" y="93"/>
                    <a:pt x="1908" y="76"/>
                  </a:cubicBezTo>
                  <a:cubicBezTo>
                    <a:pt x="1908" y="76"/>
                    <a:pt x="1909" y="75"/>
                    <a:pt x="1909" y="74"/>
                  </a:cubicBezTo>
                  <a:cubicBezTo>
                    <a:pt x="1913" y="66"/>
                    <a:pt x="1921" y="63"/>
                    <a:pt x="1926" y="56"/>
                  </a:cubicBezTo>
                  <a:cubicBezTo>
                    <a:pt x="1928" y="53"/>
                    <a:pt x="1955" y="31"/>
                    <a:pt x="1958" y="37"/>
                  </a:cubicBezTo>
                  <a:cubicBezTo>
                    <a:pt x="1960" y="42"/>
                    <a:pt x="1961" y="71"/>
                    <a:pt x="1954" y="77"/>
                  </a:cubicBezTo>
                  <a:cubicBezTo>
                    <a:pt x="1951" y="80"/>
                    <a:pt x="1926" y="83"/>
                    <a:pt x="1927" y="88"/>
                  </a:cubicBezTo>
                  <a:cubicBezTo>
                    <a:pt x="1927" y="90"/>
                    <a:pt x="1935" y="87"/>
                    <a:pt x="1936" y="86"/>
                  </a:cubicBezTo>
                  <a:cubicBezTo>
                    <a:pt x="1940" y="85"/>
                    <a:pt x="1952" y="84"/>
                    <a:pt x="1954" y="88"/>
                  </a:cubicBezTo>
                  <a:cubicBezTo>
                    <a:pt x="1961" y="100"/>
                    <a:pt x="1936" y="119"/>
                    <a:pt x="1941" y="133"/>
                  </a:cubicBezTo>
                  <a:cubicBezTo>
                    <a:pt x="1944" y="140"/>
                    <a:pt x="1964" y="117"/>
                    <a:pt x="1967" y="114"/>
                  </a:cubicBezTo>
                  <a:cubicBezTo>
                    <a:pt x="1971" y="112"/>
                    <a:pt x="1993" y="121"/>
                    <a:pt x="1994" y="116"/>
                  </a:cubicBezTo>
                  <a:cubicBezTo>
                    <a:pt x="1995" y="112"/>
                    <a:pt x="1979" y="107"/>
                    <a:pt x="1983" y="100"/>
                  </a:cubicBezTo>
                  <a:cubicBezTo>
                    <a:pt x="1988" y="91"/>
                    <a:pt x="1993" y="95"/>
                    <a:pt x="2001" y="96"/>
                  </a:cubicBezTo>
                  <a:cubicBezTo>
                    <a:pt x="2002" y="96"/>
                    <a:pt x="2010" y="98"/>
                    <a:pt x="2009" y="97"/>
                  </a:cubicBezTo>
                  <a:cubicBezTo>
                    <a:pt x="2008" y="94"/>
                    <a:pt x="1993" y="90"/>
                    <a:pt x="1994" y="88"/>
                  </a:cubicBezTo>
                  <a:cubicBezTo>
                    <a:pt x="1996" y="79"/>
                    <a:pt x="1993" y="78"/>
                    <a:pt x="1997" y="72"/>
                  </a:cubicBezTo>
                  <a:cubicBezTo>
                    <a:pt x="2000" y="68"/>
                    <a:pt x="2012" y="74"/>
                    <a:pt x="2014" y="73"/>
                  </a:cubicBezTo>
                  <a:cubicBezTo>
                    <a:pt x="2017" y="70"/>
                    <a:pt x="2007" y="66"/>
                    <a:pt x="2013" y="59"/>
                  </a:cubicBezTo>
                  <a:cubicBezTo>
                    <a:pt x="2015" y="56"/>
                    <a:pt x="2029" y="61"/>
                    <a:pt x="2033" y="61"/>
                  </a:cubicBezTo>
                  <a:cubicBezTo>
                    <a:pt x="2036" y="61"/>
                    <a:pt x="2044" y="63"/>
                    <a:pt x="2041" y="62"/>
                  </a:cubicBezTo>
                  <a:cubicBezTo>
                    <a:pt x="2027" y="59"/>
                    <a:pt x="2027" y="52"/>
                    <a:pt x="2022" y="44"/>
                  </a:cubicBezTo>
                  <a:cubicBezTo>
                    <a:pt x="2021" y="43"/>
                    <a:pt x="2017" y="48"/>
                    <a:pt x="2016" y="49"/>
                  </a:cubicBezTo>
                  <a:cubicBezTo>
                    <a:pt x="2011" y="49"/>
                    <a:pt x="1998" y="49"/>
                    <a:pt x="1996" y="43"/>
                  </a:cubicBezTo>
                  <a:cubicBezTo>
                    <a:pt x="1991" y="28"/>
                    <a:pt x="2014" y="43"/>
                    <a:pt x="2016" y="40"/>
                  </a:cubicBezTo>
                  <a:cubicBezTo>
                    <a:pt x="2019" y="36"/>
                    <a:pt x="2004" y="31"/>
                    <a:pt x="2005" y="28"/>
                  </a:cubicBezTo>
                  <a:cubicBezTo>
                    <a:pt x="2006" y="12"/>
                    <a:pt x="2033" y="39"/>
                    <a:pt x="2035" y="38"/>
                  </a:cubicBezTo>
                  <a:cubicBezTo>
                    <a:pt x="2042" y="33"/>
                    <a:pt x="2021" y="19"/>
                    <a:pt x="2044" y="10"/>
                  </a:cubicBezTo>
                  <a:cubicBezTo>
                    <a:pt x="2047" y="8"/>
                    <a:pt x="2046" y="17"/>
                    <a:pt x="2047" y="20"/>
                  </a:cubicBezTo>
                  <a:cubicBezTo>
                    <a:pt x="2048" y="21"/>
                    <a:pt x="2061" y="24"/>
                    <a:pt x="2063" y="24"/>
                  </a:cubicBezTo>
                  <a:cubicBezTo>
                    <a:pt x="2071" y="27"/>
                    <a:pt x="2093" y="14"/>
                    <a:pt x="2096" y="18"/>
                  </a:cubicBezTo>
                  <a:cubicBezTo>
                    <a:pt x="2102" y="24"/>
                    <a:pt x="2087" y="30"/>
                    <a:pt x="2093" y="34"/>
                  </a:cubicBezTo>
                  <a:cubicBezTo>
                    <a:pt x="2098" y="37"/>
                    <a:pt x="2115" y="22"/>
                    <a:pt x="2123" y="34"/>
                  </a:cubicBezTo>
                  <a:cubicBezTo>
                    <a:pt x="2130" y="43"/>
                    <a:pt x="2109" y="48"/>
                    <a:pt x="2107" y="49"/>
                  </a:cubicBezTo>
                  <a:cubicBezTo>
                    <a:pt x="2106" y="50"/>
                    <a:pt x="2117" y="50"/>
                    <a:pt x="2113" y="53"/>
                  </a:cubicBezTo>
                  <a:cubicBezTo>
                    <a:pt x="2109" y="56"/>
                    <a:pt x="2097" y="55"/>
                    <a:pt x="2095" y="58"/>
                  </a:cubicBezTo>
                  <a:cubicBezTo>
                    <a:pt x="2093" y="59"/>
                    <a:pt x="2106" y="60"/>
                    <a:pt x="2097" y="64"/>
                  </a:cubicBezTo>
                  <a:cubicBezTo>
                    <a:pt x="2090" y="68"/>
                    <a:pt x="2056" y="58"/>
                    <a:pt x="2053" y="65"/>
                  </a:cubicBezTo>
                  <a:cubicBezTo>
                    <a:pt x="2053" y="66"/>
                    <a:pt x="2061" y="66"/>
                    <a:pt x="2059" y="68"/>
                  </a:cubicBezTo>
                  <a:cubicBezTo>
                    <a:pt x="2052" y="75"/>
                    <a:pt x="2057" y="70"/>
                    <a:pt x="2063" y="68"/>
                  </a:cubicBezTo>
                  <a:cubicBezTo>
                    <a:pt x="2069" y="67"/>
                    <a:pt x="2074" y="71"/>
                    <a:pt x="2080" y="71"/>
                  </a:cubicBezTo>
                  <a:cubicBezTo>
                    <a:pt x="2081" y="71"/>
                    <a:pt x="2086" y="72"/>
                    <a:pt x="2086" y="73"/>
                  </a:cubicBezTo>
                  <a:cubicBezTo>
                    <a:pt x="2086" y="78"/>
                    <a:pt x="2055" y="90"/>
                    <a:pt x="2050" y="92"/>
                  </a:cubicBezTo>
                  <a:cubicBezTo>
                    <a:pt x="2050" y="92"/>
                    <a:pt x="2043" y="93"/>
                    <a:pt x="2043" y="94"/>
                  </a:cubicBezTo>
                  <a:cubicBezTo>
                    <a:pt x="2046" y="100"/>
                    <a:pt x="2090" y="79"/>
                    <a:pt x="2096" y="77"/>
                  </a:cubicBezTo>
                  <a:cubicBezTo>
                    <a:pt x="2097" y="77"/>
                    <a:pt x="2100" y="74"/>
                    <a:pt x="2101" y="76"/>
                  </a:cubicBezTo>
                  <a:cubicBezTo>
                    <a:pt x="2114" y="95"/>
                    <a:pt x="2061" y="105"/>
                    <a:pt x="2061" y="114"/>
                  </a:cubicBezTo>
                  <a:cubicBezTo>
                    <a:pt x="2061" y="115"/>
                    <a:pt x="2063" y="117"/>
                    <a:pt x="2064" y="118"/>
                  </a:cubicBezTo>
                  <a:cubicBezTo>
                    <a:pt x="2065" y="127"/>
                    <a:pt x="2072" y="104"/>
                    <a:pt x="2090" y="110"/>
                  </a:cubicBezTo>
                  <a:cubicBezTo>
                    <a:pt x="2091" y="110"/>
                    <a:pt x="2083" y="115"/>
                    <a:pt x="2081" y="116"/>
                  </a:cubicBezTo>
                  <a:cubicBezTo>
                    <a:pt x="2080" y="117"/>
                    <a:pt x="2082" y="120"/>
                    <a:pt x="2084" y="121"/>
                  </a:cubicBezTo>
                  <a:cubicBezTo>
                    <a:pt x="2088" y="123"/>
                    <a:pt x="2096" y="103"/>
                    <a:pt x="2104" y="109"/>
                  </a:cubicBezTo>
                  <a:cubicBezTo>
                    <a:pt x="2105" y="109"/>
                    <a:pt x="2089" y="129"/>
                    <a:pt x="2088" y="132"/>
                  </a:cubicBezTo>
                  <a:cubicBezTo>
                    <a:pt x="2086" y="142"/>
                    <a:pt x="2093" y="160"/>
                    <a:pt x="2089" y="170"/>
                  </a:cubicBezTo>
                  <a:cubicBezTo>
                    <a:pt x="2086" y="176"/>
                    <a:pt x="2078" y="177"/>
                    <a:pt x="2076" y="180"/>
                  </a:cubicBezTo>
                  <a:cubicBezTo>
                    <a:pt x="2075" y="181"/>
                    <a:pt x="2083" y="180"/>
                    <a:pt x="2084" y="180"/>
                  </a:cubicBezTo>
                  <a:cubicBezTo>
                    <a:pt x="2088" y="177"/>
                    <a:pt x="2094" y="169"/>
                    <a:pt x="2095" y="164"/>
                  </a:cubicBezTo>
                  <a:cubicBezTo>
                    <a:pt x="2099" y="150"/>
                    <a:pt x="2088" y="124"/>
                    <a:pt x="2107" y="115"/>
                  </a:cubicBezTo>
                  <a:cubicBezTo>
                    <a:pt x="2116" y="110"/>
                    <a:pt x="2118" y="121"/>
                    <a:pt x="2120" y="120"/>
                  </a:cubicBezTo>
                  <a:cubicBezTo>
                    <a:pt x="2122" y="118"/>
                    <a:pt x="2118" y="114"/>
                    <a:pt x="2121" y="112"/>
                  </a:cubicBezTo>
                  <a:cubicBezTo>
                    <a:pt x="2121" y="112"/>
                    <a:pt x="2125" y="110"/>
                    <a:pt x="2124" y="110"/>
                  </a:cubicBezTo>
                  <a:cubicBezTo>
                    <a:pt x="2121" y="107"/>
                    <a:pt x="2112" y="109"/>
                    <a:pt x="2110" y="104"/>
                  </a:cubicBezTo>
                  <a:cubicBezTo>
                    <a:pt x="2109" y="103"/>
                    <a:pt x="2111" y="101"/>
                    <a:pt x="2112" y="100"/>
                  </a:cubicBezTo>
                  <a:cubicBezTo>
                    <a:pt x="2114" y="96"/>
                    <a:pt x="2116" y="85"/>
                    <a:pt x="2120" y="82"/>
                  </a:cubicBezTo>
                  <a:cubicBezTo>
                    <a:pt x="2122" y="80"/>
                    <a:pt x="2128" y="85"/>
                    <a:pt x="2130" y="83"/>
                  </a:cubicBezTo>
                  <a:cubicBezTo>
                    <a:pt x="2132" y="81"/>
                    <a:pt x="2120" y="79"/>
                    <a:pt x="2121" y="75"/>
                  </a:cubicBezTo>
                  <a:cubicBezTo>
                    <a:pt x="2123" y="67"/>
                    <a:pt x="2141" y="53"/>
                    <a:pt x="2148" y="50"/>
                  </a:cubicBezTo>
                  <a:cubicBezTo>
                    <a:pt x="2149" y="49"/>
                    <a:pt x="2150" y="49"/>
                    <a:pt x="2151" y="49"/>
                  </a:cubicBezTo>
                  <a:cubicBezTo>
                    <a:pt x="2159" y="48"/>
                    <a:pt x="2196" y="57"/>
                    <a:pt x="2200" y="65"/>
                  </a:cubicBezTo>
                  <a:cubicBezTo>
                    <a:pt x="2200" y="66"/>
                    <a:pt x="2196" y="69"/>
                    <a:pt x="2195" y="69"/>
                  </a:cubicBezTo>
                  <a:cubicBezTo>
                    <a:pt x="2189" y="74"/>
                    <a:pt x="2191" y="74"/>
                    <a:pt x="2199" y="73"/>
                  </a:cubicBezTo>
                  <a:cubicBezTo>
                    <a:pt x="2206" y="72"/>
                    <a:pt x="2190" y="76"/>
                    <a:pt x="2193" y="77"/>
                  </a:cubicBezTo>
                  <a:cubicBezTo>
                    <a:pt x="2194" y="77"/>
                    <a:pt x="2197" y="77"/>
                    <a:pt x="2196" y="79"/>
                  </a:cubicBezTo>
                  <a:cubicBezTo>
                    <a:pt x="2196" y="80"/>
                    <a:pt x="2185" y="82"/>
                    <a:pt x="2189" y="86"/>
                  </a:cubicBezTo>
                  <a:cubicBezTo>
                    <a:pt x="2191" y="87"/>
                    <a:pt x="2227" y="68"/>
                    <a:pt x="2233" y="73"/>
                  </a:cubicBezTo>
                  <a:cubicBezTo>
                    <a:pt x="2240" y="80"/>
                    <a:pt x="2223" y="90"/>
                    <a:pt x="2224" y="92"/>
                  </a:cubicBezTo>
                  <a:cubicBezTo>
                    <a:pt x="2227" y="99"/>
                    <a:pt x="2250" y="77"/>
                    <a:pt x="2252" y="77"/>
                  </a:cubicBezTo>
                  <a:cubicBezTo>
                    <a:pt x="2259" y="76"/>
                    <a:pt x="2261" y="77"/>
                    <a:pt x="2266" y="80"/>
                  </a:cubicBezTo>
                  <a:cubicBezTo>
                    <a:pt x="2278" y="86"/>
                    <a:pt x="2260" y="86"/>
                    <a:pt x="2262" y="88"/>
                  </a:cubicBezTo>
                  <a:cubicBezTo>
                    <a:pt x="2263" y="89"/>
                    <a:pt x="2272" y="88"/>
                    <a:pt x="2274" y="90"/>
                  </a:cubicBezTo>
                  <a:cubicBezTo>
                    <a:pt x="2276" y="90"/>
                    <a:pt x="2284" y="93"/>
                    <a:pt x="2284" y="95"/>
                  </a:cubicBezTo>
                  <a:cubicBezTo>
                    <a:pt x="2283" y="102"/>
                    <a:pt x="2272" y="107"/>
                    <a:pt x="2265" y="106"/>
                  </a:cubicBezTo>
                  <a:cubicBezTo>
                    <a:pt x="2263" y="106"/>
                    <a:pt x="2253" y="104"/>
                    <a:pt x="2253" y="105"/>
                  </a:cubicBezTo>
                  <a:cubicBezTo>
                    <a:pt x="2263" y="117"/>
                    <a:pt x="2283" y="100"/>
                    <a:pt x="2294" y="101"/>
                  </a:cubicBezTo>
                  <a:cubicBezTo>
                    <a:pt x="2297" y="102"/>
                    <a:pt x="2304" y="103"/>
                    <a:pt x="2306" y="104"/>
                  </a:cubicBezTo>
                  <a:cubicBezTo>
                    <a:pt x="2307" y="105"/>
                    <a:pt x="2307" y="106"/>
                    <a:pt x="2306" y="107"/>
                  </a:cubicBezTo>
                  <a:cubicBezTo>
                    <a:pt x="2302" y="110"/>
                    <a:pt x="2304" y="110"/>
                    <a:pt x="2309" y="112"/>
                  </a:cubicBezTo>
                  <a:cubicBezTo>
                    <a:pt x="2315" y="114"/>
                    <a:pt x="2320" y="124"/>
                    <a:pt x="2325" y="125"/>
                  </a:cubicBezTo>
                  <a:cubicBezTo>
                    <a:pt x="2326" y="125"/>
                    <a:pt x="2349" y="114"/>
                    <a:pt x="2348" y="133"/>
                  </a:cubicBezTo>
                  <a:cubicBezTo>
                    <a:pt x="2346" y="165"/>
                    <a:pt x="2320" y="138"/>
                    <a:pt x="2299" y="152"/>
                  </a:cubicBezTo>
                  <a:cubicBezTo>
                    <a:pt x="2289" y="159"/>
                    <a:pt x="2275" y="180"/>
                    <a:pt x="2267" y="180"/>
                  </a:cubicBezTo>
                  <a:cubicBezTo>
                    <a:pt x="2234" y="183"/>
                    <a:pt x="2198" y="175"/>
                    <a:pt x="2165" y="170"/>
                  </a:cubicBezTo>
                  <a:cubicBezTo>
                    <a:pt x="2155" y="169"/>
                    <a:pt x="2147" y="162"/>
                    <a:pt x="2136" y="162"/>
                  </a:cubicBezTo>
                  <a:cubicBezTo>
                    <a:pt x="2134" y="163"/>
                    <a:pt x="2129" y="163"/>
                    <a:pt x="2128" y="165"/>
                  </a:cubicBezTo>
                  <a:cubicBezTo>
                    <a:pt x="2127" y="166"/>
                    <a:pt x="2138" y="167"/>
                    <a:pt x="2139" y="168"/>
                  </a:cubicBezTo>
                  <a:cubicBezTo>
                    <a:pt x="2140" y="169"/>
                    <a:pt x="2116" y="179"/>
                    <a:pt x="2140" y="176"/>
                  </a:cubicBezTo>
                  <a:cubicBezTo>
                    <a:pt x="2140" y="176"/>
                    <a:pt x="2152" y="174"/>
                    <a:pt x="2150" y="176"/>
                  </a:cubicBezTo>
                  <a:cubicBezTo>
                    <a:pt x="2148" y="179"/>
                    <a:pt x="2143" y="178"/>
                    <a:pt x="2158" y="179"/>
                  </a:cubicBezTo>
                  <a:cubicBezTo>
                    <a:pt x="2165" y="180"/>
                    <a:pt x="2170" y="180"/>
                    <a:pt x="2176" y="182"/>
                  </a:cubicBezTo>
                  <a:cubicBezTo>
                    <a:pt x="2176" y="182"/>
                    <a:pt x="2176" y="183"/>
                    <a:pt x="2176" y="183"/>
                  </a:cubicBezTo>
                  <a:cubicBezTo>
                    <a:pt x="2174" y="186"/>
                    <a:pt x="2186" y="184"/>
                    <a:pt x="2177" y="188"/>
                  </a:cubicBezTo>
                  <a:cubicBezTo>
                    <a:pt x="2176" y="188"/>
                    <a:pt x="2174" y="189"/>
                    <a:pt x="2176" y="190"/>
                  </a:cubicBezTo>
                  <a:cubicBezTo>
                    <a:pt x="2182" y="193"/>
                    <a:pt x="2201" y="189"/>
                    <a:pt x="2209" y="191"/>
                  </a:cubicBezTo>
                  <a:cubicBezTo>
                    <a:pt x="2209" y="191"/>
                    <a:pt x="2209" y="191"/>
                    <a:pt x="2209" y="191"/>
                  </a:cubicBezTo>
                  <a:cubicBezTo>
                    <a:pt x="2211" y="193"/>
                    <a:pt x="2213" y="194"/>
                    <a:pt x="2216" y="194"/>
                  </a:cubicBezTo>
                  <a:cubicBezTo>
                    <a:pt x="2237" y="199"/>
                    <a:pt x="2203" y="202"/>
                    <a:pt x="2201" y="210"/>
                  </a:cubicBezTo>
                  <a:cubicBezTo>
                    <a:pt x="2201" y="212"/>
                    <a:pt x="2195" y="212"/>
                    <a:pt x="2196" y="214"/>
                  </a:cubicBezTo>
                  <a:cubicBezTo>
                    <a:pt x="2197" y="216"/>
                    <a:pt x="2202" y="215"/>
                    <a:pt x="2203" y="213"/>
                  </a:cubicBezTo>
                  <a:cubicBezTo>
                    <a:pt x="2211" y="198"/>
                    <a:pt x="2229" y="206"/>
                    <a:pt x="2232" y="217"/>
                  </a:cubicBezTo>
                  <a:cubicBezTo>
                    <a:pt x="2234" y="223"/>
                    <a:pt x="2212" y="238"/>
                    <a:pt x="2213" y="239"/>
                  </a:cubicBezTo>
                  <a:cubicBezTo>
                    <a:pt x="2213" y="240"/>
                    <a:pt x="2206" y="245"/>
                    <a:pt x="2207" y="246"/>
                  </a:cubicBezTo>
                  <a:cubicBezTo>
                    <a:pt x="2208" y="247"/>
                    <a:pt x="2211" y="244"/>
                    <a:pt x="2212" y="243"/>
                  </a:cubicBezTo>
                  <a:cubicBezTo>
                    <a:pt x="2224" y="232"/>
                    <a:pt x="2229" y="235"/>
                    <a:pt x="2245" y="235"/>
                  </a:cubicBezTo>
                  <a:cubicBezTo>
                    <a:pt x="2246" y="235"/>
                    <a:pt x="2256" y="224"/>
                    <a:pt x="2259" y="228"/>
                  </a:cubicBezTo>
                  <a:cubicBezTo>
                    <a:pt x="2261" y="232"/>
                    <a:pt x="2247" y="238"/>
                    <a:pt x="2247" y="240"/>
                  </a:cubicBezTo>
                  <a:cubicBezTo>
                    <a:pt x="2247" y="242"/>
                    <a:pt x="2249" y="238"/>
                    <a:pt x="2251" y="238"/>
                  </a:cubicBezTo>
                  <a:cubicBezTo>
                    <a:pt x="2255" y="236"/>
                    <a:pt x="2256" y="236"/>
                    <a:pt x="2259" y="233"/>
                  </a:cubicBezTo>
                  <a:cubicBezTo>
                    <a:pt x="2260" y="232"/>
                    <a:pt x="2262" y="237"/>
                    <a:pt x="2263" y="238"/>
                  </a:cubicBezTo>
                  <a:cubicBezTo>
                    <a:pt x="2274" y="249"/>
                    <a:pt x="2258" y="208"/>
                    <a:pt x="2279" y="210"/>
                  </a:cubicBezTo>
                  <a:cubicBezTo>
                    <a:pt x="2288" y="211"/>
                    <a:pt x="2268" y="219"/>
                    <a:pt x="2285" y="217"/>
                  </a:cubicBezTo>
                  <a:cubicBezTo>
                    <a:pt x="2290" y="216"/>
                    <a:pt x="2292" y="238"/>
                    <a:pt x="2289" y="242"/>
                  </a:cubicBezTo>
                  <a:cubicBezTo>
                    <a:pt x="2288" y="243"/>
                    <a:pt x="2280" y="244"/>
                    <a:pt x="2286" y="245"/>
                  </a:cubicBezTo>
                  <a:cubicBezTo>
                    <a:pt x="2302" y="246"/>
                    <a:pt x="2288" y="224"/>
                    <a:pt x="2293" y="221"/>
                  </a:cubicBezTo>
                  <a:cubicBezTo>
                    <a:pt x="2295" y="220"/>
                    <a:pt x="2311" y="222"/>
                    <a:pt x="2329" y="225"/>
                  </a:cubicBezTo>
                  <a:cubicBezTo>
                    <a:pt x="2334" y="234"/>
                    <a:pt x="2338" y="239"/>
                    <a:pt x="2338" y="248"/>
                  </a:cubicBezTo>
                  <a:cubicBezTo>
                    <a:pt x="2338" y="294"/>
                    <a:pt x="2275" y="240"/>
                    <a:pt x="2260" y="247"/>
                  </a:cubicBezTo>
                  <a:cubicBezTo>
                    <a:pt x="2258" y="248"/>
                    <a:pt x="2264" y="249"/>
                    <a:pt x="2266" y="250"/>
                  </a:cubicBezTo>
                  <a:cubicBezTo>
                    <a:pt x="2277" y="256"/>
                    <a:pt x="2260" y="271"/>
                    <a:pt x="2256" y="274"/>
                  </a:cubicBezTo>
                  <a:cubicBezTo>
                    <a:pt x="2240" y="284"/>
                    <a:pt x="2204" y="286"/>
                    <a:pt x="2192" y="300"/>
                  </a:cubicBezTo>
                  <a:cubicBezTo>
                    <a:pt x="2185" y="309"/>
                    <a:pt x="2192" y="353"/>
                    <a:pt x="2165" y="345"/>
                  </a:cubicBezTo>
                  <a:cubicBezTo>
                    <a:pt x="2163" y="344"/>
                    <a:pt x="2161" y="344"/>
                    <a:pt x="2159" y="343"/>
                  </a:cubicBezTo>
                  <a:cubicBezTo>
                    <a:pt x="2108" y="324"/>
                    <a:pt x="2194" y="286"/>
                    <a:pt x="2190" y="271"/>
                  </a:cubicBezTo>
                  <a:cubicBezTo>
                    <a:pt x="2179" y="222"/>
                    <a:pt x="2102" y="233"/>
                    <a:pt x="2069" y="180"/>
                  </a:cubicBezTo>
                  <a:cubicBezTo>
                    <a:pt x="2037" y="176"/>
                    <a:pt x="2028" y="194"/>
                    <a:pt x="2000" y="203"/>
                  </a:cubicBezTo>
                  <a:cubicBezTo>
                    <a:pt x="1981" y="209"/>
                    <a:pt x="1957" y="190"/>
                    <a:pt x="1938" y="202"/>
                  </a:cubicBezTo>
                  <a:cubicBezTo>
                    <a:pt x="1934" y="204"/>
                    <a:pt x="1899" y="234"/>
                    <a:pt x="1895" y="239"/>
                  </a:cubicBezTo>
                  <a:cubicBezTo>
                    <a:pt x="1892" y="241"/>
                    <a:pt x="1889" y="255"/>
                    <a:pt x="1883" y="263"/>
                  </a:cubicBezTo>
                  <a:cubicBezTo>
                    <a:pt x="1879" y="268"/>
                    <a:pt x="1884" y="283"/>
                    <a:pt x="1881" y="289"/>
                  </a:cubicBezTo>
                  <a:cubicBezTo>
                    <a:pt x="1877" y="300"/>
                    <a:pt x="1870" y="305"/>
                    <a:pt x="1871" y="319"/>
                  </a:cubicBezTo>
                  <a:cubicBezTo>
                    <a:pt x="1871" y="327"/>
                    <a:pt x="1881" y="339"/>
                    <a:pt x="1880" y="348"/>
                  </a:cubicBezTo>
                  <a:cubicBezTo>
                    <a:pt x="1876" y="368"/>
                    <a:pt x="1854" y="366"/>
                    <a:pt x="1841" y="369"/>
                  </a:cubicBezTo>
                  <a:cubicBezTo>
                    <a:pt x="1819" y="375"/>
                    <a:pt x="1827" y="398"/>
                    <a:pt x="1816" y="408"/>
                  </a:cubicBezTo>
                  <a:cubicBezTo>
                    <a:pt x="1810" y="414"/>
                    <a:pt x="1805" y="413"/>
                    <a:pt x="1800" y="419"/>
                  </a:cubicBezTo>
                  <a:cubicBezTo>
                    <a:pt x="1799" y="420"/>
                    <a:pt x="1782" y="402"/>
                    <a:pt x="1779" y="400"/>
                  </a:cubicBezTo>
                  <a:cubicBezTo>
                    <a:pt x="1770" y="396"/>
                    <a:pt x="1710" y="375"/>
                    <a:pt x="1705" y="377"/>
                  </a:cubicBezTo>
                  <a:cubicBezTo>
                    <a:pt x="1699" y="378"/>
                    <a:pt x="1696" y="392"/>
                    <a:pt x="1691" y="395"/>
                  </a:cubicBezTo>
                  <a:cubicBezTo>
                    <a:pt x="1686" y="399"/>
                    <a:pt x="1652" y="410"/>
                    <a:pt x="1647" y="408"/>
                  </a:cubicBezTo>
                  <a:cubicBezTo>
                    <a:pt x="1647" y="408"/>
                    <a:pt x="1635" y="398"/>
                    <a:pt x="1635" y="398"/>
                  </a:cubicBezTo>
                  <a:cubicBezTo>
                    <a:pt x="1622" y="392"/>
                    <a:pt x="1597" y="396"/>
                    <a:pt x="1583" y="396"/>
                  </a:cubicBezTo>
                  <a:cubicBezTo>
                    <a:pt x="1580" y="395"/>
                    <a:pt x="1577" y="397"/>
                    <a:pt x="1575" y="395"/>
                  </a:cubicBezTo>
                  <a:cubicBezTo>
                    <a:pt x="1571" y="390"/>
                    <a:pt x="1574" y="381"/>
                    <a:pt x="1571" y="374"/>
                  </a:cubicBezTo>
                  <a:cubicBezTo>
                    <a:pt x="1562" y="351"/>
                    <a:pt x="1503" y="294"/>
                    <a:pt x="1479" y="297"/>
                  </a:cubicBezTo>
                  <a:cubicBezTo>
                    <a:pt x="1471" y="299"/>
                    <a:pt x="1453" y="313"/>
                    <a:pt x="1453" y="321"/>
                  </a:cubicBezTo>
                  <a:cubicBezTo>
                    <a:pt x="1454" y="325"/>
                    <a:pt x="1467" y="342"/>
                    <a:pt x="1456" y="345"/>
                  </a:cubicBezTo>
                  <a:cubicBezTo>
                    <a:pt x="1452" y="346"/>
                    <a:pt x="1414" y="325"/>
                    <a:pt x="1413" y="340"/>
                  </a:cubicBezTo>
                  <a:cubicBezTo>
                    <a:pt x="1413" y="341"/>
                    <a:pt x="1415" y="341"/>
                    <a:pt x="1417" y="342"/>
                  </a:cubicBezTo>
                  <a:cubicBezTo>
                    <a:pt x="1413" y="342"/>
                    <a:pt x="1385" y="342"/>
                    <a:pt x="1381" y="342"/>
                  </a:cubicBezTo>
                  <a:cubicBezTo>
                    <a:pt x="1377" y="342"/>
                    <a:pt x="1373" y="340"/>
                    <a:pt x="1370" y="342"/>
                  </a:cubicBezTo>
                  <a:cubicBezTo>
                    <a:pt x="1368" y="344"/>
                    <a:pt x="1373" y="346"/>
                    <a:pt x="1375" y="347"/>
                  </a:cubicBezTo>
                  <a:cubicBezTo>
                    <a:pt x="1385" y="357"/>
                    <a:pt x="1396" y="369"/>
                    <a:pt x="1393" y="385"/>
                  </a:cubicBezTo>
                  <a:cubicBezTo>
                    <a:pt x="1389" y="397"/>
                    <a:pt x="1357" y="417"/>
                    <a:pt x="1357" y="421"/>
                  </a:cubicBezTo>
                  <a:cubicBezTo>
                    <a:pt x="1357" y="429"/>
                    <a:pt x="1389" y="424"/>
                    <a:pt x="1378" y="437"/>
                  </a:cubicBezTo>
                  <a:cubicBezTo>
                    <a:pt x="1378" y="437"/>
                    <a:pt x="1358" y="455"/>
                    <a:pt x="1355" y="456"/>
                  </a:cubicBezTo>
                  <a:cubicBezTo>
                    <a:pt x="1334" y="462"/>
                    <a:pt x="1212" y="407"/>
                    <a:pt x="1190" y="429"/>
                  </a:cubicBezTo>
                  <a:cubicBezTo>
                    <a:pt x="1179" y="441"/>
                    <a:pt x="1213" y="497"/>
                    <a:pt x="1173" y="516"/>
                  </a:cubicBezTo>
                  <a:cubicBezTo>
                    <a:pt x="1160" y="522"/>
                    <a:pt x="1131" y="490"/>
                    <a:pt x="1118" y="495"/>
                  </a:cubicBezTo>
                  <a:cubicBezTo>
                    <a:pt x="1117" y="495"/>
                    <a:pt x="1117" y="495"/>
                    <a:pt x="1117" y="495"/>
                  </a:cubicBezTo>
                  <a:cubicBezTo>
                    <a:pt x="1116" y="495"/>
                    <a:pt x="1115" y="495"/>
                    <a:pt x="1114" y="496"/>
                  </a:cubicBezTo>
                  <a:cubicBezTo>
                    <a:pt x="1113" y="496"/>
                    <a:pt x="1113" y="497"/>
                    <a:pt x="1113" y="497"/>
                  </a:cubicBezTo>
                  <a:cubicBezTo>
                    <a:pt x="1102" y="502"/>
                    <a:pt x="1074" y="518"/>
                    <a:pt x="1070" y="524"/>
                  </a:cubicBezTo>
                  <a:cubicBezTo>
                    <a:pt x="1058" y="540"/>
                    <a:pt x="1056" y="561"/>
                    <a:pt x="1043" y="578"/>
                  </a:cubicBezTo>
                  <a:cubicBezTo>
                    <a:pt x="1036" y="588"/>
                    <a:pt x="1015" y="583"/>
                    <a:pt x="1012" y="599"/>
                  </a:cubicBezTo>
                  <a:cubicBezTo>
                    <a:pt x="1010" y="613"/>
                    <a:pt x="1058" y="632"/>
                    <a:pt x="1036" y="661"/>
                  </a:cubicBezTo>
                  <a:cubicBezTo>
                    <a:pt x="1029" y="670"/>
                    <a:pt x="1014" y="674"/>
                    <a:pt x="1006" y="682"/>
                  </a:cubicBezTo>
                  <a:cubicBezTo>
                    <a:pt x="993" y="694"/>
                    <a:pt x="985" y="713"/>
                    <a:pt x="972" y="725"/>
                  </a:cubicBezTo>
                  <a:cubicBezTo>
                    <a:pt x="967" y="730"/>
                    <a:pt x="950" y="737"/>
                    <a:pt x="948" y="743"/>
                  </a:cubicBezTo>
                  <a:cubicBezTo>
                    <a:pt x="946" y="752"/>
                    <a:pt x="959" y="765"/>
                    <a:pt x="957" y="774"/>
                  </a:cubicBezTo>
                  <a:cubicBezTo>
                    <a:pt x="952" y="794"/>
                    <a:pt x="872" y="795"/>
                    <a:pt x="871" y="797"/>
                  </a:cubicBezTo>
                  <a:cubicBezTo>
                    <a:pt x="866" y="804"/>
                    <a:pt x="884" y="834"/>
                    <a:pt x="883" y="843"/>
                  </a:cubicBezTo>
                  <a:cubicBezTo>
                    <a:pt x="882" y="855"/>
                    <a:pt x="873" y="866"/>
                    <a:pt x="871" y="878"/>
                  </a:cubicBezTo>
                  <a:cubicBezTo>
                    <a:pt x="870" y="882"/>
                    <a:pt x="871" y="886"/>
                    <a:pt x="871" y="889"/>
                  </a:cubicBezTo>
                  <a:cubicBezTo>
                    <a:pt x="871" y="889"/>
                    <a:pt x="871" y="911"/>
                    <a:pt x="871" y="911"/>
                  </a:cubicBezTo>
                  <a:cubicBezTo>
                    <a:pt x="871" y="914"/>
                    <a:pt x="872" y="918"/>
                    <a:pt x="871" y="922"/>
                  </a:cubicBezTo>
                  <a:cubicBezTo>
                    <a:pt x="871" y="922"/>
                    <a:pt x="859" y="932"/>
                    <a:pt x="859" y="932"/>
                  </a:cubicBezTo>
                  <a:cubicBezTo>
                    <a:pt x="856" y="937"/>
                    <a:pt x="857" y="944"/>
                    <a:pt x="855" y="949"/>
                  </a:cubicBezTo>
                  <a:cubicBezTo>
                    <a:pt x="850" y="960"/>
                    <a:pt x="816" y="1000"/>
                    <a:pt x="803" y="1022"/>
                  </a:cubicBezTo>
                  <a:cubicBezTo>
                    <a:pt x="802" y="1022"/>
                    <a:pt x="801" y="1022"/>
                    <a:pt x="800" y="1023"/>
                  </a:cubicBezTo>
                  <a:cubicBezTo>
                    <a:pt x="800" y="1023"/>
                    <a:pt x="801" y="1024"/>
                    <a:pt x="801" y="1024"/>
                  </a:cubicBezTo>
                  <a:cubicBezTo>
                    <a:pt x="799" y="1029"/>
                    <a:pt x="797" y="1033"/>
                    <a:pt x="798" y="1035"/>
                  </a:cubicBezTo>
                  <a:cubicBezTo>
                    <a:pt x="813" y="1060"/>
                    <a:pt x="851" y="1030"/>
                    <a:pt x="840" y="1093"/>
                  </a:cubicBezTo>
                  <a:cubicBezTo>
                    <a:pt x="838" y="1100"/>
                    <a:pt x="836" y="1106"/>
                    <a:pt x="832" y="1109"/>
                  </a:cubicBezTo>
                  <a:cubicBezTo>
                    <a:pt x="825" y="1105"/>
                    <a:pt x="820" y="1101"/>
                    <a:pt x="820" y="1101"/>
                  </a:cubicBezTo>
                  <a:cubicBezTo>
                    <a:pt x="819" y="1099"/>
                    <a:pt x="812" y="1093"/>
                    <a:pt x="811" y="1095"/>
                  </a:cubicBezTo>
                  <a:cubicBezTo>
                    <a:pt x="809" y="1097"/>
                    <a:pt x="820" y="1105"/>
                    <a:pt x="830" y="1111"/>
                  </a:cubicBezTo>
                  <a:cubicBezTo>
                    <a:pt x="813" y="1124"/>
                    <a:pt x="780" y="1103"/>
                    <a:pt x="758" y="1105"/>
                  </a:cubicBezTo>
                  <a:cubicBezTo>
                    <a:pt x="752" y="1106"/>
                    <a:pt x="742" y="1110"/>
                    <a:pt x="731" y="1116"/>
                  </a:cubicBezTo>
                  <a:cubicBezTo>
                    <a:pt x="732" y="1102"/>
                    <a:pt x="726" y="1095"/>
                    <a:pt x="718" y="1099"/>
                  </a:cubicBezTo>
                  <a:cubicBezTo>
                    <a:pt x="718" y="1099"/>
                    <a:pt x="724" y="1107"/>
                    <a:pt x="725" y="1109"/>
                  </a:cubicBezTo>
                  <a:cubicBezTo>
                    <a:pt x="725" y="1111"/>
                    <a:pt x="726" y="1115"/>
                    <a:pt x="727" y="1118"/>
                  </a:cubicBezTo>
                  <a:cubicBezTo>
                    <a:pt x="725" y="1119"/>
                    <a:pt x="724" y="1120"/>
                    <a:pt x="722" y="1121"/>
                  </a:cubicBezTo>
                  <a:cubicBezTo>
                    <a:pt x="719" y="1120"/>
                    <a:pt x="716" y="1121"/>
                    <a:pt x="714" y="1124"/>
                  </a:cubicBezTo>
                  <a:cubicBezTo>
                    <a:pt x="714" y="1125"/>
                    <a:pt x="714" y="1125"/>
                    <a:pt x="714" y="1126"/>
                  </a:cubicBezTo>
                  <a:cubicBezTo>
                    <a:pt x="688" y="1143"/>
                    <a:pt x="661" y="1167"/>
                    <a:pt x="660" y="1182"/>
                  </a:cubicBezTo>
                  <a:cubicBezTo>
                    <a:pt x="660" y="1188"/>
                    <a:pt x="667" y="1192"/>
                    <a:pt x="666" y="1197"/>
                  </a:cubicBezTo>
                  <a:cubicBezTo>
                    <a:pt x="664" y="1208"/>
                    <a:pt x="643" y="1218"/>
                    <a:pt x="642" y="1229"/>
                  </a:cubicBezTo>
                  <a:cubicBezTo>
                    <a:pt x="642" y="1241"/>
                    <a:pt x="663" y="1254"/>
                    <a:pt x="663" y="1266"/>
                  </a:cubicBezTo>
                  <a:cubicBezTo>
                    <a:pt x="663" y="1266"/>
                    <a:pt x="651" y="1284"/>
                    <a:pt x="651" y="1284"/>
                  </a:cubicBezTo>
                  <a:cubicBezTo>
                    <a:pt x="649" y="1289"/>
                    <a:pt x="656" y="1300"/>
                    <a:pt x="656" y="1306"/>
                  </a:cubicBezTo>
                  <a:cubicBezTo>
                    <a:pt x="655" y="1312"/>
                    <a:pt x="648" y="1322"/>
                    <a:pt x="650" y="1328"/>
                  </a:cubicBezTo>
                  <a:cubicBezTo>
                    <a:pt x="653" y="1345"/>
                    <a:pt x="673" y="1359"/>
                    <a:pt x="675" y="1377"/>
                  </a:cubicBezTo>
                  <a:cubicBezTo>
                    <a:pt x="677" y="1401"/>
                    <a:pt x="652" y="1433"/>
                    <a:pt x="659" y="1455"/>
                  </a:cubicBezTo>
                  <a:cubicBezTo>
                    <a:pt x="666" y="1483"/>
                    <a:pt x="713" y="1480"/>
                    <a:pt x="724" y="1509"/>
                  </a:cubicBezTo>
                  <a:cubicBezTo>
                    <a:pt x="725" y="1512"/>
                    <a:pt x="709" y="1550"/>
                    <a:pt x="706" y="1552"/>
                  </a:cubicBezTo>
                  <a:cubicBezTo>
                    <a:pt x="698" y="1558"/>
                    <a:pt x="671" y="1550"/>
                    <a:pt x="669" y="1564"/>
                  </a:cubicBezTo>
                  <a:cubicBezTo>
                    <a:pt x="666" y="1587"/>
                    <a:pt x="702" y="1614"/>
                    <a:pt x="702" y="1639"/>
                  </a:cubicBezTo>
                  <a:cubicBezTo>
                    <a:pt x="702" y="1650"/>
                    <a:pt x="694" y="1653"/>
                    <a:pt x="691" y="1663"/>
                  </a:cubicBezTo>
                  <a:cubicBezTo>
                    <a:pt x="690" y="1665"/>
                    <a:pt x="691" y="1668"/>
                    <a:pt x="691" y="1671"/>
                  </a:cubicBezTo>
                  <a:cubicBezTo>
                    <a:pt x="691" y="1676"/>
                    <a:pt x="691" y="1681"/>
                    <a:pt x="691" y="1686"/>
                  </a:cubicBezTo>
                  <a:cubicBezTo>
                    <a:pt x="691" y="1689"/>
                    <a:pt x="692" y="1692"/>
                    <a:pt x="691" y="1694"/>
                  </a:cubicBezTo>
                  <a:cubicBezTo>
                    <a:pt x="688" y="1700"/>
                    <a:pt x="669" y="1718"/>
                    <a:pt x="663" y="1720"/>
                  </a:cubicBezTo>
                  <a:cubicBezTo>
                    <a:pt x="659" y="1722"/>
                    <a:pt x="632" y="1718"/>
                    <a:pt x="632" y="1728"/>
                  </a:cubicBezTo>
                  <a:cubicBezTo>
                    <a:pt x="632" y="1733"/>
                    <a:pt x="638" y="1737"/>
                    <a:pt x="638" y="1742"/>
                  </a:cubicBezTo>
                  <a:cubicBezTo>
                    <a:pt x="640" y="1758"/>
                    <a:pt x="623" y="1752"/>
                    <a:pt x="618" y="1763"/>
                  </a:cubicBezTo>
                  <a:cubicBezTo>
                    <a:pt x="615" y="1770"/>
                    <a:pt x="619" y="1783"/>
                    <a:pt x="623" y="1797"/>
                  </a:cubicBezTo>
                  <a:cubicBezTo>
                    <a:pt x="622" y="1797"/>
                    <a:pt x="622" y="1797"/>
                    <a:pt x="622" y="1797"/>
                  </a:cubicBezTo>
                  <a:cubicBezTo>
                    <a:pt x="621" y="1801"/>
                    <a:pt x="624" y="1807"/>
                    <a:pt x="627" y="1813"/>
                  </a:cubicBezTo>
                  <a:cubicBezTo>
                    <a:pt x="630" y="1831"/>
                    <a:pt x="630" y="1849"/>
                    <a:pt x="615" y="1861"/>
                  </a:cubicBezTo>
                  <a:cubicBezTo>
                    <a:pt x="601" y="1872"/>
                    <a:pt x="599" y="1861"/>
                    <a:pt x="597" y="1851"/>
                  </a:cubicBezTo>
                  <a:close/>
                  <a:moveTo>
                    <a:pt x="1736" y="255"/>
                  </a:moveTo>
                  <a:cubicBezTo>
                    <a:pt x="1736" y="255"/>
                    <a:pt x="1736" y="255"/>
                    <a:pt x="1736" y="255"/>
                  </a:cubicBezTo>
                  <a:cubicBezTo>
                    <a:pt x="1743" y="253"/>
                    <a:pt x="1755" y="240"/>
                    <a:pt x="1734" y="238"/>
                  </a:cubicBezTo>
                  <a:cubicBezTo>
                    <a:pt x="1723" y="237"/>
                    <a:pt x="1726" y="253"/>
                    <a:pt x="1736" y="255"/>
                  </a:cubicBezTo>
                  <a:close/>
                  <a:moveTo>
                    <a:pt x="1273" y="409"/>
                  </a:moveTo>
                  <a:cubicBezTo>
                    <a:pt x="1274" y="411"/>
                    <a:pt x="1281" y="413"/>
                    <a:pt x="1282" y="414"/>
                  </a:cubicBezTo>
                  <a:cubicBezTo>
                    <a:pt x="1305" y="425"/>
                    <a:pt x="1329" y="434"/>
                    <a:pt x="1349" y="450"/>
                  </a:cubicBezTo>
                  <a:cubicBezTo>
                    <a:pt x="1350" y="450"/>
                    <a:pt x="1352" y="450"/>
                    <a:pt x="1353" y="451"/>
                  </a:cubicBezTo>
                  <a:cubicBezTo>
                    <a:pt x="1356" y="449"/>
                    <a:pt x="1335" y="423"/>
                    <a:pt x="1300" y="419"/>
                  </a:cubicBezTo>
                  <a:cubicBezTo>
                    <a:pt x="1293" y="418"/>
                    <a:pt x="1288" y="415"/>
                    <a:pt x="1282" y="413"/>
                  </a:cubicBezTo>
                  <a:cubicBezTo>
                    <a:pt x="1279" y="411"/>
                    <a:pt x="1273" y="406"/>
                    <a:pt x="1273" y="409"/>
                  </a:cubicBezTo>
                  <a:close/>
                  <a:moveTo>
                    <a:pt x="842" y="713"/>
                  </a:moveTo>
                  <a:cubicBezTo>
                    <a:pt x="844" y="712"/>
                    <a:pt x="844" y="712"/>
                    <a:pt x="844" y="712"/>
                  </a:cubicBezTo>
                  <a:cubicBezTo>
                    <a:pt x="847" y="712"/>
                    <a:pt x="850" y="706"/>
                    <a:pt x="849" y="704"/>
                  </a:cubicBezTo>
                  <a:cubicBezTo>
                    <a:pt x="847" y="701"/>
                    <a:pt x="817" y="714"/>
                    <a:pt x="842" y="713"/>
                  </a:cubicBezTo>
                  <a:close/>
                  <a:moveTo>
                    <a:pt x="844" y="759"/>
                  </a:moveTo>
                  <a:cubicBezTo>
                    <a:pt x="845" y="759"/>
                    <a:pt x="850" y="760"/>
                    <a:pt x="850" y="758"/>
                  </a:cubicBezTo>
                  <a:cubicBezTo>
                    <a:pt x="849" y="756"/>
                    <a:pt x="834" y="758"/>
                    <a:pt x="832" y="757"/>
                  </a:cubicBezTo>
                  <a:cubicBezTo>
                    <a:pt x="829" y="757"/>
                    <a:pt x="814" y="748"/>
                    <a:pt x="812" y="751"/>
                  </a:cubicBezTo>
                  <a:cubicBezTo>
                    <a:pt x="809" y="756"/>
                    <a:pt x="823" y="754"/>
                    <a:pt x="826" y="758"/>
                  </a:cubicBezTo>
                  <a:cubicBezTo>
                    <a:pt x="827" y="759"/>
                    <a:pt x="827" y="759"/>
                    <a:pt x="827" y="759"/>
                  </a:cubicBezTo>
                  <a:cubicBezTo>
                    <a:pt x="828" y="768"/>
                    <a:pt x="834" y="760"/>
                    <a:pt x="844" y="759"/>
                  </a:cubicBezTo>
                  <a:close/>
                  <a:moveTo>
                    <a:pt x="807" y="865"/>
                  </a:moveTo>
                  <a:cubicBezTo>
                    <a:pt x="807" y="866"/>
                    <a:pt x="827" y="869"/>
                    <a:pt x="830" y="871"/>
                  </a:cubicBezTo>
                  <a:cubicBezTo>
                    <a:pt x="832" y="870"/>
                    <a:pt x="832" y="870"/>
                    <a:pt x="832" y="870"/>
                  </a:cubicBezTo>
                  <a:cubicBezTo>
                    <a:pt x="851" y="871"/>
                    <a:pt x="831" y="861"/>
                    <a:pt x="832" y="858"/>
                  </a:cubicBezTo>
                  <a:cubicBezTo>
                    <a:pt x="833" y="854"/>
                    <a:pt x="842" y="854"/>
                    <a:pt x="844" y="851"/>
                  </a:cubicBezTo>
                  <a:cubicBezTo>
                    <a:pt x="846" y="849"/>
                    <a:pt x="840" y="849"/>
                    <a:pt x="841" y="847"/>
                  </a:cubicBezTo>
                  <a:cubicBezTo>
                    <a:pt x="843" y="839"/>
                    <a:pt x="851" y="838"/>
                    <a:pt x="859" y="836"/>
                  </a:cubicBezTo>
                  <a:cubicBezTo>
                    <a:pt x="859" y="835"/>
                    <a:pt x="869" y="833"/>
                    <a:pt x="865" y="832"/>
                  </a:cubicBezTo>
                  <a:cubicBezTo>
                    <a:pt x="849" y="827"/>
                    <a:pt x="836" y="844"/>
                    <a:pt x="823" y="850"/>
                  </a:cubicBezTo>
                  <a:cubicBezTo>
                    <a:pt x="821" y="851"/>
                    <a:pt x="810" y="841"/>
                    <a:pt x="810" y="843"/>
                  </a:cubicBezTo>
                  <a:cubicBezTo>
                    <a:pt x="810" y="849"/>
                    <a:pt x="829" y="857"/>
                    <a:pt x="820" y="863"/>
                  </a:cubicBezTo>
                  <a:cubicBezTo>
                    <a:pt x="818" y="864"/>
                    <a:pt x="807" y="865"/>
                    <a:pt x="807" y="865"/>
                  </a:cubicBezTo>
                  <a:close/>
                  <a:moveTo>
                    <a:pt x="784" y="967"/>
                  </a:moveTo>
                  <a:cubicBezTo>
                    <a:pt x="786" y="971"/>
                    <a:pt x="781" y="972"/>
                    <a:pt x="785" y="976"/>
                  </a:cubicBezTo>
                  <a:cubicBezTo>
                    <a:pt x="784" y="976"/>
                    <a:pt x="784" y="976"/>
                    <a:pt x="784" y="976"/>
                  </a:cubicBezTo>
                  <a:cubicBezTo>
                    <a:pt x="788" y="982"/>
                    <a:pt x="796" y="968"/>
                    <a:pt x="803" y="969"/>
                  </a:cubicBezTo>
                  <a:cubicBezTo>
                    <a:pt x="803" y="969"/>
                    <a:pt x="811" y="969"/>
                    <a:pt x="810" y="968"/>
                  </a:cubicBezTo>
                  <a:cubicBezTo>
                    <a:pt x="805" y="960"/>
                    <a:pt x="797" y="969"/>
                    <a:pt x="789" y="969"/>
                  </a:cubicBezTo>
                  <a:cubicBezTo>
                    <a:pt x="788" y="969"/>
                    <a:pt x="781" y="961"/>
                    <a:pt x="780" y="961"/>
                  </a:cubicBezTo>
                  <a:cubicBezTo>
                    <a:pt x="779" y="963"/>
                    <a:pt x="784" y="966"/>
                    <a:pt x="784" y="967"/>
                  </a:cubicBezTo>
                  <a:close/>
                  <a:moveTo>
                    <a:pt x="774" y="992"/>
                  </a:moveTo>
                  <a:cubicBezTo>
                    <a:pt x="780" y="1000"/>
                    <a:pt x="791" y="1010"/>
                    <a:pt x="800" y="1015"/>
                  </a:cubicBezTo>
                  <a:cubicBezTo>
                    <a:pt x="800" y="1015"/>
                    <a:pt x="800" y="1015"/>
                    <a:pt x="800" y="1015"/>
                  </a:cubicBezTo>
                  <a:cubicBezTo>
                    <a:pt x="806" y="1017"/>
                    <a:pt x="805" y="1008"/>
                    <a:pt x="802" y="1007"/>
                  </a:cubicBezTo>
                  <a:cubicBezTo>
                    <a:pt x="784" y="1000"/>
                    <a:pt x="795" y="987"/>
                    <a:pt x="793" y="983"/>
                  </a:cubicBezTo>
                  <a:cubicBezTo>
                    <a:pt x="792" y="981"/>
                    <a:pt x="785" y="978"/>
                    <a:pt x="783" y="980"/>
                  </a:cubicBezTo>
                  <a:cubicBezTo>
                    <a:pt x="781" y="981"/>
                    <a:pt x="779" y="979"/>
                    <a:pt x="778" y="981"/>
                  </a:cubicBezTo>
                  <a:cubicBezTo>
                    <a:pt x="777" y="983"/>
                    <a:pt x="785" y="984"/>
                    <a:pt x="785" y="984"/>
                  </a:cubicBezTo>
                  <a:cubicBezTo>
                    <a:pt x="789" y="987"/>
                    <a:pt x="771" y="988"/>
                    <a:pt x="774" y="992"/>
                  </a:cubicBezTo>
                  <a:close/>
                  <a:moveTo>
                    <a:pt x="754" y="1021"/>
                  </a:moveTo>
                  <a:cubicBezTo>
                    <a:pt x="754" y="1021"/>
                    <a:pt x="754" y="1021"/>
                    <a:pt x="754" y="1021"/>
                  </a:cubicBezTo>
                  <a:cubicBezTo>
                    <a:pt x="760" y="1023"/>
                    <a:pt x="766" y="1015"/>
                    <a:pt x="769" y="1015"/>
                  </a:cubicBezTo>
                  <a:cubicBezTo>
                    <a:pt x="775" y="1014"/>
                    <a:pt x="804" y="1023"/>
                    <a:pt x="788" y="1014"/>
                  </a:cubicBezTo>
                  <a:cubicBezTo>
                    <a:pt x="776" y="1007"/>
                    <a:pt x="762" y="995"/>
                    <a:pt x="757" y="1017"/>
                  </a:cubicBezTo>
                  <a:cubicBezTo>
                    <a:pt x="756" y="1020"/>
                    <a:pt x="752" y="1016"/>
                    <a:pt x="754" y="1021"/>
                  </a:cubicBezTo>
                  <a:close/>
                  <a:moveTo>
                    <a:pt x="641" y="1537"/>
                  </a:moveTo>
                  <a:cubicBezTo>
                    <a:pt x="638" y="1532"/>
                    <a:pt x="634" y="1521"/>
                    <a:pt x="629" y="1519"/>
                  </a:cubicBezTo>
                  <a:cubicBezTo>
                    <a:pt x="629" y="1519"/>
                    <a:pt x="629" y="1519"/>
                    <a:pt x="629" y="1519"/>
                  </a:cubicBezTo>
                  <a:cubicBezTo>
                    <a:pt x="620" y="1514"/>
                    <a:pt x="643" y="1545"/>
                    <a:pt x="645" y="1544"/>
                  </a:cubicBezTo>
                  <a:cubicBezTo>
                    <a:pt x="646" y="1544"/>
                    <a:pt x="641" y="1538"/>
                    <a:pt x="641" y="1537"/>
                  </a:cubicBezTo>
                  <a:close/>
                  <a:moveTo>
                    <a:pt x="640" y="1372"/>
                  </a:moveTo>
                  <a:cubicBezTo>
                    <a:pt x="636" y="1394"/>
                    <a:pt x="625" y="1390"/>
                    <a:pt x="622" y="1399"/>
                  </a:cubicBezTo>
                  <a:cubicBezTo>
                    <a:pt x="622" y="1401"/>
                    <a:pt x="623" y="1402"/>
                    <a:pt x="624" y="1403"/>
                  </a:cubicBezTo>
                  <a:cubicBezTo>
                    <a:pt x="632" y="1409"/>
                    <a:pt x="642" y="1426"/>
                    <a:pt x="641" y="1425"/>
                  </a:cubicBezTo>
                  <a:cubicBezTo>
                    <a:pt x="641" y="1424"/>
                    <a:pt x="639" y="1418"/>
                    <a:pt x="639" y="1417"/>
                  </a:cubicBezTo>
                  <a:cubicBezTo>
                    <a:pt x="639" y="1416"/>
                    <a:pt x="639" y="1416"/>
                    <a:pt x="639" y="1416"/>
                  </a:cubicBezTo>
                  <a:cubicBezTo>
                    <a:pt x="642" y="1401"/>
                    <a:pt x="647" y="1360"/>
                    <a:pt x="644" y="1357"/>
                  </a:cubicBezTo>
                  <a:cubicBezTo>
                    <a:pt x="635" y="1348"/>
                    <a:pt x="641" y="1366"/>
                    <a:pt x="640" y="1372"/>
                  </a:cubicBezTo>
                  <a:close/>
                  <a:moveTo>
                    <a:pt x="609" y="1115"/>
                  </a:moveTo>
                  <a:cubicBezTo>
                    <a:pt x="609" y="1116"/>
                    <a:pt x="609" y="1115"/>
                    <a:pt x="610" y="1115"/>
                  </a:cubicBezTo>
                  <a:cubicBezTo>
                    <a:pt x="619" y="1115"/>
                    <a:pt x="613" y="1104"/>
                    <a:pt x="624" y="1102"/>
                  </a:cubicBezTo>
                  <a:cubicBezTo>
                    <a:pt x="645" y="1097"/>
                    <a:pt x="661" y="1092"/>
                    <a:pt x="679" y="1084"/>
                  </a:cubicBezTo>
                  <a:cubicBezTo>
                    <a:pt x="680" y="1084"/>
                    <a:pt x="680" y="1083"/>
                    <a:pt x="680" y="1082"/>
                  </a:cubicBezTo>
                  <a:cubicBezTo>
                    <a:pt x="678" y="1080"/>
                    <a:pt x="610" y="1102"/>
                    <a:pt x="613" y="1106"/>
                  </a:cubicBezTo>
                  <a:cubicBezTo>
                    <a:pt x="615" y="1108"/>
                    <a:pt x="611" y="1113"/>
                    <a:pt x="610" y="1114"/>
                  </a:cubicBezTo>
                  <a:cubicBezTo>
                    <a:pt x="609" y="1115"/>
                    <a:pt x="609" y="1115"/>
                    <a:pt x="609" y="1115"/>
                  </a:cubicBezTo>
                  <a:cubicBezTo>
                    <a:pt x="609" y="1115"/>
                    <a:pt x="609" y="1115"/>
                    <a:pt x="609" y="1115"/>
                  </a:cubicBezTo>
                  <a:close/>
                  <a:moveTo>
                    <a:pt x="622" y="1662"/>
                  </a:moveTo>
                  <a:cubicBezTo>
                    <a:pt x="623" y="1663"/>
                    <a:pt x="618" y="1651"/>
                    <a:pt x="615" y="1646"/>
                  </a:cubicBezTo>
                  <a:cubicBezTo>
                    <a:pt x="615" y="1646"/>
                    <a:pt x="615" y="1646"/>
                    <a:pt x="615" y="1646"/>
                  </a:cubicBezTo>
                  <a:cubicBezTo>
                    <a:pt x="612" y="1641"/>
                    <a:pt x="615" y="1653"/>
                    <a:pt x="610" y="1652"/>
                  </a:cubicBezTo>
                  <a:cubicBezTo>
                    <a:pt x="602" y="1650"/>
                    <a:pt x="622" y="1662"/>
                    <a:pt x="622" y="1662"/>
                  </a:cubicBezTo>
                  <a:close/>
                  <a:moveTo>
                    <a:pt x="314" y="1848"/>
                  </a:moveTo>
                  <a:cubicBezTo>
                    <a:pt x="314" y="1834"/>
                    <a:pt x="302" y="1838"/>
                    <a:pt x="297" y="1829"/>
                  </a:cubicBezTo>
                  <a:cubicBezTo>
                    <a:pt x="286" y="1809"/>
                    <a:pt x="307" y="1852"/>
                    <a:pt x="314" y="1849"/>
                  </a:cubicBezTo>
                  <a:lnTo>
                    <a:pt x="314" y="1848"/>
                  </a:lnTo>
                  <a:close/>
                  <a:moveTo>
                    <a:pt x="318" y="1734"/>
                  </a:moveTo>
                  <a:cubicBezTo>
                    <a:pt x="314" y="1727"/>
                    <a:pt x="301" y="1728"/>
                    <a:pt x="296" y="1725"/>
                  </a:cubicBezTo>
                  <a:cubicBezTo>
                    <a:pt x="290" y="1722"/>
                    <a:pt x="301" y="1717"/>
                    <a:pt x="293" y="1713"/>
                  </a:cubicBezTo>
                  <a:cubicBezTo>
                    <a:pt x="288" y="1709"/>
                    <a:pt x="278" y="1707"/>
                    <a:pt x="291" y="1713"/>
                  </a:cubicBezTo>
                  <a:cubicBezTo>
                    <a:pt x="292" y="1713"/>
                    <a:pt x="292" y="1713"/>
                    <a:pt x="292" y="1713"/>
                  </a:cubicBezTo>
                  <a:cubicBezTo>
                    <a:pt x="292" y="1713"/>
                    <a:pt x="292" y="1713"/>
                    <a:pt x="293" y="1713"/>
                  </a:cubicBezTo>
                  <a:cubicBezTo>
                    <a:pt x="293" y="1714"/>
                    <a:pt x="294" y="1715"/>
                    <a:pt x="294" y="1716"/>
                  </a:cubicBezTo>
                  <a:cubicBezTo>
                    <a:pt x="295" y="1720"/>
                    <a:pt x="291" y="1726"/>
                    <a:pt x="292" y="1730"/>
                  </a:cubicBezTo>
                  <a:cubicBezTo>
                    <a:pt x="292" y="1733"/>
                    <a:pt x="300" y="1737"/>
                    <a:pt x="303" y="1738"/>
                  </a:cubicBezTo>
                  <a:cubicBezTo>
                    <a:pt x="305" y="1739"/>
                    <a:pt x="312" y="1742"/>
                    <a:pt x="310" y="1740"/>
                  </a:cubicBezTo>
                  <a:cubicBezTo>
                    <a:pt x="309" y="1739"/>
                    <a:pt x="296" y="1732"/>
                    <a:pt x="300" y="1729"/>
                  </a:cubicBezTo>
                  <a:cubicBezTo>
                    <a:pt x="300" y="1728"/>
                    <a:pt x="318" y="1734"/>
                    <a:pt x="318" y="1734"/>
                  </a:cubicBezTo>
                  <a:close/>
                  <a:moveTo>
                    <a:pt x="333" y="1804"/>
                  </a:moveTo>
                  <a:cubicBezTo>
                    <a:pt x="333" y="1804"/>
                    <a:pt x="333" y="1804"/>
                    <a:pt x="333" y="1804"/>
                  </a:cubicBezTo>
                  <a:cubicBezTo>
                    <a:pt x="327" y="1800"/>
                    <a:pt x="330" y="1848"/>
                    <a:pt x="335" y="1847"/>
                  </a:cubicBezTo>
                  <a:cubicBezTo>
                    <a:pt x="335" y="1847"/>
                    <a:pt x="334" y="1806"/>
                    <a:pt x="333" y="1804"/>
                  </a:cubicBezTo>
                  <a:close/>
                  <a:moveTo>
                    <a:pt x="397" y="1512"/>
                  </a:moveTo>
                  <a:cubicBezTo>
                    <a:pt x="397" y="1510"/>
                    <a:pt x="403" y="1512"/>
                    <a:pt x="403" y="1511"/>
                  </a:cubicBezTo>
                  <a:cubicBezTo>
                    <a:pt x="400" y="1505"/>
                    <a:pt x="386" y="1510"/>
                    <a:pt x="381" y="1512"/>
                  </a:cubicBezTo>
                  <a:cubicBezTo>
                    <a:pt x="380" y="1512"/>
                    <a:pt x="380" y="1512"/>
                    <a:pt x="380" y="1512"/>
                  </a:cubicBezTo>
                  <a:cubicBezTo>
                    <a:pt x="369" y="1520"/>
                    <a:pt x="352" y="1511"/>
                    <a:pt x="338" y="1511"/>
                  </a:cubicBezTo>
                  <a:cubicBezTo>
                    <a:pt x="334" y="1510"/>
                    <a:pt x="329" y="1510"/>
                    <a:pt x="325" y="1509"/>
                  </a:cubicBezTo>
                  <a:cubicBezTo>
                    <a:pt x="323" y="1508"/>
                    <a:pt x="316" y="1506"/>
                    <a:pt x="318" y="1508"/>
                  </a:cubicBezTo>
                  <a:cubicBezTo>
                    <a:pt x="330" y="1519"/>
                    <a:pt x="372" y="1519"/>
                    <a:pt x="381" y="1513"/>
                  </a:cubicBezTo>
                  <a:cubicBezTo>
                    <a:pt x="386" y="1510"/>
                    <a:pt x="397" y="1517"/>
                    <a:pt x="397" y="1512"/>
                  </a:cubicBezTo>
                  <a:close/>
                  <a:moveTo>
                    <a:pt x="425" y="1821"/>
                  </a:moveTo>
                  <a:cubicBezTo>
                    <a:pt x="421" y="1814"/>
                    <a:pt x="401" y="1805"/>
                    <a:pt x="402" y="1797"/>
                  </a:cubicBezTo>
                  <a:cubicBezTo>
                    <a:pt x="402" y="1797"/>
                    <a:pt x="402" y="1797"/>
                    <a:pt x="402" y="1797"/>
                  </a:cubicBezTo>
                  <a:cubicBezTo>
                    <a:pt x="402" y="1794"/>
                    <a:pt x="392" y="1795"/>
                    <a:pt x="395" y="1800"/>
                  </a:cubicBezTo>
                  <a:cubicBezTo>
                    <a:pt x="399" y="1806"/>
                    <a:pt x="408" y="1809"/>
                    <a:pt x="412" y="1814"/>
                  </a:cubicBezTo>
                  <a:cubicBezTo>
                    <a:pt x="416" y="1817"/>
                    <a:pt x="426" y="1826"/>
                    <a:pt x="425" y="1821"/>
                  </a:cubicBezTo>
                  <a:close/>
                  <a:moveTo>
                    <a:pt x="515" y="1230"/>
                  </a:moveTo>
                  <a:cubicBezTo>
                    <a:pt x="516" y="1231"/>
                    <a:pt x="520" y="1229"/>
                    <a:pt x="521" y="1229"/>
                  </a:cubicBezTo>
                  <a:cubicBezTo>
                    <a:pt x="526" y="1228"/>
                    <a:pt x="564" y="1238"/>
                    <a:pt x="562" y="1231"/>
                  </a:cubicBezTo>
                  <a:cubicBezTo>
                    <a:pt x="560" y="1228"/>
                    <a:pt x="569" y="1231"/>
                    <a:pt x="566" y="1228"/>
                  </a:cubicBezTo>
                  <a:cubicBezTo>
                    <a:pt x="565" y="1227"/>
                    <a:pt x="565" y="1227"/>
                    <a:pt x="565" y="1227"/>
                  </a:cubicBezTo>
                  <a:cubicBezTo>
                    <a:pt x="557" y="1225"/>
                    <a:pt x="531" y="1226"/>
                    <a:pt x="522" y="1227"/>
                  </a:cubicBezTo>
                  <a:cubicBezTo>
                    <a:pt x="521" y="1227"/>
                    <a:pt x="514" y="1228"/>
                    <a:pt x="515" y="1230"/>
                  </a:cubicBezTo>
                  <a:close/>
                  <a:moveTo>
                    <a:pt x="492" y="1706"/>
                  </a:moveTo>
                  <a:cubicBezTo>
                    <a:pt x="492" y="1705"/>
                    <a:pt x="501" y="1689"/>
                    <a:pt x="499" y="1689"/>
                  </a:cubicBezTo>
                  <a:cubicBezTo>
                    <a:pt x="495" y="1690"/>
                    <a:pt x="497" y="1698"/>
                    <a:pt x="494" y="1698"/>
                  </a:cubicBezTo>
                  <a:cubicBezTo>
                    <a:pt x="483" y="1701"/>
                    <a:pt x="483" y="1677"/>
                    <a:pt x="470" y="1707"/>
                  </a:cubicBezTo>
                  <a:cubicBezTo>
                    <a:pt x="469" y="1708"/>
                    <a:pt x="469" y="1709"/>
                    <a:pt x="469" y="1710"/>
                  </a:cubicBezTo>
                  <a:cubicBezTo>
                    <a:pt x="470" y="1711"/>
                    <a:pt x="476" y="1705"/>
                    <a:pt x="477" y="1704"/>
                  </a:cubicBezTo>
                  <a:cubicBezTo>
                    <a:pt x="488" y="1701"/>
                    <a:pt x="503" y="1729"/>
                    <a:pt x="497" y="1714"/>
                  </a:cubicBezTo>
                  <a:cubicBezTo>
                    <a:pt x="496" y="1711"/>
                    <a:pt x="494" y="1709"/>
                    <a:pt x="493" y="1706"/>
                  </a:cubicBezTo>
                  <a:lnTo>
                    <a:pt x="492" y="1706"/>
                  </a:lnTo>
                  <a:close/>
                  <a:moveTo>
                    <a:pt x="509" y="1639"/>
                  </a:moveTo>
                  <a:cubicBezTo>
                    <a:pt x="507" y="1634"/>
                    <a:pt x="499" y="1631"/>
                    <a:pt x="499" y="1630"/>
                  </a:cubicBezTo>
                  <a:cubicBezTo>
                    <a:pt x="498" y="1627"/>
                    <a:pt x="498" y="1623"/>
                    <a:pt x="498" y="1620"/>
                  </a:cubicBezTo>
                  <a:cubicBezTo>
                    <a:pt x="498" y="1620"/>
                    <a:pt x="498" y="1620"/>
                    <a:pt x="498" y="1620"/>
                  </a:cubicBezTo>
                  <a:cubicBezTo>
                    <a:pt x="500" y="1618"/>
                    <a:pt x="500" y="1616"/>
                    <a:pt x="500" y="1615"/>
                  </a:cubicBezTo>
                  <a:cubicBezTo>
                    <a:pt x="500" y="1615"/>
                    <a:pt x="500" y="1614"/>
                    <a:pt x="500" y="1614"/>
                  </a:cubicBezTo>
                  <a:cubicBezTo>
                    <a:pt x="500" y="1612"/>
                    <a:pt x="499" y="1611"/>
                    <a:pt x="498" y="1609"/>
                  </a:cubicBezTo>
                  <a:cubicBezTo>
                    <a:pt x="498" y="1603"/>
                    <a:pt x="496" y="1597"/>
                    <a:pt x="488" y="1592"/>
                  </a:cubicBezTo>
                  <a:cubicBezTo>
                    <a:pt x="487" y="1592"/>
                    <a:pt x="487" y="1592"/>
                    <a:pt x="487" y="1592"/>
                  </a:cubicBezTo>
                  <a:cubicBezTo>
                    <a:pt x="476" y="1590"/>
                    <a:pt x="492" y="1600"/>
                    <a:pt x="498" y="1609"/>
                  </a:cubicBezTo>
                  <a:cubicBezTo>
                    <a:pt x="498" y="1613"/>
                    <a:pt x="498" y="1616"/>
                    <a:pt x="498" y="1620"/>
                  </a:cubicBezTo>
                  <a:cubicBezTo>
                    <a:pt x="490" y="1627"/>
                    <a:pt x="503" y="1634"/>
                    <a:pt x="504" y="1640"/>
                  </a:cubicBezTo>
                  <a:cubicBezTo>
                    <a:pt x="504" y="1645"/>
                    <a:pt x="495" y="1669"/>
                    <a:pt x="505" y="1670"/>
                  </a:cubicBezTo>
                  <a:cubicBezTo>
                    <a:pt x="506" y="1670"/>
                    <a:pt x="506" y="1670"/>
                    <a:pt x="507" y="1670"/>
                  </a:cubicBezTo>
                  <a:cubicBezTo>
                    <a:pt x="509" y="1668"/>
                    <a:pt x="503" y="1663"/>
                    <a:pt x="503" y="1660"/>
                  </a:cubicBezTo>
                  <a:cubicBezTo>
                    <a:pt x="504" y="1653"/>
                    <a:pt x="509" y="1650"/>
                    <a:pt x="512" y="1645"/>
                  </a:cubicBezTo>
                  <a:cubicBezTo>
                    <a:pt x="513" y="1643"/>
                    <a:pt x="509" y="1641"/>
                    <a:pt x="509" y="1639"/>
                  </a:cubicBezTo>
                  <a:close/>
                  <a:moveTo>
                    <a:pt x="568" y="1667"/>
                  </a:moveTo>
                  <a:cubicBezTo>
                    <a:pt x="575" y="1667"/>
                    <a:pt x="563" y="1658"/>
                    <a:pt x="565" y="1651"/>
                  </a:cubicBezTo>
                  <a:cubicBezTo>
                    <a:pt x="565" y="1649"/>
                    <a:pt x="566" y="1648"/>
                    <a:pt x="565" y="1649"/>
                  </a:cubicBezTo>
                  <a:cubicBezTo>
                    <a:pt x="565" y="1649"/>
                    <a:pt x="565" y="1649"/>
                    <a:pt x="565" y="1649"/>
                  </a:cubicBezTo>
                  <a:cubicBezTo>
                    <a:pt x="565" y="1650"/>
                    <a:pt x="565" y="1650"/>
                    <a:pt x="565" y="1651"/>
                  </a:cubicBezTo>
                  <a:cubicBezTo>
                    <a:pt x="562" y="1656"/>
                    <a:pt x="558" y="1667"/>
                    <a:pt x="568" y="1667"/>
                  </a:cubicBezTo>
                  <a:close/>
                  <a:moveTo>
                    <a:pt x="566" y="1714"/>
                  </a:moveTo>
                  <a:cubicBezTo>
                    <a:pt x="566" y="1714"/>
                    <a:pt x="566" y="1714"/>
                    <a:pt x="566" y="1714"/>
                  </a:cubicBezTo>
                  <a:cubicBezTo>
                    <a:pt x="560" y="1709"/>
                    <a:pt x="566" y="1718"/>
                    <a:pt x="567" y="1720"/>
                  </a:cubicBezTo>
                  <a:cubicBezTo>
                    <a:pt x="574" y="1730"/>
                    <a:pt x="577" y="1740"/>
                    <a:pt x="578" y="1754"/>
                  </a:cubicBezTo>
                  <a:cubicBezTo>
                    <a:pt x="578" y="1756"/>
                    <a:pt x="578" y="1759"/>
                    <a:pt x="581" y="1758"/>
                  </a:cubicBezTo>
                  <a:cubicBezTo>
                    <a:pt x="591" y="1754"/>
                    <a:pt x="569" y="1718"/>
                    <a:pt x="566" y="1714"/>
                  </a:cubicBezTo>
                  <a:close/>
                  <a:moveTo>
                    <a:pt x="584" y="1621"/>
                  </a:moveTo>
                  <a:cubicBezTo>
                    <a:pt x="583" y="1616"/>
                    <a:pt x="582" y="1625"/>
                    <a:pt x="577" y="1621"/>
                  </a:cubicBezTo>
                  <a:cubicBezTo>
                    <a:pt x="560" y="1610"/>
                    <a:pt x="572" y="1582"/>
                    <a:pt x="548" y="1578"/>
                  </a:cubicBezTo>
                  <a:cubicBezTo>
                    <a:pt x="547" y="1578"/>
                    <a:pt x="565" y="1600"/>
                    <a:pt x="546" y="1597"/>
                  </a:cubicBezTo>
                  <a:cubicBezTo>
                    <a:pt x="529" y="1594"/>
                    <a:pt x="534" y="1573"/>
                    <a:pt x="519" y="1562"/>
                  </a:cubicBezTo>
                  <a:cubicBezTo>
                    <a:pt x="519" y="1562"/>
                    <a:pt x="519" y="1562"/>
                    <a:pt x="519" y="1562"/>
                  </a:cubicBezTo>
                  <a:cubicBezTo>
                    <a:pt x="511" y="1558"/>
                    <a:pt x="509" y="1552"/>
                    <a:pt x="509" y="1548"/>
                  </a:cubicBezTo>
                  <a:cubicBezTo>
                    <a:pt x="509" y="1548"/>
                    <a:pt x="509" y="1548"/>
                    <a:pt x="509" y="1548"/>
                  </a:cubicBezTo>
                  <a:cubicBezTo>
                    <a:pt x="509" y="1548"/>
                    <a:pt x="509" y="1548"/>
                    <a:pt x="509" y="1548"/>
                  </a:cubicBezTo>
                  <a:cubicBezTo>
                    <a:pt x="508" y="1546"/>
                    <a:pt x="508" y="1545"/>
                    <a:pt x="508" y="1545"/>
                  </a:cubicBezTo>
                  <a:cubicBezTo>
                    <a:pt x="508" y="1545"/>
                    <a:pt x="508" y="1547"/>
                    <a:pt x="509" y="1548"/>
                  </a:cubicBezTo>
                  <a:cubicBezTo>
                    <a:pt x="509" y="1548"/>
                    <a:pt x="509" y="1548"/>
                    <a:pt x="509" y="1548"/>
                  </a:cubicBezTo>
                  <a:cubicBezTo>
                    <a:pt x="509" y="1549"/>
                    <a:pt x="508" y="1551"/>
                    <a:pt x="508" y="1552"/>
                  </a:cubicBezTo>
                  <a:cubicBezTo>
                    <a:pt x="505" y="1561"/>
                    <a:pt x="521" y="1566"/>
                    <a:pt x="527" y="1573"/>
                  </a:cubicBezTo>
                  <a:cubicBezTo>
                    <a:pt x="533" y="1580"/>
                    <a:pt x="527" y="1590"/>
                    <a:pt x="534" y="1595"/>
                  </a:cubicBezTo>
                  <a:cubicBezTo>
                    <a:pt x="544" y="1604"/>
                    <a:pt x="557" y="1608"/>
                    <a:pt x="567" y="1616"/>
                  </a:cubicBezTo>
                  <a:cubicBezTo>
                    <a:pt x="576" y="1623"/>
                    <a:pt x="570" y="1632"/>
                    <a:pt x="575" y="1640"/>
                  </a:cubicBezTo>
                  <a:cubicBezTo>
                    <a:pt x="576" y="1642"/>
                    <a:pt x="577" y="1650"/>
                    <a:pt x="579" y="1648"/>
                  </a:cubicBezTo>
                  <a:cubicBezTo>
                    <a:pt x="581" y="1647"/>
                    <a:pt x="579" y="1636"/>
                    <a:pt x="579" y="1633"/>
                  </a:cubicBezTo>
                  <a:cubicBezTo>
                    <a:pt x="579" y="1629"/>
                    <a:pt x="585" y="1624"/>
                    <a:pt x="584" y="1621"/>
                  </a:cubicBezTo>
                  <a:close/>
                  <a:moveTo>
                    <a:pt x="585" y="1492"/>
                  </a:moveTo>
                  <a:cubicBezTo>
                    <a:pt x="580" y="1482"/>
                    <a:pt x="583" y="1474"/>
                    <a:pt x="579" y="1464"/>
                  </a:cubicBezTo>
                  <a:cubicBezTo>
                    <a:pt x="579" y="1464"/>
                    <a:pt x="579" y="1464"/>
                    <a:pt x="579" y="1464"/>
                  </a:cubicBezTo>
                  <a:cubicBezTo>
                    <a:pt x="577" y="1461"/>
                    <a:pt x="578" y="1504"/>
                    <a:pt x="589" y="1504"/>
                  </a:cubicBezTo>
                  <a:cubicBezTo>
                    <a:pt x="593" y="1504"/>
                    <a:pt x="586" y="1493"/>
                    <a:pt x="585" y="1492"/>
                  </a:cubicBezTo>
                  <a:close/>
                  <a:moveTo>
                    <a:pt x="38" y="1632"/>
                  </a:moveTo>
                  <a:cubicBezTo>
                    <a:pt x="46" y="1625"/>
                    <a:pt x="17" y="1619"/>
                    <a:pt x="16" y="1619"/>
                  </a:cubicBezTo>
                  <a:cubicBezTo>
                    <a:pt x="16" y="1619"/>
                    <a:pt x="16" y="1619"/>
                    <a:pt x="16" y="1619"/>
                  </a:cubicBezTo>
                  <a:cubicBezTo>
                    <a:pt x="12" y="1618"/>
                    <a:pt x="33" y="1636"/>
                    <a:pt x="38" y="1632"/>
                  </a:cubicBezTo>
                  <a:close/>
                  <a:moveTo>
                    <a:pt x="168" y="1435"/>
                  </a:moveTo>
                  <a:cubicBezTo>
                    <a:pt x="164" y="1435"/>
                    <a:pt x="163" y="1438"/>
                    <a:pt x="161" y="1440"/>
                  </a:cubicBezTo>
                  <a:cubicBezTo>
                    <a:pt x="164" y="1439"/>
                    <a:pt x="167" y="1436"/>
                    <a:pt x="171" y="1435"/>
                  </a:cubicBezTo>
                  <a:cubicBezTo>
                    <a:pt x="170" y="1435"/>
                    <a:pt x="169" y="1435"/>
                    <a:pt x="168" y="1435"/>
                  </a:cubicBezTo>
                  <a:close/>
                  <a:moveTo>
                    <a:pt x="31" y="1620"/>
                  </a:moveTo>
                  <a:cubicBezTo>
                    <a:pt x="34" y="1617"/>
                    <a:pt x="9" y="1598"/>
                    <a:pt x="7" y="1597"/>
                  </a:cubicBezTo>
                  <a:cubicBezTo>
                    <a:pt x="6" y="1597"/>
                    <a:pt x="6" y="1597"/>
                    <a:pt x="6" y="1597"/>
                  </a:cubicBezTo>
                  <a:cubicBezTo>
                    <a:pt x="0" y="1595"/>
                    <a:pt x="24" y="1625"/>
                    <a:pt x="31" y="1620"/>
                  </a:cubicBezTo>
                  <a:close/>
                  <a:moveTo>
                    <a:pt x="20" y="1628"/>
                  </a:moveTo>
                  <a:cubicBezTo>
                    <a:pt x="16" y="1626"/>
                    <a:pt x="22" y="1638"/>
                    <a:pt x="24" y="1635"/>
                  </a:cubicBezTo>
                  <a:cubicBezTo>
                    <a:pt x="26" y="1633"/>
                    <a:pt x="31" y="1653"/>
                    <a:pt x="39" y="1648"/>
                  </a:cubicBezTo>
                  <a:cubicBezTo>
                    <a:pt x="50" y="1641"/>
                    <a:pt x="22" y="1630"/>
                    <a:pt x="20" y="1628"/>
                  </a:cubicBezTo>
                  <a:close/>
                  <a:moveTo>
                    <a:pt x="130" y="1797"/>
                  </a:moveTo>
                  <a:cubicBezTo>
                    <a:pt x="130" y="1797"/>
                    <a:pt x="130" y="1797"/>
                    <a:pt x="130" y="1798"/>
                  </a:cubicBezTo>
                  <a:cubicBezTo>
                    <a:pt x="130" y="1798"/>
                    <a:pt x="130" y="1798"/>
                    <a:pt x="130" y="1798"/>
                  </a:cubicBezTo>
                  <a:cubicBezTo>
                    <a:pt x="130" y="1797"/>
                    <a:pt x="130" y="1797"/>
                    <a:pt x="130" y="1797"/>
                  </a:cubicBezTo>
                  <a:close/>
                  <a:moveTo>
                    <a:pt x="60" y="1703"/>
                  </a:moveTo>
                  <a:cubicBezTo>
                    <a:pt x="61" y="1700"/>
                    <a:pt x="59" y="1695"/>
                    <a:pt x="57" y="1694"/>
                  </a:cubicBezTo>
                  <a:cubicBezTo>
                    <a:pt x="57" y="1694"/>
                    <a:pt x="57" y="1694"/>
                    <a:pt x="57" y="1694"/>
                  </a:cubicBezTo>
                  <a:cubicBezTo>
                    <a:pt x="49" y="1693"/>
                    <a:pt x="56" y="1713"/>
                    <a:pt x="60" y="1703"/>
                  </a:cubicBezTo>
                  <a:close/>
                  <a:moveTo>
                    <a:pt x="57" y="1814"/>
                  </a:moveTo>
                  <a:cubicBezTo>
                    <a:pt x="57" y="1814"/>
                    <a:pt x="57" y="1814"/>
                    <a:pt x="57" y="1814"/>
                  </a:cubicBezTo>
                  <a:cubicBezTo>
                    <a:pt x="56" y="1814"/>
                    <a:pt x="52" y="1830"/>
                    <a:pt x="61" y="1825"/>
                  </a:cubicBezTo>
                  <a:cubicBezTo>
                    <a:pt x="65" y="1823"/>
                    <a:pt x="59" y="1816"/>
                    <a:pt x="57" y="1814"/>
                  </a:cubicBezTo>
                  <a:close/>
                  <a:moveTo>
                    <a:pt x="42" y="1791"/>
                  </a:moveTo>
                  <a:cubicBezTo>
                    <a:pt x="40" y="1789"/>
                    <a:pt x="40" y="1791"/>
                    <a:pt x="40" y="1793"/>
                  </a:cubicBezTo>
                  <a:cubicBezTo>
                    <a:pt x="41" y="1808"/>
                    <a:pt x="40" y="1807"/>
                    <a:pt x="38" y="1826"/>
                  </a:cubicBezTo>
                  <a:cubicBezTo>
                    <a:pt x="38" y="1827"/>
                    <a:pt x="38" y="1828"/>
                    <a:pt x="38" y="1828"/>
                  </a:cubicBezTo>
                  <a:cubicBezTo>
                    <a:pt x="55" y="1835"/>
                    <a:pt x="50" y="1797"/>
                    <a:pt x="42" y="1791"/>
                  </a:cubicBezTo>
                  <a:close/>
                  <a:moveTo>
                    <a:pt x="50" y="1716"/>
                  </a:moveTo>
                  <a:cubicBezTo>
                    <a:pt x="41" y="1730"/>
                    <a:pt x="61" y="1742"/>
                    <a:pt x="62" y="1741"/>
                  </a:cubicBezTo>
                  <a:cubicBezTo>
                    <a:pt x="76" y="1737"/>
                    <a:pt x="64" y="1715"/>
                    <a:pt x="55" y="1711"/>
                  </a:cubicBezTo>
                  <a:cubicBezTo>
                    <a:pt x="55" y="1711"/>
                    <a:pt x="55" y="1711"/>
                    <a:pt x="55" y="1711"/>
                  </a:cubicBezTo>
                  <a:cubicBezTo>
                    <a:pt x="55" y="1709"/>
                    <a:pt x="51" y="1714"/>
                    <a:pt x="50" y="1716"/>
                  </a:cubicBezTo>
                  <a:close/>
                  <a:moveTo>
                    <a:pt x="581" y="991"/>
                  </a:moveTo>
                  <a:cubicBezTo>
                    <a:pt x="582" y="990"/>
                    <a:pt x="582" y="989"/>
                    <a:pt x="582" y="988"/>
                  </a:cubicBezTo>
                  <a:cubicBezTo>
                    <a:pt x="581" y="989"/>
                    <a:pt x="581" y="990"/>
                    <a:pt x="581" y="991"/>
                  </a:cubicBezTo>
                  <a:close/>
                  <a:moveTo>
                    <a:pt x="912" y="635"/>
                  </a:moveTo>
                  <a:cubicBezTo>
                    <a:pt x="913" y="635"/>
                    <a:pt x="913" y="635"/>
                    <a:pt x="914" y="634"/>
                  </a:cubicBezTo>
                  <a:cubicBezTo>
                    <a:pt x="913" y="635"/>
                    <a:pt x="913" y="635"/>
                    <a:pt x="912" y="635"/>
                  </a:cubicBezTo>
                  <a:close/>
                  <a:moveTo>
                    <a:pt x="582" y="988"/>
                  </a:moveTo>
                  <a:cubicBezTo>
                    <a:pt x="582" y="987"/>
                    <a:pt x="583" y="987"/>
                    <a:pt x="583" y="986"/>
                  </a:cubicBezTo>
                  <a:cubicBezTo>
                    <a:pt x="583" y="985"/>
                    <a:pt x="577" y="984"/>
                    <a:pt x="576" y="983"/>
                  </a:cubicBezTo>
                  <a:cubicBezTo>
                    <a:pt x="567" y="969"/>
                    <a:pt x="538" y="997"/>
                    <a:pt x="551" y="992"/>
                  </a:cubicBezTo>
                  <a:cubicBezTo>
                    <a:pt x="553" y="990"/>
                    <a:pt x="556" y="988"/>
                    <a:pt x="558" y="987"/>
                  </a:cubicBezTo>
                  <a:cubicBezTo>
                    <a:pt x="559" y="986"/>
                    <a:pt x="559" y="986"/>
                    <a:pt x="559" y="986"/>
                  </a:cubicBezTo>
                  <a:cubicBezTo>
                    <a:pt x="560" y="985"/>
                    <a:pt x="561" y="985"/>
                    <a:pt x="563" y="986"/>
                  </a:cubicBezTo>
                  <a:cubicBezTo>
                    <a:pt x="569" y="992"/>
                    <a:pt x="577" y="995"/>
                    <a:pt x="581" y="991"/>
                  </a:cubicBezTo>
                  <a:cubicBezTo>
                    <a:pt x="581" y="990"/>
                    <a:pt x="581" y="989"/>
                    <a:pt x="582" y="988"/>
                  </a:cubicBezTo>
                  <a:close/>
                  <a:moveTo>
                    <a:pt x="780" y="729"/>
                  </a:moveTo>
                  <a:cubicBezTo>
                    <a:pt x="781" y="728"/>
                    <a:pt x="783" y="727"/>
                    <a:pt x="784" y="727"/>
                  </a:cubicBezTo>
                  <a:cubicBezTo>
                    <a:pt x="782" y="727"/>
                    <a:pt x="781" y="728"/>
                    <a:pt x="780" y="729"/>
                  </a:cubicBezTo>
                  <a:close/>
                  <a:moveTo>
                    <a:pt x="491" y="1220"/>
                  </a:moveTo>
                  <a:cubicBezTo>
                    <a:pt x="490" y="1220"/>
                    <a:pt x="489" y="1220"/>
                    <a:pt x="488" y="1220"/>
                  </a:cubicBezTo>
                  <a:cubicBezTo>
                    <a:pt x="490" y="1221"/>
                    <a:pt x="491" y="1221"/>
                    <a:pt x="492" y="1222"/>
                  </a:cubicBezTo>
                  <a:cubicBezTo>
                    <a:pt x="492" y="1221"/>
                    <a:pt x="491" y="1220"/>
                    <a:pt x="491" y="1220"/>
                  </a:cubicBezTo>
                  <a:close/>
                  <a:moveTo>
                    <a:pt x="546" y="1064"/>
                  </a:moveTo>
                  <a:cubicBezTo>
                    <a:pt x="546" y="1064"/>
                    <a:pt x="546" y="1064"/>
                    <a:pt x="546" y="1064"/>
                  </a:cubicBezTo>
                  <a:cubicBezTo>
                    <a:pt x="546" y="1064"/>
                    <a:pt x="546" y="1064"/>
                    <a:pt x="546" y="1064"/>
                  </a:cubicBezTo>
                  <a:cubicBezTo>
                    <a:pt x="546" y="1064"/>
                    <a:pt x="546" y="1064"/>
                    <a:pt x="546" y="1064"/>
                  </a:cubicBezTo>
                  <a:close/>
                  <a:moveTo>
                    <a:pt x="56" y="1708"/>
                  </a:moveTo>
                  <a:cubicBezTo>
                    <a:pt x="56" y="1714"/>
                    <a:pt x="67" y="1713"/>
                    <a:pt x="67" y="1713"/>
                  </a:cubicBezTo>
                  <a:cubicBezTo>
                    <a:pt x="75" y="1727"/>
                    <a:pt x="79" y="1717"/>
                    <a:pt x="83" y="1706"/>
                  </a:cubicBezTo>
                  <a:cubicBezTo>
                    <a:pt x="83" y="1705"/>
                    <a:pt x="83" y="1705"/>
                    <a:pt x="83" y="1705"/>
                  </a:cubicBezTo>
                  <a:cubicBezTo>
                    <a:pt x="84" y="1683"/>
                    <a:pt x="63" y="1706"/>
                    <a:pt x="60" y="1706"/>
                  </a:cubicBezTo>
                  <a:cubicBezTo>
                    <a:pt x="59" y="1706"/>
                    <a:pt x="56" y="1706"/>
                    <a:pt x="56" y="1708"/>
                  </a:cubicBezTo>
                  <a:close/>
                  <a:moveTo>
                    <a:pt x="610" y="982"/>
                  </a:moveTo>
                  <a:cubicBezTo>
                    <a:pt x="609" y="983"/>
                    <a:pt x="606" y="983"/>
                    <a:pt x="603" y="983"/>
                  </a:cubicBezTo>
                  <a:cubicBezTo>
                    <a:pt x="605" y="984"/>
                    <a:pt x="608" y="983"/>
                    <a:pt x="610" y="982"/>
                  </a:cubicBezTo>
                  <a:close/>
                  <a:moveTo>
                    <a:pt x="42" y="1762"/>
                  </a:moveTo>
                  <a:cubicBezTo>
                    <a:pt x="45" y="1755"/>
                    <a:pt x="31" y="1748"/>
                    <a:pt x="43" y="1742"/>
                  </a:cubicBezTo>
                  <a:cubicBezTo>
                    <a:pt x="52" y="1737"/>
                    <a:pt x="48" y="1748"/>
                    <a:pt x="48" y="1751"/>
                  </a:cubicBezTo>
                  <a:cubicBezTo>
                    <a:pt x="48" y="1754"/>
                    <a:pt x="53" y="1750"/>
                    <a:pt x="54" y="1749"/>
                  </a:cubicBezTo>
                  <a:cubicBezTo>
                    <a:pt x="57" y="1747"/>
                    <a:pt x="49" y="1739"/>
                    <a:pt x="48" y="1736"/>
                  </a:cubicBezTo>
                  <a:cubicBezTo>
                    <a:pt x="47" y="1732"/>
                    <a:pt x="40" y="1730"/>
                    <a:pt x="38" y="1725"/>
                  </a:cubicBezTo>
                  <a:cubicBezTo>
                    <a:pt x="38" y="1725"/>
                    <a:pt x="38" y="1725"/>
                    <a:pt x="38" y="1725"/>
                  </a:cubicBezTo>
                  <a:cubicBezTo>
                    <a:pt x="36" y="1724"/>
                    <a:pt x="39" y="1730"/>
                    <a:pt x="37" y="1731"/>
                  </a:cubicBezTo>
                  <a:cubicBezTo>
                    <a:pt x="23" y="1742"/>
                    <a:pt x="44" y="1734"/>
                    <a:pt x="35" y="1750"/>
                  </a:cubicBezTo>
                  <a:cubicBezTo>
                    <a:pt x="33" y="1754"/>
                    <a:pt x="35" y="1763"/>
                    <a:pt x="37" y="1766"/>
                  </a:cubicBezTo>
                  <a:cubicBezTo>
                    <a:pt x="38" y="1767"/>
                    <a:pt x="42" y="1763"/>
                    <a:pt x="42" y="1762"/>
                  </a:cubicBezTo>
                  <a:close/>
                  <a:moveTo>
                    <a:pt x="346" y="1178"/>
                  </a:moveTo>
                  <a:cubicBezTo>
                    <a:pt x="345" y="1178"/>
                    <a:pt x="340" y="1177"/>
                    <a:pt x="340" y="1180"/>
                  </a:cubicBezTo>
                  <a:cubicBezTo>
                    <a:pt x="340" y="1182"/>
                    <a:pt x="356" y="1183"/>
                    <a:pt x="356" y="1185"/>
                  </a:cubicBezTo>
                  <a:cubicBezTo>
                    <a:pt x="356" y="1187"/>
                    <a:pt x="350" y="1185"/>
                    <a:pt x="350" y="1185"/>
                  </a:cubicBezTo>
                  <a:cubicBezTo>
                    <a:pt x="339" y="1183"/>
                    <a:pt x="316" y="1187"/>
                    <a:pt x="317" y="1202"/>
                  </a:cubicBezTo>
                  <a:cubicBezTo>
                    <a:pt x="317" y="1210"/>
                    <a:pt x="354" y="1199"/>
                    <a:pt x="363" y="1197"/>
                  </a:cubicBezTo>
                  <a:cubicBezTo>
                    <a:pt x="373" y="1196"/>
                    <a:pt x="386" y="1195"/>
                    <a:pt x="393" y="1187"/>
                  </a:cubicBezTo>
                  <a:cubicBezTo>
                    <a:pt x="394" y="1187"/>
                    <a:pt x="394" y="1187"/>
                    <a:pt x="394" y="1187"/>
                  </a:cubicBezTo>
                  <a:cubicBezTo>
                    <a:pt x="399" y="1185"/>
                    <a:pt x="392" y="1186"/>
                    <a:pt x="392" y="1183"/>
                  </a:cubicBezTo>
                  <a:cubicBezTo>
                    <a:pt x="391" y="1175"/>
                    <a:pt x="381" y="1183"/>
                    <a:pt x="379" y="1182"/>
                  </a:cubicBezTo>
                  <a:cubicBezTo>
                    <a:pt x="374" y="1180"/>
                    <a:pt x="384" y="1168"/>
                    <a:pt x="373" y="1173"/>
                  </a:cubicBezTo>
                  <a:cubicBezTo>
                    <a:pt x="372" y="1173"/>
                    <a:pt x="370" y="1173"/>
                    <a:pt x="369" y="1174"/>
                  </a:cubicBezTo>
                  <a:cubicBezTo>
                    <a:pt x="369" y="1174"/>
                    <a:pt x="355" y="1180"/>
                    <a:pt x="346" y="1178"/>
                  </a:cubicBezTo>
                  <a:close/>
                  <a:moveTo>
                    <a:pt x="552" y="974"/>
                  </a:moveTo>
                  <a:cubicBezTo>
                    <a:pt x="552" y="972"/>
                    <a:pt x="548" y="973"/>
                    <a:pt x="547" y="972"/>
                  </a:cubicBezTo>
                  <a:cubicBezTo>
                    <a:pt x="537" y="971"/>
                    <a:pt x="544" y="982"/>
                    <a:pt x="552" y="975"/>
                  </a:cubicBezTo>
                  <a:cubicBezTo>
                    <a:pt x="552" y="975"/>
                    <a:pt x="552" y="975"/>
                    <a:pt x="552" y="975"/>
                  </a:cubicBezTo>
                  <a:cubicBezTo>
                    <a:pt x="552" y="974"/>
                    <a:pt x="552" y="974"/>
                    <a:pt x="552" y="974"/>
                  </a:cubicBezTo>
                  <a:close/>
                  <a:moveTo>
                    <a:pt x="706" y="802"/>
                  </a:moveTo>
                  <a:cubicBezTo>
                    <a:pt x="706" y="802"/>
                    <a:pt x="706" y="802"/>
                    <a:pt x="706" y="802"/>
                  </a:cubicBezTo>
                  <a:cubicBezTo>
                    <a:pt x="706" y="802"/>
                    <a:pt x="706" y="802"/>
                    <a:pt x="706" y="802"/>
                  </a:cubicBezTo>
                  <a:close/>
                  <a:moveTo>
                    <a:pt x="718" y="785"/>
                  </a:moveTo>
                  <a:cubicBezTo>
                    <a:pt x="722" y="785"/>
                    <a:pt x="726" y="779"/>
                    <a:pt x="726" y="776"/>
                  </a:cubicBezTo>
                  <a:cubicBezTo>
                    <a:pt x="726" y="776"/>
                    <a:pt x="726" y="776"/>
                    <a:pt x="726" y="776"/>
                  </a:cubicBezTo>
                  <a:cubicBezTo>
                    <a:pt x="723" y="768"/>
                    <a:pt x="703" y="783"/>
                    <a:pt x="718" y="785"/>
                  </a:cubicBezTo>
                  <a:close/>
                  <a:moveTo>
                    <a:pt x="558" y="981"/>
                  </a:moveTo>
                  <a:cubicBezTo>
                    <a:pt x="559" y="980"/>
                    <a:pt x="559" y="980"/>
                    <a:pt x="559" y="980"/>
                  </a:cubicBezTo>
                  <a:cubicBezTo>
                    <a:pt x="576" y="966"/>
                    <a:pt x="558" y="974"/>
                    <a:pt x="546" y="981"/>
                  </a:cubicBezTo>
                  <a:cubicBezTo>
                    <a:pt x="524" y="994"/>
                    <a:pt x="541" y="990"/>
                    <a:pt x="558" y="981"/>
                  </a:cubicBezTo>
                  <a:close/>
                  <a:moveTo>
                    <a:pt x="1452" y="185"/>
                  </a:moveTo>
                  <a:cubicBezTo>
                    <a:pt x="1453" y="186"/>
                    <a:pt x="1453" y="186"/>
                    <a:pt x="1453" y="186"/>
                  </a:cubicBezTo>
                  <a:cubicBezTo>
                    <a:pt x="1473" y="188"/>
                    <a:pt x="1448" y="173"/>
                    <a:pt x="1452" y="185"/>
                  </a:cubicBezTo>
                  <a:close/>
                  <a:moveTo>
                    <a:pt x="1447" y="177"/>
                  </a:moveTo>
                  <a:cubicBezTo>
                    <a:pt x="1467" y="172"/>
                    <a:pt x="1421" y="161"/>
                    <a:pt x="1444" y="177"/>
                  </a:cubicBezTo>
                  <a:lnTo>
                    <a:pt x="1447" y="177"/>
                  </a:lnTo>
                  <a:close/>
                  <a:moveTo>
                    <a:pt x="1434" y="200"/>
                  </a:moveTo>
                  <a:cubicBezTo>
                    <a:pt x="1440" y="204"/>
                    <a:pt x="1469" y="186"/>
                    <a:pt x="1451" y="191"/>
                  </a:cubicBezTo>
                  <a:cubicBezTo>
                    <a:pt x="1450" y="192"/>
                    <a:pt x="1450" y="192"/>
                    <a:pt x="1450" y="192"/>
                  </a:cubicBezTo>
                  <a:cubicBezTo>
                    <a:pt x="1446" y="193"/>
                    <a:pt x="1443" y="187"/>
                    <a:pt x="1440" y="185"/>
                  </a:cubicBezTo>
                  <a:cubicBezTo>
                    <a:pt x="1429" y="180"/>
                    <a:pt x="1426" y="196"/>
                    <a:pt x="1434" y="200"/>
                  </a:cubicBezTo>
                  <a:close/>
                  <a:moveTo>
                    <a:pt x="647" y="950"/>
                  </a:moveTo>
                  <a:cubicBezTo>
                    <a:pt x="651" y="941"/>
                    <a:pt x="636" y="952"/>
                    <a:pt x="634" y="955"/>
                  </a:cubicBezTo>
                  <a:cubicBezTo>
                    <a:pt x="632" y="959"/>
                    <a:pt x="629" y="960"/>
                    <a:pt x="626" y="963"/>
                  </a:cubicBezTo>
                  <a:cubicBezTo>
                    <a:pt x="620" y="972"/>
                    <a:pt x="642" y="959"/>
                    <a:pt x="645" y="956"/>
                  </a:cubicBezTo>
                  <a:cubicBezTo>
                    <a:pt x="650" y="952"/>
                    <a:pt x="638" y="957"/>
                    <a:pt x="639" y="955"/>
                  </a:cubicBezTo>
                  <a:cubicBezTo>
                    <a:pt x="640" y="951"/>
                    <a:pt x="646" y="953"/>
                    <a:pt x="647" y="950"/>
                  </a:cubicBezTo>
                  <a:close/>
                  <a:moveTo>
                    <a:pt x="665" y="898"/>
                  </a:moveTo>
                  <a:cubicBezTo>
                    <a:pt x="665" y="897"/>
                    <a:pt x="665" y="897"/>
                    <a:pt x="665" y="897"/>
                  </a:cubicBezTo>
                  <a:cubicBezTo>
                    <a:pt x="656" y="896"/>
                    <a:pt x="657" y="921"/>
                    <a:pt x="665" y="898"/>
                  </a:cubicBezTo>
                  <a:close/>
                  <a:moveTo>
                    <a:pt x="702" y="799"/>
                  </a:moveTo>
                  <a:cubicBezTo>
                    <a:pt x="707" y="797"/>
                    <a:pt x="699" y="798"/>
                    <a:pt x="698" y="798"/>
                  </a:cubicBezTo>
                  <a:cubicBezTo>
                    <a:pt x="694" y="797"/>
                    <a:pt x="703" y="795"/>
                    <a:pt x="703" y="794"/>
                  </a:cubicBezTo>
                  <a:cubicBezTo>
                    <a:pt x="703" y="792"/>
                    <a:pt x="701" y="784"/>
                    <a:pt x="698" y="784"/>
                  </a:cubicBezTo>
                  <a:cubicBezTo>
                    <a:pt x="697" y="784"/>
                    <a:pt x="697" y="786"/>
                    <a:pt x="697" y="786"/>
                  </a:cubicBezTo>
                  <a:cubicBezTo>
                    <a:pt x="696" y="788"/>
                    <a:pt x="694" y="788"/>
                    <a:pt x="693" y="788"/>
                  </a:cubicBezTo>
                  <a:cubicBezTo>
                    <a:pt x="676" y="789"/>
                    <a:pt x="700" y="794"/>
                    <a:pt x="700" y="794"/>
                  </a:cubicBezTo>
                  <a:cubicBezTo>
                    <a:pt x="699" y="795"/>
                    <a:pt x="696" y="795"/>
                    <a:pt x="696" y="795"/>
                  </a:cubicBezTo>
                  <a:cubicBezTo>
                    <a:pt x="689" y="799"/>
                    <a:pt x="674" y="812"/>
                    <a:pt x="674" y="815"/>
                  </a:cubicBezTo>
                  <a:cubicBezTo>
                    <a:pt x="674" y="816"/>
                    <a:pt x="703" y="806"/>
                    <a:pt x="706" y="802"/>
                  </a:cubicBezTo>
                  <a:cubicBezTo>
                    <a:pt x="705" y="803"/>
                    <a:pt x="701" y="800"/>
                    <a:pt x="702" y="799"/>
                  </a:cubicBezTo>
                  <a:close/>
                  <a:moveTo>
                    <a:pt x="607" y="962"/>
                  </a:moveTo>
                  <a:cubicBezTo>
                    <a:pt x="612" y="965"/>
                    <a:pt x="618" y="959"/>
                    <a:pt x="624" y="956"/>
                  </a:cubicBezTo>
                  <a:cubicBezTo>
                    <a:pt x="624" y="956"/>
                    <a:pt x="624" y="956"/>
                    <a:pt x="624" y="956"/>
                  </a:cubicBezTo>
                  <a:cubicBezTo>
                    <a:pt x="640" y="947"/>
                    <a:pt x="597" y="958"/>
                    <a:pt x="607" y="962"/>
                  </a:cubicBezTo>
                  <a:close/>
                  <a:moveTo>
                    <a:pt x="689" y="912"/>
                  </a:moveTo>
                  <a:cubicBezTo>
                    <a:pt x="695" y="909"/>
                    <a:pt x="677" y="880"/>
                    <a:pt x="671" y="882"/>
                  </a:cubicBezTo>
                  <a:cubicBezTo>
                    <a:pt x="667" y="883"/>
                    <a:pt x="670" y="889"/>
                    <a:pt x="670" y="889"/>
                  </a:cubicBezTo>
                  <a:cubicBezTo>
                    <a:pt x="668" y="907"/>
                    <a:pt x="671" y="890"/>
                    <a:pt x="676" y="898"/>
                  </a:cubicBezTo>
                  <a:cubicBezTo>
                    <a:pt x="677" y="899"/>
                    <a:pt x="677" y="899"/>
                    <a:pt x="677" y="899"/>
                  </a:cubicBezTo>
                  <a:cubicBezTo>
                    <a:pt x="677" y="900"/>
                    <a:pt x="665" y="906"/>
                    <a:pt x="663" y="909"/>
                  </a:cubicBezTo>
                  <a:cubicBezTo>
                    <a:pt x="661" y="913"/>
                    <a:pt x="658" y="932"/>
                    <a:pt x="655" y="935"/>
                  </a:cubicBezTo>
                  <a:cubicBezTo>
                    <a:pt x="654" y="935"/>
                    <a:pt x="652" y="937"/>
                    <a:pt x="654" y="938"/>
                  </a:cubicBezTo>
                  <a:cubicBezTo>
                    <a:pt x="654" y="938"/>
                    <a:pt x="654" y="938"/>
                    <a:pt x="655" y="938"/>
                  </a:cubicBezTo>
                  <a:cubicBezTo>
                    <a:pt x="670" y="933"/>
                    <a:pt x="663" y="926"/>
                    <a:pt x="666" y="921"/>
                  </a:cubicBezTo>
                  <a:cubicBezTo>
                    <a:pt x="670" y="914"/>
                    <a:pt x="681" y="917"/>
                    <a:pt x="688" y="914"/>
                  </a:cubicBezTo>
                  <a:cubicBezTo>
                    <a:pt x="688" y="914"/>
                    <a:pt x="688" y="914"/>
                    <a:pt x="688" y="914"/>
                  </a:cubicBezTo>
                  <a:cubicBezTo>
                    <a:pt x="688" y="914"/>
                    <a:pt x="688" y="913"/>
                    <a:pt x="689" y="912"/>
                  </a:cubicBezTo>
                  <a:close/>
                  <a:moveTo>
                    <a:pt x="660" y="941"/>
                  </a:moveTo>
                  <a:cubicBezTo>
                    <a:pt x="659" y="941"/>
                    <a:pt x="658" y="941"/>
                    <a:pt x="657" y="942"/>
                  </a:cubicBezTo>
                  <a:cubicBezTo>
                    <a:pt x="655" y="944"/>
                    <a:pt x="661" y="948"/>
                    <a:pt x="659" y="951"/>
                  </a:cubicBezTo>
                  <a:cubicBezTo>
                    <a:pt x="657" y="954"/>
                    <a:pt x="647" y="955"/>
                    <a:pt x="646" y="958"/>
                  </a:cubicBezTo>
                  <a:cubicBezTo>
                    <a:pt x="645" y="964"/>
                    <a:pt x="672" y="958"/>
                    <a:pt x="675" y="956"/>
                  </a:cubicBezTo>
                  <a:cubicBezTo>
                    <a:pt x="676" y="955"/>
                    <a:pt x="676" y="955"/>
                    <a:pt x="676" y="955"/>
                  </a:cubicBezTo>
                  <a:cubicBezTo>
                    <a:pt x="678" y="950"/>
                    <a:pt x="670" y="953"/>
                    <a:pt x="668" y="952"/>
                  </a:cubicBezTo>
                  <a:cubicBezTo>
                    <a:pt x="667" y="952"/>
                    <a:pt x="672" y="947"/>
                    <a:pt x="672" y="947"/>
                  </a:cubicBezTo>
                  <a:cubicBezTo>
                    <a:pt x="673" y="939"/>
                    <a:pt x="663" y="939"/>
                    <a:pt x="660" y="941"/>
                  </a:cubicBezTo>
                  <a:close/>
                  <a:moveTo>
                    <a:pt x="648" y="864"/>
                  </a:moveTo>
                  <a:cubicBezTo>
                    <a:pt x="648" y="863"/>
                    <a:pt x="648" y="863"/>
                    <a:pt x="648" y="863"/>
                  </a:cubicBezTo>
                  <a:cubicBezTo>
                    <a:pt x="644" y="864"/>
                    <a:pt x="620" y="865"/>
                    <a:pt x="627" y="877"/>
                  </a:cubicBezTo>
                  <a:cubicBezTo>
                    <a:pt x="631" y="885"/>
                    <a:pt x="653" y="875"/>
                    <a:pt x="648" y="864"/>
                  </a:cubicBezTo>
                  <a:close/>
                  <a:moveTo>
                    <a:pt x="1884" y="83"/>
                  </a:moveTo>
                  <a:cubicBezTo>
                    <a:pt x="1885" y="83"/>
                    <a:pt x="1885" y="83"/>
                    <a:pt x="1885" y="83"/>
                  </a:cubicBezTo>
                  <a:cubicBezTo>
                    <a:pt x="1893" y="84"/>
                    <a:pt x="1891" y="75"/>
                    <a:pt x="1890" y="76"/>
                  </a:cubicBezTo>
                  <a:cubicBezTo>
                    <a:pt x="1887" y="76"/>
                    <a:pt x="1880" y="80"/>
                    <a:pt x="1884" y="83"/>
                  </a:cubicBezTo>
                  <a:close/>
                  <a:moveTo>
                    <a:pt x="715" y="558"/>
                  </a:moveTo>
                  <a:cubicBezTo>
                    <a:pt x="715" y="558"/>
                    <a:pt x="715" y="558"/>
                    <a:pt x="715" y="558"/>
                  </a:cubicBezTo>
                  <a:cubicBezTo>
                    <a:pt x="715" y="558"/>
                    <a:pt x="697" y="561"/>
                    <a:pt x="703" y="566"/>
                  </a:cubicBezTo>
                  <a:cubicBezTo>
                    <a:pt x="704" y="567"/>
                    <a:pt x="716" y="561"/>
                    <a:pt x="715" y="558"/>
                  </a:cubicBezTo>
                  <a:close/>
                  <a:moveTo>
                    <a:pt x="281" y="1249"/>
                  </a:moveTo>
                  <a:cubicBezTo>
                    <a:pt x="280" y="1248"/>
                    <a:pt x="280" y="1248"/>
                    <a:pt x="280" y="1248"/>
                  </a:cubicBezTo>
                  <a:cubicBezTo>
                    <a:pt x="265" y="1246"/>
                    <a:pt x="277" y="1260"/>
                    <a:pt x="281" y="1249"/>
                  </a:cubicBezTo>
                  <a:close/>
                  <a:moveTo>
                    <a:pt x="284" y="1257"/>
                  </a:moveTo>
                  <a:cubicBezTo>
                    <a:pt x="284" y="1257"/>
                    <a:pt x="284" y="1257"/>
                    <a:pt x="284" y="1257"/>
                  </a:cubicBezTo>
                  <a:cubicBezTo>
                    <a:pt x="280" y="1251"/>
                    <a:pt x="265" y="1257"/>
                    <a:pt x="263" y="1261"/>
                  </a:cubicBezTo>
                  <a:cubicBezTo>
                    <a:pt x="262" y="1263"/>
                    <a:pt x="282" y="1270"/>
                    <a:pt x="284" y="1257"/>
                  </a:cubicBezTo>
                  <a:close/>
                  <a:moveTo>
                    <a:pt x="308" y="1212"/>
                  </a:moveTo>
                  <a:cubicBezTo>
                    <a:pt x="308" y="1211"/>
                    <a:pt x="308" y="1211"/>
                    <a:pt x="308" y="1211"/>
                  </a:cubicBezTo>
                  <a:cubicBezTo>
                    <a:pt x="303" y="1190"/>
                    <a:pt x="287" y="1209"/>
                    <a:pt x="280" y="1205"/>
                  </a:cubicBezTo>
                  <a:cubicBezTo>
                    <a:pt x="279" y="1205"/>
                    <a:pt x="271" y="1208"/>
                    <a:pt x="272" y="1209"/>
                  </a:cubicBezTo>
                  <a:cubicBezTo>
                    <a:pt x="277" y="1218"/>
                    <a:pt x="299" y="1228"/>
                    <a:pt x="308" y="1212"/>
                  </a:cubicBezTo>
                  <a:close/>
                  <a:moveTo>
                    <a:pt x="298" y="1234"/>
                  </a:moveTo>
                  <a:cubicBezTo>
                    <a:pt x="280" y="1237"/>
                    <a:pt x="287" y="1252"/>
                    <a:pt x="305" y="1247"/>
                  </a:cubicBezTo>
                  <a:cubicBezTo>
                    <a:pt x="306" y="1247"/>
                    <a:pt x="306" y="1247"/>
                    <a:pt x="306" y="1247"/>
                  </a:cubicBezTo>
                  <a:cubicBezTo>
                    <a:pt x="310" y="1246"/>
                    <a:pt x="305" y="1233"/>
                    <a:pt x="298" y="1234"/>
                  </a:cubicBezTo>
                  <a:close/>
                  <a:moveTo>
                    <a:pt x="266" y="1269"/>
                  </a:moveTo>
                  <a:cubicBezTo>
                    <a:pt x="266" y="1268"/>
                    <a:pt x="266" y="1268"/>
                    <a:pt x="266" y="1268"/>
                  </a:cubicBezTo>
                  <a:cubicBezTo>
                    <a:pt x="263" y="1264"/>
                    <a:pt x="262" y="1254"/>
                    <a:pt x="260" y="1252"/>
                  </a:cubicBezTo>
                  <a:cubicBezTo>
                    <a:pt x="254" y="1247"/>
                    <a:pt x="256" y="1265"/>
                    <a:pt x="253" y="1266"/>
                  </a:cubicBezTo>
                  <a:cubicBezTo>
                    <a:pt x="250" y="1267"/>
                    <a:pt x="245" y="1259"/>
                    <a:pt x="243" y="1259"/>
                  </a:cubicBezTo>
                  <a:cubicBezTo>
                    <a:pt x="243" y="1260"/>
                    <a:pt x="235" y="1268"/>
                    <a:pt x="235" y="1270"/>
                  </a:cubicBezTo>
                  <a:cubicBezTo>
                    <a:pt x="237" y="1283"/>
                    <a:pt x="260" y="1273"/>
                    <a:pt x="266" y="1269"/>
                  </a:cubicBezTo>
                  <a:close/>
                  <a:moveTo>
                    <a:pt x="119" y="1331"/>
                  </a:moveTo>
                  <a:cubicBezTo>
                    <a:pt x="118" y="1332"/>
                    <a:pt x="113" y="1335"/>
                    <a:pt x="113" y="1337"/>
                  </a:cubicBezTo>
                  <a:cubicBezTo>
                    <a:pt x="114" y="1338"/>
                    <a:pt x="114" y="1338"/>
                    <a:pt x="114" y="1338"/>
                  </a:cubicBezTo>
                  <a:cubicBezTo>
                    <a:pt x="120" y="1345"/>
                    <a:pt x="125" y="1329"/>
                    <a:pt x="119" y="1331"/>
                  </a:cubicBezTo>
                  <a:close/>
                  <a:moveTo>
                    <a:pt x="308" y="1239"/>
                  </a:moveTo>
                  <a:cubicBezTo>
                    <a:pt x="311" y="1244"/>
                    <a:pt x="309" y="1247"/>
                    <a:pt x="318" y="1245"/>
                  </a:cubicBezTo>
                  <a:cubicBezTo>
                    <a:pt x="318" y="1245"/>
                    <a:pt x="318" y="1245"/>
                    <a:pt x="318" y="1245"/>
                  </a:cubicBezTo>
                  <a:cubicBezTo>
                    <a:pt x="325" y="1244"/>
                    <a:pt x="303" y="1229"/>
                    <a:pt x="308" y="1239"/>
                  </a:cubicBezTo>
                  <a:close/>
                  <a:moveTo>
                    <a:pt x="194" y="1314"/>
                  </a:moveTo>
                  <a:cubicBezTo>
                    <a:pt x="194" y="1314"/>
                    <a:pt x="194" y="1314"/>
                    <a:pt x="194" y="1314"/>
                  </a:cubicBezTo>
                  <a:cubicBezTo>
                    <a:pt x="199" y="1304"/>
                    <a:pt x="166" y="1306"/>
                    <a:pt x="171" y="1317"/>
                  </a:cubicBezTo>
                  <a:cubicBezTo>
                    <a:pt x="173" y="1322"/>
                    <a:pt x="189" y="1316"/>
                    <a:pt x="194" y="1314"/>
                  </a:cubicBezTo>
                  <a:close/>
                  <a:moveTo>
                    <a:pt x="197" y="1293"/>
                  </a:moveTo>
                  <a:cubicBezTo>
                    <a:pt x="194" y="1286"/>
                    <a:pt x="181" y="1295"/>
                    <a:pt x="181" y="1297"/>
                  </a:cubicBezTo>
                  <a:cubicBezTo>
                    <a:pt x="181" y="1308"/>
                    <a:pt x="197" y="1294"/>
                    <a:pt x="197" y="1293"/>
                  </a:cubicBezTo>
                  <a:close/>
                  <a:moveTo>
                    <a:pt x="197" y="1293"/>
                  </a:moveTo>
                  <a:cubicBezTo>
                    <a:pt x="197" y="1293"/>
                    <a:pt x="197" y="1293"/>
                    <a:pt x="197" y="1293"/>
                  </a:cubicBezTo>
                  <a:cubicBezTo>
                    <a:pt x="197" y="1293"/>
                    <a:pt x="197" y="1293"/>
                    <a:pt x="197" y="1293"/>
                  </a:cubicBezTo>
                  <a:close/>
                  <a:moveTo>
                    <a:pt x="342" y="1243"/>
                  </a:moveTo>
                  <a:cubicBezTo>
                    <a:pt x="342" y="1242"/>
                    <a:pt x="342" y="1242"/>
                    <a:pt x="342" y="1242"/>
                  </a:cubicBezTo>
                  <a:cubicBezTo>
                    <a:pt x="344" y="1241"/>
                    <a:pt x="342" y="1239"/>
                    <a:pt x="342" y="1238"/>
                  </a:cubicBezTo>
                  <a:cubicBezTo>
                    <a:pt x="340" y="1235"/>
                    <a:pt x="336" y="1236"/>
                    <a:pt x="334" y="1233"/>
                  </a:cubicBezTo>
                  <a:cubicBezTo>
                    <a:pt x="327" y="1218"/>
                    <a:pt x="330" y="1236"/>
                    <a:pt x="326" y="1236"/>
                  </a:cubicBezTo>
                  <a:cubicBezTo>
                    <a:pt x="325" y="1237"/>
                    <a:pt x="325" y="1230"/>
                    <a:pt x="324" y="1230"/>
                  </a:cubicBezTo>
                  <a:cubicBezTo>
                    <a:pt x="323" y="1230"/>
                    <a:pt x="316" y="1229"/>
                    <a:pt x="316" y="1229"/>
                  </a:cubicBezTo>
                  <a:cubicBezTo>
                    <a:pt x="308" y="1239"/>
                    <a:pt x="333" y="1248"/>
                    <a:pt x="342" y="1243"/>
                  </a:cubicBezTo>
                  <a:close/>
                  <a:moveTo>
                    <a:pt x="1039" y="428"/>
                  </a:moveTo>
                  <a:cubicBezTo>
                    <a:pt x="1021" y="415"/>
                    <a:pt x="1013" y="445"/>
                    <a:pt x="1015" y="448"/>
                  </a:cubicBezTo>
                  <a:cubicBezTo>
                    <a:pt x="1015" y="448"/>
                    <a:pt x="1015" y="448"/>
                    <a:pt x="1015" y="448"/>
                  </a:cubicBezTo>
                  <a:cubicBezTo>
                    <a:pt x="1021" y="452"/>
                    <a:pt x="1055" y="439"/>
                    <a:pt x="1039" y="428"/>
                  </a:cubicBezTo>
                  <a:close/>
                  <a:moveTo>
                    <a:pt x="1917" y="22"/>
                  </a:moveTo>
                  <a:cubicBezTo>
                    <a:pt x="1914" y="16"/>
                    <a:pt x="1895" y="38"/>
                    <a:pt x="1891" y="27"/>
                  </a:cubicBezTo>
                  <a:cubicBezTo>
                    <a:pt x="1891" y="26"/>
                    <a:pt x="1900" y="24"/>
                    <a:pt x="1890" y="22"/>
                  </a:cubicBezTo>
                  <a:cubicBezTo>
                    <a:pt x="1885" y="21"/>
                    <a:pt x="1905" y="18"/>
                    <a:pt x="1901" y="11"/>
                  </a:cubicBezTo>
                  <a:cubicBezTo>
                    <a:pt x="1899" y="7"/>
                    <a:pt x="1883" y="13"/>
                    <a:pt x="1880" y="13"/>
                  </a:cubicBezTo>
                  <a:cubicBezTo>
                    <a:pt x="1877" y="12"/>
                    <a:pt x="1879" y="10"/>
                    <a:pt x="1879" y="9"/>
                  </a:cubicBezTo>
                  <a:cubicBezTo>
                    <a:pt x="1885" y="0"/>
                    <a:pt x="1873" y="7"/>
                    <a:pt x="1870" y="6"/>
                  </a:cubicBezTo>
                  <a:cubicBezTo>
                    <a:pt x="1867" y="6"/>
                    <a:pt x="1869" y="1"/>
                    <a:pt x="1867" y="1"/>
                  </a:cubicBezTo>
                  <a:cubicBezTo>
                    <a:pt x="1843" y="10"/>
                    <a:pt x="1879" y="8"/>
                    <a:pt x="1873" y="20"/>
                  </a:cubicBezTo>
                  <a:cubicBezTo>
                    <a:pt x="1872" y="22"/>
                    <a:pt x="1870" y="18"/>
                    <a:pt x="1868" y="17"/>
                  </a:cubicBezTo>
                  <a:cubicBezTo>
                    <a:pt x="1859" y="12"/>
                    <a:pt x="1849" y="17"/>
                    <a:pt x="1847" y="16"/>
                  </a:cubicBezTo>
                  <a:cubicBezTo>
                    <a:pt x="1846" y="16"/>
                    <a:pt x="1837" y="13"/>
                    <a:pt x="1838" y="16"/>
                  </a:cubicBezTo>
                  <a:cubicBezTo>
                    <a:pt x="1838" y="17"/>
                    <a:pt x="1839" y="18"/>
                    <a:pt x="1839" y="18"/>
                  </a:cubicBezTo>
                  <a:cubicBezTo>
                    <a:pt x="1841" y="19"/>
                    <a:pt x="1836" y="20"/>
                    <a:pt x="1835" y="20"/>
                  </a:cubicBezTo>
                  <a:cubicBezTo>
                    <a:pt x="1825" y="27"/>
                    <a:pt x="1857" y="24"/>
                    <a:pt x="1858" y="26"/>
                  </a:cubicBezTo>
                  <a:cubicBezTo>
                    <a:pt x="1859" y="27"/>
                    <a:pt x="1858" y="27"/>
                    <a:pt x="1858" y="28"/>
                  </a:cubicBezTo>
                  <a:cubicBezTo>
                    <a:pt x="1856" y="28"/>
                    <a:pt x="1846" y="29"/>
                    <a:pt x="1846" y="31"/>
                  </a:cubicBezTo>
                  <a:cubicBezTo>
                    <a:pt x="1846" y="32"/>
                    <a:pt x="1851" y="34"/>
                    <a:pt x="1851" y="35"/>
                  </a:cubicBezTo>
                  <a:cubicBezTo>
                    <a:pt x="1853" y="37"/>
                    <a:pt x="1855" y="40"/>
                    <a:pt x="1858" y="41"/>
                  </a:cubicBezTo>
                  <a:cubicBezTo>
                    <a:pt x="1859" y="41"/>
                    <a:pt x="1859" y="41"/>
                    <a:pt x="1859" y="41"/>
                  </a:cubicBezTo>
                  <a:cubicBezTo>
                    <a:pt x="1877" y="42"/>
                    <a:pt x="1870" y="32"/>
                    <a:pt x="1889" y="34"/>
                  </a:cubicBezTo>
                  <a:cubicBezTo>
                    <a:pt x="1891" y="35"/>
                    <a:pt x="1922" y="30"/>
                    <a:pt x="1917" y="22"/>
                  </a:cubicBezTo>
                  <a:close/>
                  <a:moveTo>
                    <a:pt x="330" y="1220"/>
                  </a:moveTo>
                  <a:cubicBezTo>
                    <a:pt x="331" y="1222"/>
                    <a:pt x="350" y="1222"/>
                    <a:pt x="352" y="1218"/>
                  </a:cubicBezTo>
                  <a:cubicBezTo>
                    <a:pt x="352" y="1218"/>
                    <a:pt x="352" y="1218"/>
                    <a:pt x="352" y="1218"/>
                  </a:cubicBezTo>
                  <a:cubicBezTo>
                    <a:pt x="354" y="1210"/>
                    <a:pt x="327" y="1211"/>
                    <a:pt x="330" y="1220"/>
                  </a:cubicBezTo>
                  <a:close/>
                  <a:moveTo>
                    <a:pt x="331" y="1167"/>
                  </a:moveTo>
                  <a:cubicBezTo>
                    <a:pt x="344" y="1168"/>
                    <a:pt x="361" y="1170"/>
                    <a:pt x="365" y="1162"/>
                  </a:cubicBezTo>
                  <a:cubicBezTo>
                    <a:pt x="365" y="1162"/>
                    <a:pt x="365" y="1162"/>
                    <a:pt x="365" y="1162"/>
                  </a:cubicBezTo>
                  <a:cubicBezTo>
                    <a:pt x="366" y="1157"/>
                    <a:pt x="367" y="1148"/>
                    <a:pt x="363" y="1148"/>
                  </a:cubicBezTo>
                  <a:cubicBezTo>
                    <a:pt x="357" y="1148"/>
                    <a:pt x="358" y="1155"/>
                    <a:pt x="355" y="1156"/>
                  </a:cubicBezTo>
                  <a:cubicBezTo>
                    <a:pt x="350" y="1157"/>
                    <a:pt x="316" y="1167"/>
                    <a:pt x="316" y="1168"/>
                  </a:cubicBezTo>
                  <a:cubicBezTo>
                    <a:pt x="316" y="1174"/>
                    <a:pt x="329" y="1167"/>
                    <a:pt x="331" y="1167"/>
                  </a:cubicBezTo>
                  <a:close/>
                  <a:moveTo>
                    <a:pt x="869" y="394"/>
                  </a:moveTo>
                  <a:cubicBezTo>
                    <a:pt x="864" y="394"/>
                    <a:pt x="857" y="400"/>
                    <a:pt x="861" y="405"/>
                  </a:cubicBezTo>
                  <a:cubicBezTo>
                    <a:pt x="862" y="407"/>
                    <a:pt x="877" y="421"/>
                    <a:pt x="886" y="403"/>
                  </a:cubicBezTo>
                  <a:cubicBezTo>
                    <a:pt x="887" y="401"/>
                    <a:pt x="885" y="395"/>
                    <a:pt x="887" y="397"/>
                  </a:cubicBezTo>
                  <a:cubicBezTo>
                    <a:pt x="895" y="402"/>
                    <a:pt x="912" y="403"/>
                    <a:pt x="920" y="393"/>
                  </a:cubicBezTo>
                  <a:cubicBezTo>
                    <a:pt x="924" y="389"/>
                    <a:pt x="911" y="387"/>
                    <a:pt x="919" y="388"/>
                  </a:cubicBezTo>
                  <a:cubicBezTo>
                    <a:pt x="925" y="389"/>
                    <a:pt x="932" y="391"/>
                    <a:pt x="930" y="398"/>
                  </a:cubicBezTo>
                  <a:cubicBezTo>
                    <a:pt x="929" y="405"/>
                    <a:pt x="899" y="402"/>
                    <a:pt x="899" y="411"/>
                  </a:cubicBezTo>
                  <a:cubicBezTo>
                    <a:pt x="898" y="411"/>
                    <a:pt x="898" y="411"/>
                    <a:pt x="898" y="411"/>
                  </a:cubicBezTo>
                  <a:cubicBezTo>
                    <a:pt x="899" y="424"/>
                    <a:pt x="947" y="414"/>
                    <a:pt x="950" y="401"/>
                  </a:cubicBezTo>
                  <a:cubicBezTo>
                    <a:pt x="952" y="391"/>
                    <a:pt x="940" y="391"/>
                    <a:pt x="940" y="389"/>
                  </a:cubicBezTo>
                  <a:cubicBezTo>
                    <a:pt x="940" y="382"/>
                    <a:pt x="951" y="383"/>
                    <a:pt x="950" y="375"/>
                  </a:cubicBezTo>
                  <a:cubicBezTo>
                    <a:pt x="949" y="371"/>
                    <a:pt x="937" y="378"/>
                    <a:pt x="937" y="378"/>
                  </a:cubicBezTo>
                  <a:cubicBezTo>
                    <a:pt x="936" y="375"/>
                    <a:pt x="943" y="369"/>
                    <a:pt x="942" y="364"/>
                  </a:cubicBezTo>
                  <a:cubicBezTo>
                    <a:pt x="941" y="361"/>
                    <a:pt x="931" y="369"/>
                    <a:pt x="933" y="367"/>
                  </a:cubicBezTo>
                  <a:cubicBezTo>
                    <a:pt x="934" y="366"/>
                    <a:pt x="933" y="353"/>
                    <a:pt x="928" y="349"/>
                  </a:cubicBezTo>
                  <a:cubicBezTo>
                    <a:pt x="924" y="346"/>
                    <a:pt x="915" y="353"/>
                    <a:pt x="916" y="358"/>
                  </a:cubicBezTo>
                  <a:cubicBezTo>
                    <a:pt x="917" y="363"/>
                    <a:pt x="931" y="375"/>
                    <a:pt x="929" y="379"/>
                  </a:cubicBezTo>
                  <a:cubicBezTo>
                    <a:pt x="928" y="382"/>
                    <a:pt x="923" y="374"/>
                    <a:pt x="920" y="374"/>
                  </a:cubicBezTo>
                  <a:cubicBezTo>
                    <a:pt x="919" y="374"/>
                    <a:pt x="916" y="388"/>
                    <a:pt x="915" y="380"/>
                  </a:cubicBezTo>
                  <a:cubicBezTo>
                    <a:pt x="915" y="378"/>
                    <a:pt x="915" y="372"/>
                    <a:pt x="911" y="372"/>
                  </a:cubicBezTo>
                  <a:cubicBezTo>
                    <a:pt x="904" y="372"/>
                    <a:pt x="916" y="386"/>
                    <a:pt x="907" y="389"/>
                  </a:cubicBezTo>
                  <a:cubicBezTo>
                    <a:pt x="903" y="390"/>
                    <a:pt x="907" y="383"/>
                    <a:pt x="900" y="384"/>
                  </a:cubicBezTo>
                  <a:cubicBezTo>
                    <a:pt x="897" y="384"/>
                    <a:pt x="889" y="391"/>
                    <a:pt x="887" y="389"/>
                  </a:cubicBezTo>
                  <a:cubicBezTo>
                    <a:pt x="885" y="388"/>
                    <a:pt x="892" y="375"/>
                    <a:pt x="883" y="378"/>
                  </a:cubicBezTo>
                  <a:cubicBezTo>
                    <a:pt x="878" y="380"/>
                    <a:pt x="886" y="393"/>
                    <a:pt x="881" y="393"/>
                  </a:cubicBezTo>
                  <a:cubicBezTo>
                    <a:pt x="875" y="393"/>
                    <a:pt x="876" y="386"/>
                    <a:pt x="876" y="383"/>
                  </a:cubicBezTo>
                  <a:cubicBezTo>
                    <a:pt x="875" y="379"/>
                    <a:pt x="872" y="383"/>
                    <a:pt x="870" y="384"/>
                  </a:cubicBezTo>
                  <a:cubicBezTo>
                    <a:pt x="859" y="390"/>
                    <a:pt x="870" y="389"/>
                    <a:pt x="872" y="392"/>
                  </a:cubicBezTo>
                  <a:cubicBezTo>
                    <a:pt x="873" y="394"/>
                    <a:pt x="869" y="394"/>
                    <a:pt x="869" y="394"/>
                  </a:cubicBezTo>
                  <a:close/>
                  <a:moveTo>
                    <a:pt x="1737" y="40"/>
                  </a:moveTo>
                  <a:cubicBezTo>
                    <a:pt x="1740" y="40"/>
                    <a:pt x="1747" y="36"/>
                    <a:pt x="1745" y="35"/>
                  </a:cubicBezTo>
                  <a:cubicBezTo>
                    <a:pt x="1738" y="30"/>
                    <a:pt x="1734" y="37"/>
                    <a:pt x="1731" y="32"/>
                  </a:cubicBezTo>
                  <a:cubicBezTo>
                    <a:pt x="1731" y="32"/>
                    <a:pt x="1730" y="31"/>
                    <a:pt x="1730" y="31"/>
                  </a:cubicBezTo>
                  <a:cubicBezTo>
                    <a:pt x="1730" y="30"/>
                    <a:pt x="1744" y="29"/>
                    <a:pt x="1743" y="28"/>
                  </a:cubicBezTo>
                  <a:cubicBezTo>
                    <a:pt x="1741" y="27"/>
                    <a:pt x="1737" y="28"/>
                    <a:pt x="1735" y="28"/>
                  </a:cubicBezTo>
                  <a:cubicBezTo>
                    <a:pt x="1724" y="27"/>
                    <a:pt x="1723" y="24"/>
                    <a:pt x="1714" y="28"/>
                  </a:cubicBezTo>
                  <a:cubicBezTo>
                    <a:pt x="1713" y="28"/>
                    <a:pt x="1712" y="29"/>
                    <a:pt x="1713" y="30"/>
                  </a:cubicBezTo>
                  <a:cubicBezTo>
                    <a:pt x="1716" y="34"/>
                    <a:pt x="1723" y="29"/>
                    <a:pt x="1727" y="32"/>
                  </a:cubicBezTo>
                  <a:cubicBezTo>
                    <a:pt x="1728" y="32"/>
                    <a:pt x="1722" y="33"/>
                    <a:pt x="1721" y="33"/>
                  </a:cubicBezTo>
                  <a:cubicBezTo>
                    <a:pt x="1711" y="34"/>
                    <a:pt x="1719" y="36"/>
                    <a:pt x="1723" y="38"/>
                  </a:cubicBezTo>
                  <a:cubicBezTo>
                    <a:pt x="1724" y="39"/>
                    <a:pt x="1724" y="39"/>
                    <a:pt x="1724" y="39"/>
                  </a:cubicBezTo>
                  <a:cubicBezTo>
                    <a:pt x="1727" y="46"/>
                    <a:pt x="1734" y="39"/>
                    <a:pt x="1737" y="40"/>
                  </a:cubicBezTo>
                  <a:close/>
                  <a:moveTo>
                    <a:pt x="1529" y="131"/>
                  </a:moveTo>
                  <a:cubicBezTo>
                    <a:pt x="1517" y="127"/>
                    <a:pt x="1513" y="132"/>
                    <a:pt x="1520" y="146"/>
                  </a:cubicBezTo>
                  <a:cubicBezTo>
                    <a:pt x="1520" y="146"/>
                    <a:pt x="1520" y="146"/>
                    <a:pt x="1520" y="146"/>
                  </a:cubicBezTo>
                  <a:cubicBezTo>
                    <a:pt x="1525" y="151"/>
                    <a:pt x="1534" y="133"/>
                    <a:pt x="1529" y="131"/>
                  </a:cubicBezTo>
                  <a:close/>
                  <a:moveTo>
                    <a:pt x="1427" y="206"/>
                  </a:moveTo>
                  <a:cubicBezTo>
                    <a:pt x="1422" y="198"/>
                    <a:pt x="1408" y="214"/>
                    <a:pt x="1412" y="223"/>
                  </a:cubicBezTo>
                  <a:cubicBezTo>
                    <a:pt x="1412" y="223"/>
                    <a:pt x="1412" y="223"/>
                    <a:pt x="1412" y="223"/>
                  </a:cubicBezTo>
                  <a:cubicBezTo>
                    <a:pt x="1422" y="225"/>
                    <a:pt x="1432" y="213"/>
                    <a:pt x="1427" y="206"/>
                  </a:cubicBezTo>
                  <a:close/>
                  <a:moveTo>
                    <a:pt x="1430" y="172"/>
                  </a:moveTo>
                  <a:cubicBezTo>
                    <a:pt x="1430" y="165"/>
                    <a:pt x="1442" y="156"/>
                    <a:pt x="1428" y="153"/>
                  </a:cubicBezTo>
                  <a:cubicBezTo>
                    <a:pt x="1410" y="149"/>
                    <a:pt x="1380" y="176"/>
                    <a:pt x="1403" y="181"/>
                  </a:cubicBezTo>
                  <a:cubicBezTo>
                    <a:pt x="1404" y="182"/>
                    <a:pt x="1404" y="182"/>
                    <a:pt x="1404" y="182"/>
                  </a:cubicBezTo>
                  <a:cubicBezTo>
                    <a:pt x="1409" y="182"/>
                    <a:pt x="1411" y="174"/>
                    <a:pt x="1413" y="174"/>
                  </a:cubicBezTo>
                  <a:cubicBezTo>
                    <a:pt x="1415" y="174"/>
                    <a:pt x="1410" y="186"/>
                    <a:pt x="1431" y="182"/>
                  </a:cubicBezTo>
                  <a:cubicBezTo>
                    <a:pt x="1434" y="181"/>
                    <a:pt x="1430" y="174"/>
                    <a:pt x="1430" y="172"/>
                  </a:cubicBezTo>
                  <a:close/>
                  <a:moveTo>
                    <a:pt x="1703" y="79"/>
                  </a:moveTo>
                  <a:cubicBezTo>
                    <a:pt x="1702" y="79"/>
                    <a:pt x="1704" y="68"/>
                    <a:pt x="1692" y="71"/>
                  </a:cubicBezTo>
                  <a:cubicBezTo>
                    <a:pt x="1682" y="73"/>
                    <a:pt x="1690" y="100"/>
                    <a:pt x="1696" y="107"/>
                  </a:cubicBezTo>
                  <a:cubicBezTo>
                    <a:pt x="1696" y="107"/>
                    <a:pt x="1696" y="107"/>
                    <a:pt x="1696" y="107"/>
                  </a:cubicBezTo>
                  <a:cubicBezTo>
                    <a:pt x="1716" y="115"/>
                    <a:pt x="1733" y="96"/>
                    <a:pt x="1721" y="81"/>
                  </a:cubicBezTo>
                  <a:cubicBezTo>
                    <a:pt x="1716" y="74"/>
                    <a:pt x="1708" y="80"/>
                    <a:pt x="1703" y="79"/>
                  </a:cubicBezTo>
                  <a:close/>
                  <a:moveTo>
                    <a:pt x="1254" y="243"/>
                  </a:moveTo>
                  <a:cubicBezTo>
                    <a:pt x="1260" y="238"/>
                    <a:pt x="1289" y="231"/>
                    <a:pt x="1273" y="220"/>
                  </a:cubicBezTo>
                  <a:cubicBezTo>
                    <a:pt x="1272" y="219"/>
                    <a:pt x="1272" y="219"/>
                    <a:pt x="1272" y="219"/>
                  </a:cubicBezTo>
                  <a:cubicBezTo>
                    <a:pt x="1267" y="217"/>
                    <a:pt x="1257" y="217"/>
                    <a:pt x="1259" y="214"/>
                  </a:cubicBezTo>
                  <a:cubicBezTo>
                    <a:pt x="1261" y="211"/>
                    <a:pt x="1242" y="209"/>
                    <a:pt x="1242" y="212"/>
                  </a:cubicBezTo>
                  <a:cubicBezTo>
                    <a:pt x="1242" y="214"/>
                    <a:pt x="1260" y="241"/>
                    <a:pt x="1249" y="242"/>
                  </a:cubicBezTo>
                  <a:cubicBezTo>
                    <a:pt x="1247" y="242"/>
                    <a:pt x="1244" y="239"/>
                    <a:pt x="1242" y="238"/>
                  </a:cubicBezTo>
                  <a:cubicBezTo>
                    <a:pt x="1238" y="234"/>
                    <a:pt x="1243" y="225"/>
                    <a:pt x="1241" y="223"/>
                  </a:cubicBezTo>
                  <a:cubicBezTo>
                    <a:pt x="1235" y="215"/>
                    <a:pt x="1230" y="232"/>
                    <a:pt x="1228" y="232"/>
                  </a:cubicBezTo>
                  <a:cubicBezTo>
                    <a:pt x="1227" y="232"/>
                    <a:pt x="1217" y="218"/>
                    <a:pt x="1212" y="227"/>
                  </a:cubicBezTo>
                  <a:cubicBezTo>
                    <a:pt x="1206" y="239"/>
                    <a:pt x="1238" y="237"/>
                    <a:pt x="1236" y="240"/>
                  </a:cubicBezTo>
                  <a:cubicBezTo>
                    <a:pt x="1234" y="245"/>
                    <a:pt x="1202" y="235"/>
                    <a:pt x="1200" y="238"/>
                  </a:cubicBezTo>
                  <a:cubicBezTo>
                    <a:pt x="1199" y="239"/>
                    <a:pt x="1202" y="241"/>
                    <a:pt x="1202" y="242"/>
                  </a:cubicBezTo>
                  <a:cubicBezTo>
                    <a:pt x="1205" y="244"/>
                    <a:pt x="1207" y="249"/>
                    <a:pt x="1211" y="249"/>
                  </a:cubicBezTo>
                  <a:cubicBezTo>
                    <a:pt x="1212" y="250"/>
                    <a:pt x="1218" y="247"/>
                    <a:pt x="1219" y="249"/>
                  </a:cubicBezTo>
                  <a:cubicBezTo>
                    <a:pt x="1219" y="249"/>
                    <a:pt x="1217" y="251"/>
                    <a:pt x="1217" y="251"/>
                  </a:cubicBezTo>
                  <a:cubicBezTo>
                    <a:pt x="1210" y="256"/>
                    <a:pt x="1186" y="247"/>
                    <a:pt x="1186" y="252"/>
                  </a:cubicBezTo>
                  <a:cubicBezTo>
                    <a:pt x="1186" y="253"/>
                    <a:pt x="1181" y="256"/>
                    <a:pt x="1183" y="258"/>
                  </a:cubicBezTo>
                  <a:cubicBezTo>
                    <a:pt x="1190" y="267"/>
                    <a:pt x="1246" y="263"/>
                    <a:pt x="1253" y="258"/>
                  </a:cubicBezTo>
                  <a:cubicBezTo>
                    <a:pt x="1266" y="249"/>
                    <a:pt x="1245" y="251"/>
                    <a:pt x="1254" y="243"/>
                  </a:cubicBezTo>
                  <a:close/>
                  <a:moveTo>
                    <a:pt x="1570" y="112"/>
                  </a:moveTo>
                  <a:cubicBezTo>
                    <a:pt x="1577" y="111"/>
                    <a:pt x="1596" y="110"/>
                    <a:pt x="1596" y="103"/>
                  </a:cubicBezTo>
                  <a:cubicBezTo>
                    <a:pt x="1596" y="102"/>
                    <a:pt x="1595" y="100"/>
                    <a:pt x="1597" y="100"/>
                  </a:cubicBezTo>
                  <a:cubicBezTo>
                    <a:pt x="1606" y="99"/>
                    <a:pt x="1606" y="106"/>
                    <a:pt x="1608" y="107"/>
                  </a:cubicBezTo>
                  <a:cubicBezTo>
                    <a:pt x="1612" y="109"/>
                    <a:pt x="1618" y="106"/>
                    <a:pt x="1622" y="104"/>
                  </a:cubicBezTo>
                  <a:cubicBezTo>
                    <a:pt x="1626" y="101"/>
                    <a:pt x="1615" y="99"/>
                    <a:pt x="1619" y="98"/>
                  </a:cubicBezTo>
                  <a:cubicBezTo>
                    <a:pt x="1635" y="95"/>
                    <a:pt x="1636" y="98"/>
                    <a:pt x="1637" y="97"/>
                  </a:cubicBezTo>
                  <a:cubicBezTo>
                    <a:pt x="1637" y="97"/>
                    <a:pt x="1640" y="86"/>
                    <a:pt x="1641" y="84"/>
                  </a:cubicBezTo>
                  <a:cubicBezTo>
                    <a:pt x="1643" y="77"/>
                    <a:pt x="1652" y="84"/>
                    <a:pt x="1653" y="82"/>
                  </a:cubicBezTo>
                  <a:cubicBezTo>
                    <a:pt x="1655" y="74"/>
                    <a:pt x="1660" y="75"/>
                    <a:pt x="1664" y="72"/>
                  </a:cubicBezTo>
                  <a:cubicBezTo>
                    <a:pt x="1670" y="68"/>
                    <a:pt x="1664" y="64"/>
                    <a:pt x="1666" y="64"/>
                  </a:cubicBezTo>
                  <a:cubicBezTo>
                    <a:pt x="1666" y="64"/>
                    <a:pt x="1672" y="65"/>
                    <a:pt x="1672" y="63"/>
                  </a:cubicBezTo>
                  <a:cubicBezTo>
                    <a:pt x="1670" y="60"/>
                    <a:pt x="1664" y="58"/>
                    <a:pt x="1663" y="56"/>
                  </a:cubicBezTo>
                  <a:cubicBezTo>
                    <a:pt x="1659" y="43"/>
                    <a:pt x="1657" y="67"/>
                    <a:pt x="1655" y="67"/>
                  </a:cubicBezTo>
                  <a:cubicBezTo>
                    <a:pt x="1651" y="67"/>
                    <a:pt x="1649" y="61"/>
                    <a:pt x="1646" y="59"/>
                  </a:cubicBezTo>
                  <a:cubicBezTo>
                    <a:pt x="1643" y="57"/>
                    <a:pt x="1650" y="67"/>
                    <a:pt x="1642" y="63"/>
                  </a:cubicBezTo>
                  <a:cubicBezTo>
                    <a:pt x="1641" y="63"/>
                    <a:pt x="1636" y="59"/>
                    <a:pt x="1635" y="61"/>
                  </a:cubicBezTo>
                  <a:cubicBezTo>
                    <a:pt x="1634" y="63"/>
                    <a:pt x="1629" y="65"/>
                    <a:pt x="1639" y="69"/>
                  </a:cubicBezTo>
                  <a:cubicBezTo>
                    <a:pt x="1642" y="69"/>
                    <a:pt x="1647" y="73"/>
                    <a:pt x="1644" y="74"/>
                  </a:cubicBezTo>
                  <a:cubicBezTo>
                    <a:pt x="1641" y="75"/>
                    <a:pt x="1633" y="74"/>
                    <a:pt x="1631" y="76"/>
                  </a:cubicBezTo>
                  <a:cubicBezTo>
                    <a:pt x="1618" y="92"/>
                    <a:pt x="1628" y="72"/>
                    <a:pt x="1612" y="72"/>
                  </a:cubicBezTo>
                  <a:cubicBezTo>
                    <a:pt x="1608" y="72"/>
                    <a:pt x="1613" y="67"/>
                    <a:pt x="1610" y="69"/>
                  </a:cubicBezTo>
                  <a:cubicBezTo>
                    <a:pt x="1595" y="75"/>
                    <a:pt x="1616" y="79"/>
                    <a:pt x="1613" y="87"/>
                  </a:cubicBezTo>
                  <a:cubicBezTo>
                    <a:pt x="1613" y="90"/>
                    <a:pt x="1607" y="84"/>
                    <a:pt x="1607" y="88"/>
                  </a:cubicBezTo>
                  <a:cubicBezTo>
                    <a:pt x="1605" y="101"/>
                    <a:pt x="1604" y="86"/>
                    <a:pt x="1601" y="86"/>
                  </a:cubicBezTo>
                  <a:cubicBezTo>
                    <a:pt x="1598" y="85"/>
                    <a:pt x="1600" y="88"/>
                    <a:pt x="1598" y="88"/>
                  </a:cubicBezTo>
                  <a:cubicBezTo>
                    <a:pt x="1596" y="89"/>
                    <a:pt x="1597" y="84"/>
                    <a:pt x="1598" y="82"/>
                  </a:cubicBezTo>
                  <a:cubicBezTo>
                    <a:pt x="1598" y="81"/>
                    <a:pt x="1596" y="80"/>
                    <a:pt x="1596" y="80"/>
                  </a:cubicBezTo>
                  <a:cubicBezTo>
                    <a:pt x="1584" y="75"/>
                    <a:pt x="1585" y="83"/>
                    <a:pt x="1583" y="83"/>
                  </a:cubicBezTo>
                  <a:cubicBezTo>
                    <a:pt x="1574" y="81"/>
                    <a:pt x="1571" y="73"/>
                    <a:pt x="1576" y="88"/>
                  </a:cubicBezTo>
                  <a:cubicBezTo>
                    <a:pt x="1576" y="89"/>
                    <a:pt x="1577" y="90"/>
                    <a:pt x="1576" y="90"/>
                  </a:cubicBezTo>
                  <a:cubicBezTo>
                    <a:pt x="1567" y="90"/>
                    <a:pt x="1562" y="76"/>
                    <a:pt x="1562" y="87"/>
                  </a:cubicBezTo>
                  <a:cubicBezTo>
                    <a:pt x="1562" y="88"/>
                    <a:pt x="1562" y="88"/>
                    <a:pt x="1561" y="89"/>
                  </a:cubicBezTo>
                  <a:cubicBezTo>
                    <a:pt x="1560" y="90"/>
                    <a:pt x="1525" y="85"/>
                    <a:pt x="1540" y="89"/>
                  </a:cubicBezTo>
                  <a:cubicBezTo>
                    <a:pt x="1540" y="89"/>
                    <a:pt x="1540" y="89"/>
                    <a:pt x="1540" y="89"/>
                  </a:cubicBezTo>
                  <a:cubicBezTo>
                    <a:pt x="1550" y="91"/>
                    <a:pt x="1532" y="95"/>
                    <a:pt x="1544" y="97"/>
                  </a:cubicBezTo>
                  <a:cubicBezTo>
                    <a:pt x="1547" y="98"/>
                    <a:pt x="1563" y="93"/>
                    <a:pt x="1568" y="93"/>
                  </a:cubicBezTo>
                  <a:cubicBezTo>
                    <a:pt x="1568" y="93"/>
                    <a:pt x="1569" y="92"/>
                    <a:pt x="1569" y="93"/>
                  </a:cubicBezTo>
                  <a:cubicBezTo>
                    <a:pt x="1570" y="94"/>
                    <a:pt x="1564" y="96"/>
                    <a:pt x="1564" y="97"/>
                  </a:cubicBezTo>
                  <a:cubicBezTo>
                    <a:pt x="1557" y="99"/>
                    <a:pt x="1551" y="116"/>
                    <a:pt x="1553" y="116"/>
                  </a:cubicBezTo>
                  <a:cubicBezTo>
                    <a:pt x="1562" y="119"/>
                    <a:pt x="1561" y="105"/>
                    <a:pt x="1566" y="105"/>
                  </a:cubicBezTo>
                  <a:cubicBezTo>
                    <a:pt x="1570" y="104"/>
                    <a:pt x="1562" y="113"/>
                    <a:pt x="1570" y="112"/>
                  </a:cubicBezTo>
                  <a:close/>
                  <a:moveTo>
                    <a:pt x="1738" y="16"/>
                  </a:moveTo>
                  <a:cubicBezTo>
                    <a:pt x="1737" y="16"/>
                    <a:pt x="1727" y="15"/>
                    <a:pt x="1725" y="14"/>
                  </a:cubicBezTo>
                  <a:cubicBezTo>
                    <a:pt x="1719" y="12"/>
                    <a:pt x="1727" y="17"/>
                    <a:pt x="1729" y="19"/>
                  </a:cubicBezTo>
                  <a:cubicBezTo>
                    <a:pt x="1734" y="20"/>
                    <a:pt x="1741" y="21"/>
                    <a:pt x="1738" y="16"/>
                  </a:cubicBezTo>
                  <a:close/>
                  <a:moveTo>
                    <a:pt x="1723" y="18"/>
                  </a:moveTo>
                  <a:cubicBezTo>
                    <a:pt x="1724" y="18"/>
                    <a:pt x="1724" y="18"/>
                    <a:pt x="1724" y="18"/>
                  </a:cubicBezTo>
                  <a:cubicBezTo>
                    <a:pt x="1729" y="20"/>
                    <a:pt x="1729" y="20"/>
                    <a:pt x="1729" y="19"/>
                  </a:cubicBezTo>
                  <a:cubicBezTo>
                    <a:pt x="1723" y="17"/>
                    <a:pt x="1719" y="16"/>
                    <a:pt x="1723" y="18"/>
                  </a:cubicBezTo>
                  <a:close/>
                  <a:moveTo>
                    <a:pt x="1685" y="122"/>
                  </a:moveTo>
                  <a:cubicBezTo>
                    <a:pt x="1690" y="116"/>
                    <a:pt x="1683" y="93"/>
                    <a:pt x="1679" y="92"/>
                  </a:cubicBezTo>
                  <a:cubicBezTo>
                    <a:pt x="1671" y="89"/>
                    <a:pt x="1662" y="94"/>
                    <a:pt x="1666" y="93"/>
                  </a:cubicBezTo>
                  <a:cubicBezTo>
                    <a:pt x="1658" y="96"/>
                    <a:pt x="1676" y="99"/>
                    <a:pt x="1670" y="98"/>
                  </a:cubicBezTo>
                  <a:cubicBezTo>
                    <a:pt x="1680" y="100"/>
                    <a:pt x="1675" y="102"/>
                    <a:pt x="1667" y="102"/>
                  </a:cubicBezTo>
                  <a:cubicBezTo>
                    <a:pt x="1663" y="102"/>
                    <a:pt x="1665" y="110"/>
                    <a:pt x="1662" y="105"/>
                  </a:cubicBezTo>
                  <a:cubicBezTo>
                    <a:pt x="1661" y="104"/>
                    <a:pt x="1656" y="102"/>
                    <a:pt x="1655" y="105"/>
                  </a:cubicBezTo>
                  <a:cubicBezTo>
                    <a:pt x="1654" y="113"/>
                    <a:pt x="1659" y="115"/>
                    <a:pt x="1653" y="115"/>
                  </a:cubicBezTo>
                  <a:cubicBezTo>
                    <a:pt x="1651" y="116"/>
                    <a:pt x="1653" y="107"/>
                    <a:pt x="1652" y="105"/>
                  </a:cubicBezTo>
                  <a:cubicBezTo>
                    <a:pt x="1651" y="103"/>
                    <a:pt x="1643" y="101"/>
                    <a:pt x="1644" y="105"/>
                  </a:cubicBezTo>
                  <a:cubicBezTo>
                    <a:pt x="1645" y="107"/>
                    <a:pt x="1646" y="106"/>
                    <a:pt x="1647" y="107"/>
                  </a:cubicBezTo>
                  <a:cubicBezTo>
                    <a:pt x="1649" y="110"/>
                    <a:pt x="1642" y="108"/>
                    <a:pt x="1639" y="108"/>
                  </a:cubicBezTo>
                  <a:cubicBezTo>
                    <a:pt x="1624" y="109"/>
                    <a:pt x="1611" y="131"/>
                    <a:pt x="1627" y="134"/>
                  </a:cubicBezTo>
                  <a:cubicBezTo>
                    <a:pt x="1629" y="135"/>
                    <a:pt x="1629" y="135"/>
                    <a:pt x="1629" y="135"/>
                  </a:cubicBezTo>
                  <a:cubicBezTo>
                    <a:pt x="1633" y="143"/>
                    <a:pt x="1639" y="125"/>
                    <a:pt x="1641" y="125"/>
                  </a:cubicBezTo>
                  <a:cubicBezTo>
                    <a:pt x="1642" y="125"/>
                    <a:pt x="1634" y="143"/>
                    <a:pt x="1636" y="145"/>
                  </a:cubicBezTo>
                  <a:cubicBezTo>
                    <a:pt x="1640" y="148"/>
                    <a:pt x="1663" y="144"/>
                    <a:pt x="1663" y="140"/>
                  </a:cubicBezTo>
                  <a:cubicBezTo>
                    <a:pt x="1663" y="138"/>
                    <a:pt x="1656" y="139"/>
                    <a:pt x="1655" y="138"/>
                  </a:cubicBezTo>
                  <a:cubicBezTo>
                    <a:pt x="1654" y="136"/>
                    <a:pt x="1666" y="135"/>
                    <a:pt x="1667" y="135"/>
                  </a:cubicBezTo>
                  <a:cubicBezTo>
                    <a:pt x="1673" y="132"/>
                    <a:pt x="1680" y="127"/>
                    <a:pt x="1685" y="122"/>
                  </a:cubicBezTo>
                  <a:close/>
                  <a:moveTo>
                    <a:pt x="1585" y="145"/>
                  </a:moveTo>
                  <a:cubicBezTo>
                    <a:pt x="1599" y="148"/>
                    <a:pt x="1612" y="151"/>
                    <a:pt x="1627" y="151"/>
                  </a:cubicBezTo>
                  <a:cubicBezTo>
                    <a:pt x="1628" y="151"/>
                    <a:pt x="1628" y="151"/>
                    <a:pt x="1628" y="151"/>
                  </a:cubicBezTo>
                  <a:cubicBezTo>
                    <a:pt x="1641" y="149"/>
                    <a:pt x="1609" y="128"/>
                    <a:pt x="1607" y="129"/>
                  </a:cubicBezTo>
                  <a:cubicBezTo>
                    <a:pt x="1606" y="129"/>
                    <a:pt x="1605" y="130"/>
                    <a:pt x="1605" y="131"/>
                  </a:cubicBezTo>
                  <a:cubicBezTo>
                    <a:pt x="1608" y="147"/>
                    <a:pt x="1599" y="128"/>
                    <a:pt x="1599" y="128"/>
                  </a:cubicBezTo>
                  <a:cubicBezTo>
                    <a:pt x="1589" y="130"/>
                    <a:pt x="1583" y="131"/>
                    <a:pt x="1583" y="132"/>
                  </a:cubicBezTo>
                  <a:cubicBezTo>
                    <a:pt x="1583" y="134"/>
                    <a:pt x="1587" y="138"/>
                    <a:pt x="1584" y="139"/>
                  </a:cubicBezTo>
                  <a:cubicBezTo>
                    <a:pt x="1581" y="140"/>
                    <a:pt x="1580" y="132"/>
                    <a:pt x="1574" y="135"/>
                  </a:cubicBezTo>
                  <a:cubicBezTo>
                    <a:pt x="1573" y="135"/>
                    <a:pt x="1573" y="135"/>
                    <a:pt x="1573" y="136"/>
                  </a:cubicBezTo>
                  <a:cubicBezTo>
                    <a:pt x="1571" y="141"/>
                    <a:pt x="1582" y="145"/>
                    <a:pt x="1585" y="145"/>
                  </a:cubicBezTo>
                  <a:close/>
                  <a:moveTo>
                    <a:pt x="1255" y="178"/>
                  </a:moveTo>
                  <a:cubicBezTo>
                    <a:pt x="1251" y="178"/>
                    <a:pt x="1247" y="159"/>
                    <a:pt x="1246" y="175"/>
                  </a:cubicBezTo>
                  <a:cubicBezTo>
                    <a:pt x="1245" y="175"/>
                    <a:pt x="1238" y="183"/>
                    <a:pt x="1241" y="183"/>
                  </a:cubicBezTo>
                  <a:cubicBezTo>
                    <a:pt x="1249" y="184"/>
                    <a:pt x="1240" y="184"/>
                    <a:pt x="1243" y="190"/>
                  </a:cubicBezTo>
                  <a:cubicBezTo>
                    <a:pt x="1243" y="190"/>
                    <a:pt x="1243" y="190"/>
                    <a:pt x="1243" y="190"/>
                  </a:cubicBezTo>
                  <a:cubicBezTo>
                    <a:pt x="1247" y="194"/>
                    <a:pt x="1274" y="178"/>
                    <a:pt x="1271" y="175"/>
                  </a:cubicBezTo>
                  <a:cubicBezTo>
                    <a:pt x="1260" y="166"/>
                    <a:pt x="1265" y="179"/>
                    <a:pt x="1255" y="178"/>
                  </a:cubicBezTo>
                  <a:close/>
                  <a:moveTo>
                    <a:pt x="1280" y="222"/>
                  </a:moveTo>
                  <a:cubicBezTo>
                    <a:pt x="1282" y="226"/>
                    <a:pt x="1288" y="224"/>
                    <a:pt x="1291" y="224"/>
                  </a:cubicBezTo>
                  <a:cubicBezTo>
                    <a:pt x="1311" y="220"/>
                    <a:pt x="1316" y="204"/>
                    <a:pt x="1332" y="195"/>
                  </a:cubicBezTo>
                  <a:cubicBezTo>
                    <a:pt x="1333" y="195"/>
                    <a:pt x="1334" y="192"/>
                    <a:pt x="1334" y="191"/>
                  </a:cubicBezTo>
                  <a:cubicBezTo>
                    <a:pt x="1329" y="183"/>
                    <a:pt x="1326" y="195"/>
                    <a:pt x="1323" y="192"/>
                  </a:cubicBezTo>
                  <a:cubicBezTo>
                    <a:pt x="1319" y="188"/>
                    <a:pt x="1324" y="177"/>
                    <a:pt x="1311" y="187"/>
                  </a:cubicBezTo>
                  <a:cubicBezTo>
                    <a:pt x="1310" y="188"/>
                    <a:pt x="1309" y="189"/>
                    <a:pt x="1309" y="190"/>
                  </a:cubicBezTo>
                  <a:cubicBezTo>
                    <a:pt x="1309" y="191"/>
                    <a:pt x="1311" y="194"/>
                    <a:pt x="1309" y="193"/>
                  </a:cubicBezTo>
                  <a:cubicBezTo>
                    <a:pt x="1294" y="191"/>
                    <a:pt x="1304" y="174"/>
                    <a:pt x="1294" y="180"/>
                  </a:cubicBezTo>
                  <a:cubicBezTo>
                    <a:pt x="1290" y="183"/>
                    <a:pt x="1295" y="171"/>
                    <a:pt x="1289" y="177"/>
                  </a:cubicBezTo>
                  <a:cubicBezTo>
                    <a:pt x="1287" y="180"/>
                    <a:pt x="1277" y="180"/>
                    <a:pt x="1278" y="182"/>
                  </a:cubicBezTo>
                  <a:cubicBezTo>
                    <a:pt x="1280" y="185"/>
                    <a:pt x="1286" y="186"/>
                    <a:pt x="1280" y="189"/>
                  </a:cubicBezTo>
                  <a:cubicBezTo>
                    <a:pt x="1279" y="189"/>
                    <a:pt x="1259" y="182"/>
                    <a:pt x="1258" y="191"/>
                  </a:cubicBezTo>
                  <a:cubicBezTo>
                    <a:pt x="1257" y="194"/>
                    <a:pt x="1269" y="194"/>
                    <a:pt x="1266" y="197"/>
                  </a:cubicBezTo>
                  <a:cubicBezTo>
                    <a:pt x="1263" y="199"/>
                    <a:pt x="1248" y="198"/>
                    <a:pt x="1249" y="201"/>
                  </a:cubicBezTo>
                  <a:cubicBezTo>
                    <a:pt x="1251" y="210"/>
                    <a:pt x="1275" y="212"/>
                    <a:pt x="1280" y="222"/>
                  </a:cubicBezTo>
                  <a:close/>
                  <a:moveTo>
                    <a:pt x="1313" y="164"/>
                  </a:moveTo>
                  <a:cubicBezTo>
                    <a:pt x="1310" y="161"/>
                    <a:pt x="1291" y="169"/>
                    <a:pt x="1320" y="175"/>
                  </a:cubicBezTo>
                  <a:cubicBezTo>
                    <a:pt x="1320" y="175"/>
                    <a:pt x="1320" y="175"/>
                    <a:pt x="1320" y="175"/>
                  </a:cubicBezTo>
                  <a:cubicBezTo>
                    <a:pt x="1337" y="174"/>
                    <a:pt x="1317" y="168"/>
                    <a:pt x="1313" y="164"/>
                  </a:cubicBezTo>
                  <a:close/>
                  <a:moveTo>
                    <a:pt x="1285" y="164"/>
                  </a:moveTo>
                  <a:cubicBezTo>
                    <a:pt x="1285" y="164"/>
                    <a:pt x="1275" y="159"/>
                    <a:pt x="1275" y="165"/>
                  </a:cubicBezTo>
                  <a:cubicBezTo>
                    <a:pt x="1275" y="166"/>
                    <a:pt x="1282" y="169"/>
                    <a:pt x="1283" y="171"/>
                  </a:cubicBezTo>
                  <a:cubicBezTo>
                    <a:pt x="1283" y="171"/>
                    <a:pt x="1283" y="171"/>
                    <a:pt x="1283" y="171"/>
                  </a:cubicBezTo>
                  <a:cubicBezTo>
                    <a:pt x="1287" y="179"/>
                    <a:pt x="1302" y="155"/>
                    <a:pt x="1293" y="150"/>
                  </a:cubicBezTo>
                  <a:cubicBezTo>
                    <a:pt x="1283" y="144"/>
                    <a:pt x="1286" y="161"/>
                    <a:pt x="1285" y="164"/>
                  </a:cubicBezTo>
                  <a:close/>
                  <a:moveTo>
                    <a:pt x="1191" y="293"/>
                  </a:moveTo>
                  <a:cubicBezTo>
                    <a:pt x="1194" y="276"/>
                    <a:pt x="1182" y="286"/>
                    <a:pt x="1179" y="284"/>
                  </a:cubicBezTo>
                  <a:cubicBezTo>
                    <a:pt x="1174" y="280"/>
                    <a:pt x="1193" y="275"/>
                    <a:pt x="1183" y="270"/>
                  </a:cubicBezTo>
                  <a:cubicBezTo>
                    <a:pt x="1182" y="269"/>
                    <a:pt x="1182" y="269"/>
                    <a:pt x="1182" y="269"/>
                  </a:cubicBezTo>
                  <a:cubicBezTo>
                    <a:pt x="1175" y="262"/>
                    <a:pt x="1172" y="281"/>
                    <a:pt x="1168" y="279"/>
                  </a:cubicBezTo>
                  <a:cubicBezTo>
                    <a:pt x="1165" y="278"/>
                    <a:pt x="1175" y="264"/>
                    <a:pt x="1171" y="258"/>
                  </a:cubicBezTo>
                  <a:cubicBezTo>
                    <a:pt x="1167" y="253"/>
                    <a:pt x="1163" y="265"/>
                    <a:pt x="1162" y="265"/>
                  </a:cubicBezTo>
                  <a:cubicBezTo>
                    <a:pt x="1160" y="265"/>
                    <a:pt x="1155" y="251"/>
                    <a:pt x="1152" y="256"/>
                  </a:cubicBezTo>
                  <a:cubicBezTo>
                    <a:pt x="1147" y="264"/>
                    <a:pt x="1161" y="264"/>
                    <a:pt x="1152" y="270"/>
                  </a:cubicBezTo>
                  <a:cubicBezTo>
                    <a:pt x="1150" y="271"/>
                    <a:pt x="1142" y="251"/>
                    <a:pt x="1136" y="255"/>
                  </a:cubicBezTo>
                  <a:cubicBezTo>
                    <a:pt x="1128" y="261"/>
                    <a:pt x="1154" y="275"/>
                    <a:pt x="1151" y="277"/>
                  </a:cubicBezTo>
                  <a:cubicBezTo>
                    <a:pt x="1146" y="283"/>
                    <a:pt x="1131" y="262"/>
                    <a:pt x="1122" y="266"/>
                  </a:cubicBezTo>
                  <a:cubicBezTo>
                    <a:pt x="1119" y="267"/>
                    <a:pt x="1123" y="269"/>
                    <a:pt x="1124" y="270"/>
                  </a:cubicBezTo>
                  <a:cubicBezTo>
                    <a:pt x="1128" y="276"/>
                    <a:pt x="1126" y="274"/>
                    <a:pt x="1122" y="276"/>
                  </a:cubicBezTo>
                  <a:cubicBezTo>
                    <a:pt x="1119" y="277"/>
                    <a:pt x="1113" y="267"/>
                    <a:pt x="1110" y="271"/>
                  </a:cubicBezTo>
                  <a:cubicBezTo>
                    <a:pt x="1105" y="280"/>
                    <a:pt x="1137" y="282"/>
                    <a:pt x="1138" y="283"/>
                  </a:cubicBezTo>
                  <a:cubicBezTo>
                    <a:pt x="1139" y="284"/>
                    <a:pt x="1122" y="285"/>
                    <a:pt x="1121" y="285"/>
                  </a:cubicBezTo>
                  <a:cubicBezTo>
                    <a:pt x="1117" y="286"/>
                    <a:pt x="1132" y="290"/>
                    <a:pt x="1129" y="293"/>
                  </a:cubicBezTo>
                  <a:cubicBezTo>
                    <a:pt x="1128" y="294"/>
                    <a:pt x="1126" y="292"/>
                    <a:pt x="1125" y="292"/>
                  </a:cubicBezTo>
                  <a:cubicBezTo>
                    <a:pt x="1113" y="284"/>
                    <a:pt x="1090" y="286"/>
                    <a:pt x="1083" y="293"/>
                  </a:cubicBezTo>
                  <a:cubicBezTo>
                    <a:pt x="1081" y="295"/>
                    <a:pt x="1097" y="293"/>
                    <a:pt x="1097" y="293"/>
                  </a:cubicBezTo>
                  <a:cubicBezTo>
                    <a:pt x="1103" y="294"/>
                    <a:pt x="1101" y="295"/>
                    <a:pt x="1106" y="301"/>
                  </a:cubicBezTo>
                  <a:cubicBezTo>
                    <a:pt x="1107" y="303"/>
                    <a:pt x="1100" y="300"/>
                    <a:pt x="1100" y="300"/>
                  </a:cubicBezTo>
                  <a:cubicBezTo>
                    <a:pt x="1097" y="300"/>
                    <a:pt x="1085" y="300"/>
                    <a:pt x="1085" y="302"/>
                  </a:cubicBezTo>
                  <a:cubicBezTo>
                    <a:pt x="1084" y="305"/>
                    <a:pt x="1089" y="304"/>
                    <a:pt x="1090" y="304"/>
                  </a:cubicBezTo>
                  <a:cubicBezTo>
                    <a:pt x="1091" y="303"/>
                    <a:pt x="1103" y="308"/>
                    <a:pt x="1103" y="311"/>
                  </a:cubicBezTo>
                  <a:cubicBezTo>
                    <a:pt x="1103" y="313"/>
                    <a:pt x="1106" y="310"/>
                    <a:pt x="1107" y="311"/>
                  </a:cubicBezTo>
                  <a:cubicBezTo>
                    <a:pt x="1109" y="318"/>
                    <a:pt x="1083" y="311"/>
                    <a:pt x="1083" y="315"/>
                  </a:cubicBezTo>
                  <a:cubicBezTo>
                    <a:pt x="1083" y="319"/>
                    <a:pt x="1097" y="325"/>
                    <a:pt x="1105" y="321"/>
                  </a:cubicBezTo>
                  <a:cubicBezTo>
                    <a:pt x="1105" y="321"/>
                    <a:pt x="1109" y="318"/>
                    <a:pt x="1109" y="319"/>
                  </a:cubicBezTo>
                  <a:cubicBezTo>
                    <a:pt x="1110" y="323"/>
                    <a:pt x="1089" y="334"/>
                    <a:pt x="1079" y="332"/>
                  </a:cubicBezTo>
                  <a:cubicBezTo>
                    <a:pt x="1076" y="331"/>
                    <a:pt x="1075" y="333"/>
                    <a:pt x="1074" y="334"/>
                  </a:cubicBezTo>
                  <a:cubicBezTo>
                    <a:pt x="1073" y="335"/>
                    <a:pt x="1073" y="340"/>
                    <a:pt x="1074" y="340"/>
                  </a:cubicBezTo>
                  <a:cubicBezTo>
                    <a:pt x="1078" y="342"/>
                    <a:pt x="1104" y="335"/>
                    <a:pt x="1106" y="338"/>
                  </a:cubicBezTo>
                  <a:cubicBezTo>
                    <a:pt x="1106" y="339"/>
                    <a:pt x="1094" y="349"/>
                    <a:pt x="1098" y="350"/>
                  </a:cubicBezTo>
                  <a:cubicBezTo>
                    <a:pt x="1110" y="354"/>
                    <a:pt x="1116" y="325"/>
                    <a:pt x="1136" y="319"/>
                  </a:cubicBezTo>
                  <a:cubicBezTo>
                    <a:pt x="1142" y="316"/>
                    <a:pt x="1139" y="321"/>
                    <a:pt x="1138" y="324"/>
                  </a:cubicBezTo>
                  <a:cubicBezTo>
                    <a:pt x="1138" y="324"/>
                    <a:pt x="1178" y="329"/>
                    <a:pt x="1183" y="320"/>
                  </a:cubicBezTo>
                  <a:cubicBezTo>
                    <a:pt x="1184" y="319"/>
                    <a:pt x="1173" y="315"/>
                    <a:pt x="1172" y="312"/>
                  </a:cubicBezTo>
                  <a:cubicBezTo>
                    <a:pt x="1172" y="311"/>
                    <a:pt x="1175" y="312"/>
                    <a:pt x="1175" y="312"/>
                  </a:cubicBezTo>
                  <a:cubicBezTo>
                    <a:pt x="1183" y="312"/>
                    <a:pt x="1178" y="306"/>
                    <a:pt x="1176" y="302"/>
                  </a:cubicBezTo>
                  <a:cubicBezTo>
                    <a:pt x="1176" y="301"/>
                    <a:pt x="1174" y="301"/>
                    <a:pt x="1175" y="299"/>
                  </a:cubicBezTo>
                  <a:cubicBezTo>
                    <a:pt x="1178" y="296"/>
                    <a:pt x="1191" y="296"/>
                    <a:pt x="1191" y="293"/>
                  </a:cubicBezTo>
                  <a:close/>
                  <a:moveTo>
                    <a:pt x="1324" y="215"/>
                  </a:moveTo>
                  <a:cubicBezTo>
                    <a:pt x="1353" y="212"/>
                    <a:pt x="1367" y="172"/>
                    <a:pt x="1314" y="215"/>
                  </a:cubicBezTo>
                  <a:cubicBezTo>
                    <a:pt x="1314" y="216"/>
                    <a:pt x="1314" y="216"/>
                    <a:pt x="1314" y="216"/>
                  </a:cubicBezTo>
                  <a:cubicBezTo>
                    <a:pt x="1318" y="218"/>
                    <a:pt x="1320" y="215"/>
                    <a:pt x="1324" y="215"/>
                  </a:cubicBezTo>
                  <a:close/>
                  <a:moveTo>
                    <a:pt x="1098" y="379"/>
                  </a:moveTo>
                  <a:cubicBezTo>
                    <a:pt x="1093" y="366"/>
                    <a:pt x="1081" y="388"/>
                    <a:pt x="1077" y="393"/>
                  </a:cubicBezTo>
                  <a:cubicBezTo>
                    <a:pt x="1077" y="394"/>
                    <a:pt x="1077" y="394"/>
                    <a:pt x="1077" y="394"/>
                  </a:cubicBezTo>
                  <a:cubicBezTo>
                    <a:pt x="1080" y="396"/>
                    <a:pt x="1106" y="390"/>
                    <a:pt x="1107" y="387"/>
                  </a:cubicBezTo>
                  <a:cubicBezTo>
                    <a:pt x="1108" y="385"/>
                    <a:pt x="1099" y="381"/>
                    <a:pt x="1098" y="379"/>
                  </a:cubicBezTo>
                  <a:close/>
                  <a:moveTo>
                    <a:pt x="1110" y="381"/>
                  </a:moveTo>
                  <a:cubicBezTo>
                    <a:pt x="1114" y="384"/>
                    <a:pt x="1134" y="373"/>
                    <a:pt x="1132" y="369"/>
                  </a:cubicBezTo>
                  <a:cubicBezTo>
                    <a:pt x="1129" y="364"/>
                    <a:pt x="1108" y="358"/>
                    <a:pt x="1111" y="366"/>
                  </a:cubicBezTo>
                  <a:cubicBezTo>
                    <a:pt x="1112" y="368"/>
                    <a:pt x="1123" y="378"/>
                    <a:pt x="1113" y="371"/>
                  </a:cubicBezTo>
                  <a:cubicBezTo>
                    <a:pt x="1096" y="360"/>
                    <a:pt x="1102" y="367"/>
                    <a:pt x="1110" y="381"/>
                  </a:cubicBezTo>
                  <a:close/>
                  <a:moveTo>
                    <a:pt x="1134" y="350"/>
                  </a:moveTo>
                  <a:cubicBezTo>
                    <a:pt x="1156" y="339"/>
                    <a:pt x="1147" y="320"/>
                    <a:pt x="1131" y="349"/>
                  </a:cubicBezTo>
                  <a:cubicBezTo>
                    <a:pt x="1131" y="349"/>
                    <a:pt x="1131" y="349"/>
                    <a:pt x="1131" y="349"/>
                  </a:cubicBezTo>
                  <a:cubicBezTo>
                    <a:pt x="1132" y="351"/>
                    <a:pt x="1133" y="351"/>
                    <a:pt x="1134" y="350"/>
                  </a:cubicBezTo>
                  <a:close/>
                  <a:moveTo>
                    <a:pt x="913" y="361"/>
                  </a:moveTo>
                  <a:cubicBezTo>
                    <a:pt x="906" y="358"/>
                    <a:pt x="905" y="368"/>
                    <a:pt x="913" y="369"/>
                  </a:cubicBezTo>
                  <a:cubicBezTo>
                    <a:pt x="913" y="369"/>
                    <a:pt x="913" y="369"/>
                    <a:pt x="913" y="369"/>
                  </a:cubicBezTo>
                  <a:cubicBezTo>
                    <a:pt x="924" y="369"/>
                    <a:pt x="918" y="362"/>
                    <a:pt x="913" y="361"/>
                  </a:cubicBezTo>
                  <a:close/>
                  <a:moveTo>
                    <a:pt x="142" y="1357"/>
                  </a:moveTo>
                  <a:cubicBezTo>
                    <a:pt x="142" y="1357"/>
                    <a:pt x="142" y="1357"/>
                    <a:pt x="142" y="1357"/>
                  </a:cubicBezTo>
                  <a:cubicBezTo>
                    <a:pt x="144" y="1355"/>
                    <a:pt x="120" y="1348"/>
                    <a:pt x="115" y="1352"/>
                  </a:cubicBezTo>
                  <a:cubicBezTo>
                    <a:pt x="112" y="1354"/>
                    <a:pt x="136" y="1359"/>
                    <a:pt x="142" y="1357"/>
                  </a:cubicBezTo>
                  <a:close/>
                  <a:moveTo>
                    <a:pt x="834" y="653"/>
                  </a:moveTo>
                  <a:cubicBezTo>
                    <a:pt x="838" y="656"/>
                    <a:pt x="840" y="664"/>
                    <a:pt x="844" y="664"/>
                  </a:cubicBezTo>
                  <a:cubicBezTo>
                    <a:pt x="844" y="663"/>
                    <a:pt x="844" y="663"/>
                    <a:pt x="844" y="663"/>
                  </a:cubicBezTo>
                  <a:cubicBezTo>
                    <a:pt x="846" y="662"/>
                    <a:pt x="848" y="646"/>
                    <a:pt x="850" y="641"/>
                  </a:cubicBezTo>
                  <a:cubicBezTo>
                    <a:pt x="852" y="634"/>
                    <a:pt x="847" y="640"/>
                    <a:pt x="844" y="643"/>
                  </a:cubicBezTo>
                  <a:cubicBezTo>
                    <a:pt x="839" y="651"/>
                    <a:pt x="828" y="639"/>
                    <a:pt x="826" y="651"/>
                  </a:cubicBezTo>
                  <a:cubicBezTo>
                    <a:pt x="825" y="654"/>
                    <a:pt x="833" y="652"/>
                    <a:pt x="834" y="653"/>
                  </a:cubicBezTo>
                  <a:close/>
                  <a:moveTo>
                    <a:pt x="706" y="802"/>
                  </a:moveTo>
                  <a:cubicBezTo>
                    <a:pt x="706" y="802"/>
                    <a:pt x="706" y="802"/>
                    <a:pt x="706" y="802"/>
                  </a:cubicBezTo>
                  <a:cubicBezTo>
                    <a:pt x="706" y="802"/>
                    <a:pt x="706" y="802"/>
                    <a:pt x="706" y="802"/>
                  </a:cubicBezTo>
                  <a:cubicBezTo>
                    <a:pt x="706" y="802"/>
                    <a:pt x="706" y="802"/>
                    <a:pt x="706" y="802"/>
                  </a:cubicBezTo>
                  <a:close/>
                  <a:moveTo>
                    <a:pt x="856" y="606"/>
                  </a:moveTo>
                  <a:cubicBezTo>
                    <a:pt x="875" y="600"/>
                    <a:pt x="840" y="596"/>
                    <a:pt x="846" y="608"/>
                  </a:cubicBezTo>
                  <a:cubicBezTo>
                    <a:pt x="846" y="609"/>
                    <a:pt x="855" y="606"/>
                    <a:pt x="856" y="606"/>
                  </a:cubicBezTo>
                  <a:close/>
                  <a:moveTo>
                    <a:pt x="849" y="466"/>
                  </a:moveTo>
                  <a:cubicBezTo>
                    <a:pt x="856" y="456"/>
                    <a:pt x="824" y="455"/>
                    <a:pt x="833" y="462"/>
                  </a:cubicBezTo>
                  <a:cubicBezTo>
                    <a:pt x="835" y="464"/>
                    <a:pt x="840" y="467"/>
                    <a:pt x="843" y="469"/>
                  </a:cubicBezTo>
                  <a:cubicBezTo>
                    <a:pt x="843" y="469"/>
                    <a:pt x="843" y="469"/>
                    <a:pt x="843" y="469"/>
                  </a:cubicBezTo>
                  <a:cubicBezTo>
                    <a:pt x="846" y="469"/>
                    <a:pt x="847" y="469"/>
                    <a:pt x="849" y="466"/>
                  </a:cubicBezTo>
                  <a:close/>
                  <a:moveTo>
                    <a:pt x="726" y="818"/>
                  </a:moveTo>
                  <a:cubicBezTo>
                    <a:pt x="727" y="817"/>
                    <a:pt x="727" y="817"/>
                    <a:pt x="727" y="817"/>
                  </a:cubicBezTo>
                  <a:cubicBezTo>
                    <a:pt x="729" y="816"/>
                    <a:pt x="729" y="815"/>
                    <a:pt x="727" y="814"/>
                  </a:cubicBezTo>
                  <a:cubicBezTo>
                    <a:pt x="718" y="812"/>
                    <a:pt x="711" y="823"/>
                    <a:pt x="703" y="822"/>
                  </a:cubicBezTo>
                  <a:cubicBezTo>
                    <a:pt x="699" y="822"/>
                    <a:pt x="709" y="815"/>
                    <a:pt x="705" y="815"/>
                  </a:cubicBezTo>
                  <a:cubicBezTo>
                    <a:pt x="696" y="814"/>
                    <a:pt x="691" y="821"/>
                    <a:pt x="688" y="827"/>
                  </a:cubicBezTo>
                  <a:cubicBezTo>
                    <a:pt x="687" y="829"/>
                    <a:pt x="680" y="831"/>
                    <a:pt x="681" y="835"/>
                  </a:cubicBezTo>
                  <a:cubicBezTo>
                    <a:pt x="681" y="835"/>
                    <a:pt x="692" y="832"/>
                    <a:pt x="691" y="835"/>
                  </a:cubicBezTo>
                  <a:cubicBezTo>
                    <a:pt x="689" y="840"/>
                    <a:pt x="711" y="822"/>
                    <a:pt x="726" y="818"/>
                  </a:cubicBezTo>
                  <a:close/>
                  <a:moveTo>
                    <a:pt x="1057" y="363"/>
                  </a:moveTo>
                  <a:cubicBezTo>
                    <a:pt x="1062" y="355"/>
                    <a:pt x="1043" y="357"/>
                    <a:pt x="1037" y="353"/>
                  </a:cubicBezTo>
                  <a:cubicBezTo>
                    <a:pt x="1024" y="344"/>
                    <a:pt x="1033" y="366"/>
                    <a:pt x="1050" y="369"/>
                  </a:cubicBezTo>
                  <a:cubicBezTo>
                    <a:pt x="1050" y="369"/>
                    <a:pt x="1050" y="369"/>
                    <a:pt x="1050" y="369"/>
                  </a:cubicBezTo>
                  <a:cubicBezTo>
                    <a:pt x="1058" y="370"/>
                    <a:pt x="1055" y="367"/>
                    <a:pt x="1057" y="363"/>
                  </a:cubicBezTo>
                  <a:close/>
                  <a:moveTo>
                    <a:pt x="737" y="514"/>
                  </a:moveTo>
                  <a:cubicBezTo>
                    <a:pt x="739" y="513"/>
                    <a:pt x="739" y="519"/>
                    <a:pt x="742" y="519"/>
                  </a:cubicBezTo>
                  <a:cubicBezTo>
                    <a:pt x="746" y="519"/>
                    <a:pt x="752" y="515"/>
                    <a:pt x="748" y="508"/>
                  </a:cubicBezTo>
                  <a:cubicBezTo>
                    <a:pt x="748" y="508"/>
                    <a:pt x="748" y="508"/>
                    <a:pt x="748" y="508"/>
                  </a:cubicBezTo>
                  <a:cubicBezTo>
                    <a:pt x="747" y="500"/>
                    <a:pt x="744" y="510"/>
                    <a:pt x="743" y="504"/>
                  </a:cubicBezTo>
                  <a:cubicBezTo>
                    <a:pt x="743" y="501"/>
                    <a:pt x="747" y="500"/>
                    <a:pt x="749" y="497"/>
                  </a:cubicBezTo>
                  <a:cubicBezTo>
                    <a:pt x="750" y="496"/>
                    <a:pt x="743" y="487"/>
                    <a:pt x="742" y="495"/>
                  </a:cubicBezTo>
                  <a:cubicBezTo>
                    <a:pt x="742" y="496"/>
                    <a:pt x="742" y="496"/>
                    <a:pt x="742" y="496"/>
                  </a:cubicBezTo>
                  <a:cubicBezTo>
                    <a:pt x="742" y="496"/>
                    <a:pt x="741" y="498"/>
                    <a:pt x="741" y="498"/>
                  </a:cubicBezTo>
                  <a:cubicBezTo>
                    <a:pt x="734" y="506"/>
                    <a:pt x="716" y="536"/>
                    <a:pt x="718" y="538"/>
                  </a:cubicBezTo>
                  <a:cubicBezTo>
                    <a:pt x="722" y="543"/>
                    <a:pt x="726" y="532"/>
                    <a:pt x="728" y="531"/>
                  </a:cubicBezTo>
                  <a:cubicBezTo>
                    <a:pt x="750" y="523"/>
                    <a:pt x="730" y="519"/>
                    <a:pt x="737" y="514"/>
                  </a:cubicBezTo>
                  <a:close/>
                  <a:moveTo>
                    <a:pt x="762" y="508"/>
                  </a:moveTo>
                  <a:cubicBezTo>
                    <a:pt x="763" y="508"/>
                    <a:pt x="763" y="508"/>
                    <a:pt x="763" y="508"/>
                  </a:cubicBezTo>
                  <a:cubicBezTo>
                    <a:pt x="789" y="481"/>
                    <a:pt x="763" y="481"/>
                    <a:pt x="762" y="488"/>
                  </a:cubicBezTo>
                  <a:cubicBezTo>
                    <a:pt x="762" y="491"/>
                    <a:pt x="768" y="492"/>
                    <a:pt x="766" y="496"/>
                  </a:cubicBezTo>
                  <a:cubicBezTo>
                    <a:pt x="764" y="499"/>
                    <a:pt x="754" y="490"/>
                    <a:pt x="752" y="504"/>
                  </a:cubicBezTo>
                  <a:cubicBezTo>
                    <a:pt x="751" y="512"/>
                    <a:pt x="756" y="502"/>
                    <a:pt x="756" y="502"/>
                  </a:cubicBezTo>
                  <a:cubicBezTo>
                    <a:pt x="760" y="504"/>
                    <a:pt x="754" y="514"/>
                    <a:pt x="762" y="508"/>
                  </a:cubicBezTo>
                  <a:close/>
                  <a:moveTo>
                    <a:pt x="993" y="343"/>
                  </a:moveTo>
                  <a:cubicBezTo>
                    <a:pt x="993" y="335"/>
                    <a:pt x="1032" y="313"/>
                    <a:pt x="1016" y="301"/>
                  </a:cubicBezTo>
                  <a:cubicBezTo>
                    <a:pt x="1015" y="300"/>
                    <a:pt x="1014" y="301"/>
                    <a:pt x="1013" y="302"/>
                  </a:cubicBezTo>
                  <a:cubicBezTo>
                    <a:pt x="1009" y="304"/>
                    <a:pt x="966" y="335"/>
                    <a:pt x="966" y="335"/>
                  </a:cubicBezTo>
                  <a:cubicBezTo>
                    <a:pt x="961" y="345"/>
                    <a:pt x="957" y="356"/>
                    <a:pt x="953" y="364"/>
                  </a:cubicBezTo>
                  <a:cubicBezTo>
                    <a:pt x="953" y="365"/>
                    <a:pt x="953" y="365"/>
                    <a:pt x="953" y="365"/>
                  </a:cubicBezTo>
                  <a:cubicBezTo>
                    <a:pt x="950" y="374"/>
                    <a:pt x="962" y="366"/>
                    <a:pt x="964" y="361"/>
                  </a:cubicBezTo>
                  <a:cubicBezTo>
                    <a:pt x="966" y="357"/>
                    <a:pt x="965" y="351"/>
                    <a:pt x="965" y="351"/>
                  </a:cubicBezTo>
                  <a:cubicBezTo>
                    <a:pt x="965" y="351"/>
                    <a:pt x="993" y="356"/>
                    <a:pt x="993" y="343"/>
                  </a:cubicBezTo>
                  <a:close/>
                  <a:moveTo>
                    <a:pt x="916" y="464"/>
                  </a:moveTo>
                  <a:cubicBezTo>
                    <a:pt x="913" y="458"/>
                    <a:pt x="902" y="466"/>
                    <a:pt x="905" y="471"/>
                  </a:cubicBezTo>
                  <a:cubicBezTo>
                    <a:pt x="908" y="476"/>
                    <a:pt x="912" y="471"/>
                    <a:pt x="914" y="467"/>
                  </a:cubicBezTo>
                  <a:cubicBezTo>
                    <a:pt x="914" y="467"/>
                    <a:pt x="914" y="467"/>
                    <a:pt x="914" y="467"/>
                  </a:cubicBezTo>
                  <a:cubicBezTo>
                    <a:pt x="915" y="466"/>
                    <a:pt x="915" y="465"/>
                    <a:pt x="916" y="464"/>
                  </a:cubicBezTo>
                  <a:close/>
                  <a:moveTo>
                    <a:pt x="916" y="465"/>
                  </a:moveTo>
                  <a:cubicBezTo>
                    <a:pt x="916" y="464"/>
                    <a:pt x="916" y="464"/>
                    <a:pt x="916" y="464"/>
                  </a:cubicBezTo>
                  <a:cubicBezTo>
                    <a:pt x="915" y="465"/>
                    <a:pt x="915" y="466"/>
                    <a:pt x="914" y="467"/>
                  </a:cubicBezTo>
                  <a:cubicBezTo>
                    <a:pt x="914" y="467"/>
                    <a:pt x="914" y="467"/>
                    <a:pt x="914" y="467"/>
                  </a:cubicBezTo>
                  <a:cubicBezTo>
                    <a:pt x="915" y="466"/>
                    <a:pt x="916" y="465"/>
                    <a:pt x="916" y="465"/>
                  </a:cubicBezTo>
                  <a:close/>
                  <a:moveTo>
                    <a:pt x="1812" y="28"/>
                  </a:moveTo>
                  <a:cubicBezTo>
                    <a:pt x="1813" y="28"/>
                    <a:pt x="1813" y="28"/>
                    <a:pt x="1813" y="28"/>
                  </a:cubicBezTo>
                  <a:cubicBezTo>
                    <a:pt x="1829" y="21"/>
                    <a:pt x="1799" y="18"/>
                    <a:pt x="1812" y="28"/>
                  </a:cubicBezTo>
                  <a:close/>
                  <a:moveTo>
                    <a:pt x="1775" y="26"/>
                  </a:moveTo>
                  <a:cubicBezTo>
                    <a:pt x="1774" y="30"/>
                    <a:pt x="1786" y="30"/>
                    <a:pt x="1788" y="30"/>
                  </a:cubicBezTo>
                  <a:cubicBezTo>
                    <a:pt x="1789" y="30"/>
                    <a:pt x="1789" y="30"/>
                    <a:pt x="1789" y="30"/>
                  </a:cubicBezTo>
                  <a:cubicBezTo>
                    <a:pt x="1797" y="29"/>
                    <a:pt x="1775" y="24"/>
                    <a:pt x="1775" y="26"/>
                  </a:cubicBezTo>
                  <a:close/>
                  <a:moveTo>
                    <a:pt x="1792" y="24"/>
                  </a:moveTo>
                  <a:cubicBezTo>
                    <a:pt x="1805" y="23"/>
                    <a:pt x="1796" y="4"/>
                    <a:pt x="1788" y="11"/>
                  </a:cubicBezTo>
                  <a:cubicBezTo>
                    <a:pt x="1786" y="14"/>
                    <a:pt x="1795" y="15"/>
                    <a:pt x="1792" y="17"/>
                  </a:cubicBezTo>
                  <a:cubicBezTo>
                    <a:pt x="1789" y="19"/>
                    <a:pt x="1770" y="17"/>
                    <a:pt x="1792" y="24"/>
                  </a:cubicBezTo>
                  <a:close/>
                  <a:moveTo>
                    <a:pt x="838" y="469"/>
                  </a:moveTo>
                  <a:cubicBezTo>
                    <a:pt x="830" y="463"/>
                    <a:pt x="830" y="471"/>
                    <a:pt x="824" y="471"/>
                  </a:cubicBezTo>
                  <a:cubicBezTo>
                    <a:pt x="816" y="469"/>
                    <a:pt x="787" y="455"/>
                    <a:pt x="783" y="471"/>
                  </a:cubicBezTo>
                  <a:cubicBezTo>
                    <a:pt x="783" y="472"/>
                    <a:pt x="791" y="472"/>
                    <a:pt x="792" y="473"/>
                  </a:cubicBezTo>
                  <a:cubicBezTo>
                    <a:pt x="794" y="478"/>
                    <a:pt x="775" y="472"/>
                    <a:pt x="782" y="483"/>
                  </a:cubicBezTo>
                  <a:cubicBezTo>
                    <a:pt x="783" y="484"/>
                    <a:pt x="781" y="486"/>
                    <a:pt x="781" y="487"/>
                  </a:cubicBezTo>
                  <a:cubicBezTo>
                    <a:pt x="781" y="487"/>
                    <a:pt x="781" y="487"/>
                    <a:pt x="781" y="487"/>
                  </a:cubicBezTo>
                  <a:cubicBezTo>
                    <a:pt x="785" y="488"/>
                    <a:pt x="782" y="484"/>
                    <a:pt x="785" y="486"/>
                  </a:cubicBezTo>
                  <a:cubicBezTo>
                    <a:pt x="788" y="488"/>
                    <a:pt x="772" y="493"/>
                    <a:pt x="781" y="501"/>
                  </a:cubicBezTo>
                  <a:cubicBezTo>
                    <a:pt x="782" y="502"/>
                    <a:pt x="782" y="502"/>
                    <a:pt x="782" y="502"/>
                  </a:cubicBezTo>
                  <a:cubicBezTo>
                    <a:pt x="791" y="502"/>
                    <a:pt x="783" y="488"/>
                    <a:pt x="791" y="490"/>
                  </a:cubicBezTo>
                  <a:cubicBezTo>
                    <a:pt x="791" y="490"/>
                    <a:pt x="794" y="493"/>
                    <a:pt x="794" y="493"/>
                  </a:cubicBezTo>
                  <a:cubicBezTo>
                    <a:pt x="793" y="496"/>
                    <a:pt x="797" y="500"/>
                    <a:pt x="800" y="497"/>
                  </a:cubicBezTo>
                  <a:cubicBezTo>
                    <a:pt x="802" y="496"/>
                    <a:pt x="798" y="489"/>
                    <a:pt x="802" y="489"/>
                  </a:cubicBezTo>
                  <a:cubicBezTo>
                    <a:pt x="803" y="488"/>
                    <a:pt x="813" y="498"/>
                    <a:pt x="813" y="489"/>
                  </a:cubicBezTo>
                  <a:cubicBezTo>
                    <a:pt x="813" y="486"/>
                    <a:pt x="806" y="484"/>
                    <a:pt x="806" y="484"/>
                  </a:cubicBezTo>
                  <a:cubicBezTo>
                    <a:pt x="807" y="484"/>
                    <a:pt x="846" y="475"/>
                    <a:pt x="838" y="469"/>
                  </a:cubicBezTo>
                  <a:close/>
                  <a:moveTo>
                    <a:pt x="891" y="468"/>
                  </a:moveTo>
                  <a:cubicBezTo>
                    <a:pt x="891" y="469"/>
                    <a:pt x="908" y="462"/>
                    <a:pt x="917" y="452"/>
                  </a:cubicBezTo>
                  <a:cubicBezTo>
                    <a:pt x="918" y="450"/>
                    <a:pt x="929" y="439"/>
                    <a:pt x="929" y="438"/>
                  </a:cubicBezTo>
                  <a:cubicBezTo>
                    <a:pt x="928" y="437"/>
                    <a:pt x="920" y="439"/>
                    <a:pt x="919" y="439"/>
                  </a:cubicBezTo>
                  <a:cubicBezTo>
                    <a:pt x="916" y="442"/>
                    <a:pt x="910" y="438"/>
                    <a:pt x="906" y="441"/>
                  </a:cubicBezTo>
                  <a:cubicBezTo>
                    <a:pt x="903" y="443"/>
                    <a:pt x="907" y="449"/>
                    <a:pt x="903" y="449"/>
                  </a:cubicBezTo>
                  <a:cubicBezTo>
                    <a:pt x="902" y="450"/>
                    <a:pt x="900" y="451"/>
                    <a:pt x="899" y="452"/>
                  </a:cubicBezTo>
                  <a:cubicBezTo>
                    <a:pt x="897" y="452"/>
                    <a:pt x="896" y="453"/>
                    <a:pt x="895" y="452"/>
                  </a:cubicBezTo>
                  <a:cubicBezTo>
                    <a:pt x="894" y="452"/>
                    <a:pt x="905" y="446"/>
                    <a:pt x="896" y="441"/>
                  </a:cubicBezTo>
                  <a:cubicBezTo>
                    <a:pt x="887" y="436"/>
                    <a:pt x="892" y="447"/>
                    <a:pt x="890" y="449"/>
                  </a:cubicBezTo>
                  <a:cubicBezTo>
                    <a:pt x="887" y="451"/>
                    <a:pt x="886" y="443"/>
                    <a:pt x="886" y="442"/>
                  </a:cubicBezTo>
                  <a:cubicBezTo>
                    <a:pt x="883" y="440"/>
                    <a:pt x="879" y="443"/>
                    <a:pt x="877" y="444"/>
                  </a:cubicBezTo>
                  <a:cubicBezTo>
                    <a:pt x="875" y="445"/>
                    <a:pt x="875" y="450"/>
                    <a:pt x="874" y="449"/>
                  </a:cubicBezTo>
                  <a:cubicBezTo>
                    <a:pt x="873" y="447"/>
                    <a:pt x="861" y="449"/>
                    <a:pt x="861" y="450"/>
                  </a:cubicBezTo>
                  <a:cubicBezTo>
                    <a:pt x="860" y="452"/>
                    <a:pt x="870" y="456"/>
                    <a:pt x="871" y="459"/>
                  </a:cubicBezTo>
                  <a:cubicBezTo>
                    <a:pt x="872" y="461"/>
                    <a:pt x="867" y="457"/>
                    <a:pt x="866" y="458"/>
                  </a:cubicBezTo>
                  <a:cubicBezTo>
                    <a:pt x="858" y="468"/>
                    <a:pt x="859" y="454"/>
                    <a:pt x="855" y="458"/>
                  </a:cubicBezTo>
                  <a:cubicBezTo>
                    <a:pt x="850" y="463"/>
                    <a:pt x="855" y="464"/>
                    <a:pt x="856" y="467"/>
                  </a:cubicBezTo>
                  <a:cubicBezTo>
                    <a:pt x="856" y="469"/>
                    <a:pt x="851" y="470"/>
                    <a:pt x="853" y="470"/>
                  </a:cubicBezTo>
                  <a:cubicBezTo>
                    <a:pt x="854" y="470"/>
                    <a:pt x="858" y="470"/>
                    <a:pt x="858" y="471"/>
                  </a:cubicBezTo>
                  <a:cubicBezTo>
                    <a:pt x="858" y="471"/>
                    <a:pt x="853" y="473"/>
                    <a:pt x="852" y="473"/>
                  </a:cubicBezTo>
                  <a:cubicBezTo>
                    <a:pt x="842" y="473"/>
                    <a:pt x="848" y="478"/>
                    <a:pt x="845" y="482"/>
                  </a:cubicBezTo>
                  <a:cubicBezTo>
                    <a:pt x="844" y="484"/>
                    <a:pt x="844" y="484"/>
                    <a:pt x="844" y="484"/>
                  </a:cubicBezTo>
                  <a:cubicBezTo>
                    <a:pt x="845" y="485"/>
                    <a:pt x="887" y="473"/>
                    <a:pt x="886" y="469"/>
                  </a:cubicBezTo>
                  <a:cubicBezTo>
                    <a:pt x="885" y="464"/>
                    <a:pt x="885" y="457"/>
                    <a:pt x="890" y="456"/>
                  </a:cubicBezTo>
                  <a:cubicBezTo>
                    <a:pt x="898" y="454"/>
                    <a:pt x="889" y="467"/>
                    <a:pt x="891" y="468"/>
                  </a:cubicBezTo>
                  <a:close/>
                  <a:moveTo>
                    <a:pt x="1055" y="405"/>
                  </a:moveTo>
                  <a:cubicBezTo>
                    <a:pt x="1056" y="397"/>
                    <a:pt x="1052" y="391"/>
                    <a:pt x="1049" y="386"/>
                  </a:cubicBezTo>
                  <a:cubicBezTo>
                    <a:pt x="1048" y="384"/>
                    <a:pt x="1055" y="380"/>
                    <a:pt x="1054" y="379"/>
                  </a:cubicBezTo>
                  <a:cubicBezTo>
                    <a:pt x="1054" y="377"/>
                    <a:pt x="1047" y="381"/>
                    <a:pt x="1044" y="380"/>
                  </a:cubicBezTo>
                  <a:cubicBezTo>
                    <a:pt x="1044" y="379"/>
                    <a:pt x="1031" y="366"/>
                    <a:pt x="1027" y="366"/>
                  </a:cubicBezTo>
                  <a:cubicBezTo>
                    <a:pt x="1024" y="366"/>
                    <a:pt x="1035" y="380"/>
                    <a:pt x="1029" y="376"/>
                  </a:cubicBezTo>
                  <a:cubicBezTo>
                    <a:pt x="1026" y="375"/>
                    <a:pt x="1026" y="373"/>
                    <a:pt x="1023" y="373"/>
                  </a:cubicBezTo>
                  <a:cubicBezTo>
                    <a:pt x="1001" y="375"/>
                    <a:pt x="1023" y="386"/>
                    <a:pt x="1023" y="389"/>
                  </a:cubicBezTo>
                  <a:cubicBezTo>
                    <a:pt x="1025" y="399"/>
                    <a:pt x="1008" y="387"/>
                    <a:pt x="1008" y="398"/>
                  </a:cubicBezTo>
                  <a:cubicBezTo>
                    <a:pt x="1008" y="401"/>
                    <a:pt x="1012" y="410"/>
                    <a:pt x="1009" y="408"/>
                  </a:cubicBezTo>
                  <a:cubicBezTo>
                    <a:pt x="1007" y="407"/>
                    <a:pt x="1008" y="404"/>
                    <a:pt x="1005" y="404"/>
                  </a:cubicBezTo>
                  <a:cubicBezTo>
                    <a:pt x="998" y="402"/>
                    <a:pt x="990" y="415"/>
                    <a:pt x="988" y="420"/>
                  </a:cubicBezTo>
                  <a:cubicBezTo>
                    <a:pt x="988" y="421"/>
                    <a:pt x="982" y="426"/>
                    <a:pt x="981" y="425"/>
                  </a:cubicBezTo>
                  <a:cubicBezTo>
                    <a:pt x="976" y="418"/>
                    <a:pt x="1002" y="400"/>
                    <a:pt x="1004" y="390"/>
                  </a:cubicBezTo>
                  <a:cubicBezTo>
                    <a:pt x="1005" y="383"/>
                    <a:pt x="981" y="399"/>
                    <a:pt x="984" y="393"/>
                  </a:cubicBezTo>
                  <a:cubicBezTo>
                    <a:pt x="986" y="384"/>
                    <a:pt x="1007" y="369"/>
                    <a:pt x="997" y="357"/>
                  </a:cubicBezTo>
                  <a:cubicBezTo>
                    <a:pt x="996" y="357"/>
                    <a:pt x="995" y="356"/>
                    <a:pt x="995" y="356"/>
                  </a:cubicBezTo>
                  <a:cubicBezTo>
                    <a:pt x="982" y="353"/>
                    <a:pt x="961" y="367"/>
                    <a:pt x="965" y="375"/>
                  </a:cubicBezTo>
                  <a:cubicBezTo>
                    <a:pt x="966" y="377"/>
                    <a:pt x="973" y="379"/>
                    <a:pt x="972" y="379"/>
                  </a:cubicBezTo>
                  <a:cubicBezTo>
                    <a:pt x="968" y="383"/>
                    <a:pt x="957" y="376"/>
                    <a:pt x="956" y="384"/>
                  </a:cubicBezTo>
                  <a:cubicBezTo>
                    <a:pt x="956" y="385"/>
                    <a:pt x="956" y="387"/>
                    <a:pt x="956" y="388"/>
                  </a:cubicBezTo>
                  <a:cubicBezTo>
                    <a:pt x="956" y="389"/>
                    <a:pt x="982" y="396"/>
                    <a:pt x="979" y="398"/>
                  </a:cubicBezTo>
                  <a:cubicBezTo>
                    <a:pt x="977" y="399"/>
                    <a:pt x="961" y="391"/>
                    <a:pt x="957" y="394"/>
                  </a:cubicBezTo>
                  <a:cubicBezTo>
                    <a:pt x="946" y="403"/>
                    <a:pt x="967" y="408"/>
                    <a:pt x="968" y="410"/>
                  </a:cubicBezTo>
                  <a:cubicBezTo>
                    <a:pt x="969" y="411"/>
                    <a:pt x="973" y="411"/>
                    <a:pt x="972" y="413"/>
                  </a:cubicBezTo>
                  <a:cubicBezTo>
                    <a:pt x="972" y="413"/>
                    <a:pt x="971" y="413"/>
                    <a:pt x="971" y="413"/>
                  </a:cubicBezTo>
                  <a:cubicBezTo>
                    <a:pt x="970" y="413"/>
                    <a:pt x="970" y="413"/>
                    <a:pt x="969" y="413"/>
                  </a:cubicBezTo>
                  <a:cubicBezTo>
                    <a:pt x="960" y="413"/>
                    <a:pt x="950" y="409"/>
                    <a:pt x="953" y="416"/>
                  </a:cubicBezTo>
                  <a:cubicBezTo>
                    <a:pt x="954" y="417"/>
                    <a:pt x="956" y="421"/>
                    <a:pt x="956" y="421"/>
                  </a:cubicBezTo>
                  <a:cubicBezTo>
                    <a:pt x="950" y="422"/>
                    <a:pt x="940" y="413"/>
                    <a:pt x="935" y="420"/>
                  </a:cubicBezTo>
                  <a:cubicBezTo>
                    <a:pt x="930" y="427"/>
                    <a:pt x="949" y="430"/>
                    <a:pt x="940" y="432"/>
                  </a:cubicBezTo>
                  <a:cubicBezTo>
                    <a:pt x="933" y="433"/>
                    <a:pt x="941" y="435"/>
                    <a:pt x="945" y="435"/>
                  </a:cubicBezTo>
                  <a:cubicBezTo>
                    <a:pt x="946" y="435"/>
                    <a:pt x="948" y="435"/>
                    <a:pt x="948" y="436"/>
                  </a:cubicBezTo>
                  <a:cubicBezTo>
                    <a:pt x="947" y="437"/>
                    <a:pt x="940" y="438"/>
                    <a:pt x="939" y="438"/>
                  </a:cubicBezTo>
                  <a:cubicBezTo>
                    <a:pt x="928" y="438"/>
                    <a:pt x="921" y="456"/>
                    <a:pt x="916" y="464"/>
                  </a:cubicBezTo>
                  <a:cubicBezTo>
                    <a:pt x="916" y="464"/>
                    <a:pt x="916" y="464"/>
                    <a:pt x="916" y="465"/>
                  </a:cubicBezTo>
                  <a:cubicBezTo>
                    <a:pt x="916" y="465"/>
                    <a:pt x="916" y="465"/>
                    <a:pt x="916" y="465"/>
                  </a:cubicBezTo>
                  <a:cubicBezTo>
                    <a:pt x="916" y="465"/>
                    <a:pt x="915" y="466"/>
                    <a:pt x="914" y="467"/>
                  </a:cubicBezTo>
                  <a:cubicBezTo>
                    <a:pt x="914" y="468"/>
                    <a:pt x="914" y="468"/>
                    <a:pt x="914" y="468"/>
                  </a:cubicBezTo>
                  <a:cubicBezTo>
                    <a:pt x="914" y="470"/>
                    <a:pt x="935" y="458"/>
                    <a:pt x="936" y="455"/>
                  </a:cubicBezTo>
                  <a:cubicBezTo>
                    <a:pt x="940" y="449"/>
                    <a:pt x="946" y="447"/>
                    <a:pt x="959" y="439"/>
                  </a:cubicBezTo>
                  <a:cubicBezTo>
                    <a:pt x="962" y="437"/>
                    <a:pt x="962" y="427"/>
                    <a:pt x="965" y="428"/>
                  </a:cubicBezTo>
                  <a:cubicBezTo>
                    <a:pt x="980" y="434"/>
                    <a:pt x="942" y="451"/>
                    <a:pt x="945" y="456"/>
                  </a:cubicBezTo>
                  <a:cubicBezTo>
                    <a:pt x="946" y="457"/>
                    <a:pt x="958" y="457"/>
                    <a:pt x="960" y="456"/>
                  </a:cubicBezTo>
                  <a:cubicBezTo>
                    <a:pt x="965" y="453"/>
                    <a:pt x="970" y="465"/>
                    <a:pt x="972" y="461"/>
                  </a:cubicBezTo>
                  <a:cubicBezTo>
                    <a:pt x="974" y="458"/>
                    <a:pt x="980" y="441"/>
                    <a:pt x="983" y="441"/>
                  </a:cubicBezTo>
                  <a:cubicBezTo>
                    <a:pt x="985" y="442"/>
                    <a:pt x="983" y="447"/>
                    <a:pt x="987" y="447"/>
                  </a:cubicBezTo>
                  <a:cubicBezTo>
                    <a:pt x="988" y="447"/>
                    <a:pt x="989" y="427"/>
                    <a:pt x="994" y="438"/>
                  </a:cubicBezTo>
                  <a:cubicBezTo>
                    <a:pt x="996" y="441"/>
                    <a:pt x="991" y="448"/>
                    <a:pt x="993" y="451"/>
                  </a:cubicBezTo>
                  <a:cubicBezTo>
                    <a:pt x="999" y="459"/>
                    <a:pt x="1012" y="425"/>
                    <a:pt x="1014" y="424"/>
                  </a:cubicBezTo>
                  <a:cubicBezTo>
                    <a:pt x="1026" y="417"/>
                    <a:pt x="1053" y="430"/>
                    <a:pt x="1055" y="405"/>
                  </a:cubicBezTo>
                  <a:close/>
                  <a:moveTo>
                    <a:pt x="922" y="511"/>
                  </a:moveTo>
                  <a:cubicBezTo>
                    <a:pt x="920" y="509"/>
                    <a:pt x="919" y="511"/>
                    <a:pt x="918" y="512"/>
                  </a:cubicBezTo>
                  <a:cubicBezTo>
                    <a:pt x="905" y="524"/>
                    <a:pt x="915" y="523"/>
                    <a:pt x="935" y="521"/>
                  </a:cubicBezTo>
                  <a:cubicBezTo>
                    <a:pt x="936" y="520"/>
                    <a:pt x="936" y="520"/>
                    <a:pt x="936" y="520"/>
                  </a:cubicBezTo>
                  <a:cubicBezTo>
                    <a:pt x="947" y="517"/>
                    <a:pt x="926" y="518"/>
                    <a:pt x="922" y="511"/>
                  </a:cubicBezTo>
                  <a:close/>
                  <a:moveTo>
                    <a:pt x="934" y="513"/>
                  </a:moveTo>
                  <a:cubicBezTo>
                    <a:pt x="936" y="513"/>
                    <a:pt x="937" y="513"/>
                    <a:pt x="938" y="513"/>
                  </a:cubicBezTo>
                  <a:cubicBezTo>
                    <a:pt x="940" y="513"/>
                    <a:pt x="940" y="513"/>
                    <a:pt x="940" y="513"/>
                  </a:cubicBezTo>
                  <a:cubicBezTo>
                    <a:pt x="952" y="504"/>
                    <a:pt x="912" y="511"/>
                    <a:pt x="934" y="513"/>
                  </a:cubicBezTo>
                  <a:close/>
                  <a:moveTo>
                    <a:pt x="562" y="1026"/>
                  </a:moveTo>
                  <a:cubicBezTo>
                    <a:pt x="561" y="1036"/>
                    <a:pt x="572" y="1029"/>
                    <a:pt x="577" y="1032"/>
                  </a:cubicBezTo>
                  <a:cubicBezTo>
                    <a:pt x="584" y="1037"/>
                    <a:pt x="570" y="1032"/>
                    <a:pt x="570" y="1037"/>
                  </a:cubicBezTo>
                  <a:cubicBezTo>
                    <a:pt x="570" y="1043"/>
                    <a:pt x="588" y="1048"/>
                    <a:pt x="592" y="1048"/>
                  </a:cubicBezTo>
                  <a:cubicBezTo>
                    <a:pt x="594" y="1048"/>
                    <a:pt x="595" y="1050"/>
                    <a:pt x="596" y="1049"/>
                  </a:cubicBezTo>
                  <a:cubicBezTo>
                    <a:pt x="597" y="1048"/>
                    <a:pt x="598" y="1045"/>
                    <a:pt x="599" y="1043"/>
                  </a:cubicBezTo>
                  <a:cubicBezTo>
                    <a:pt x="599" y="1043"/>
                    <a:pt x="599" y="1043"/>
                    <a:pt x="599" y="1043"/>
                  </a:cubicBezTo>
                  <a:cubicBezTo>
                    <a:pt x="603" y="1038"/>
                    <a:pt x="585" y="1040"/>
                    <a:pt x="585" y="1039"/>
                  </a:cubicBezTo>
                  <a:cubicBezTo>
                    <a:pt x="584" y="1039"/>
                    <a:pt x="564" y="1013"/>
                    <a:pt x="562" y="1026"/>
                  </a:cubicBezTo>
                  <a:close/>
                  <a:moveTo>
                    <a:pt x="95" y="1822"/>
                  </a:moveTo>
                  <a:cubicBezTo>
                    <a:pt x="90" y="1820"/>
                    <a:pt x="87" y="1835"/>
                    <a:pt x="98" y="1825"/>
                  </a:cubicBezTo>
                  <a:cubicBezTo>
                    <a:pt x="100" y="1823"/>
                    <a:pt x="94" y="1824"/>
                    <a:pt x="95" y="1822"/>
                  </a:cubicBezTo>
                  <a:close/>
                  <a:moveTo>
                    <a:pt x="594" y="1029"/>
                  </a:moveTo>
                  <a:cubicBezTo>
                    <a:pt x="593" y="1029"/>
                    <a:pt x="590" y="1037"/>
                    <a:pt x="600" y="1038"/>
                  </a:cubicBezTo>
                  <a:cubicBezTo>
                    <a:pt x="600" y="1038"/>
                    <a:pt x="600" y="1038"/>
                    <a:pt x="600" y="1038"/>
                  </a:cubicBezTo>
                  <a:cubicBezTo>
                    <a:pt x="606" y="1039"/>
                    <a:pt x="594" y="1029"/>
                    <a:pt x="594" y="1029"/>
                  </a:cubicBezTo>
                  <a:close/>
                  <a:moveTo>
                    <a:pt x="560" y="1158"/>
                  </a:moveTo>
                  <a:cubicBezTo>
                    <a:pt x="563" y="1163"/>
                    <a:pt x="573" y="1152"/>
                    <a:pt x="579" y="1150"/>
                  </a:cubicBezTo>
                  <a:cubicBezTo>
                    <a:pt x="579" y="1150"/>
                    <a:pt x="579" y="1150"/>
                    <a:pt x="579" y="1150"/>
                  </a:cubicBezTo>
                  <a:cubicBezTo>
                    <a:pt x="581" y="1147"/>
                    <a:pt x="556" y="1149"/>
                    <a:pt x="560" y="1158"/>
                  </a:cubicBezTo>
                  <a:close/>
                  <a:moveTo>
                    <a:pt x="21" y="1510"/>
                  </a:moveTo>
                  <a:cubicBezTo>
                    <a:pt x="21" y="1510"/>
                    <a:pt x="21" y="1510"/>
                    <a:pt x="21" y="1510"/>
                  </a:cubicBezTo>
                  <a:cubicBezTo>
                    <a:pt x="19" y="1507"/>
                    <a:pt x="14" y="1506"/>
                    <a:pt x="13" y="1508"/>
                  </a:cubicBezTo>
                  <a:cubicBezTo>
                    <a:pt x="8" y="1515"/>
                    <a:pt x="21" y="1521"/>
                    <a:pt x="21" y="1510"/>
                  </a:cubicBezTo>
                  <a:close/>
                  <a:moveTo>
                    <a:pt x="85" y="1609"/>
                  </a:moveTo>
                  <a:cubicBezTo>
                    <a:pt x="85" y="1609"/>
                    <a:pt x="85" y="1609"/>
                    <a:pt x="85" y="1609"/>
                  </a:cubicBezTo>
                  <a:cubicBezTo>
                    <a:pt x="82" y="1605"/>
                    <a:pt x="74" y="1615"/>
                    <a:pt x="70" y="1621"/>
                  </a:cubicBezTo>
                  <a:cubicBezTo>
                    <a:pt x="67" y="1624"/>
                    <a:pt x="53" y="1625"/>
                    <a:pt x="55" y="1628"/>
                  </a:cubicBezTo>
                  <a:cubicBezTo>
                    <a:pt x="61" y="1642"/>
                    <a:pt x="89" y="1657"/>
                    <a:pt x="85" y="1609"/>
                  </a:cubicBezTo>
                  <a:close/>
                  <a:moveTo>
                    <a:pt x="104" y="1827"/>
                  </a:moveTo>
                  <a:cubicBezTo>
                    <a:pt x="104" y="1827"/>
                    <a:pt x="104" y="1827"/>
                    <a:pt x="104" y="1827"/>
                  </a:cubicBezTo>
                  <a:cubicBezTo>
                    <a:pt x="104" y="1826"/>
                    <a:pt x="103" y="1827"/>
                    <a:pt x="103" y="1827"/>
                  </a:cubicBezTo>
                  <a:cubicBezTo>
                    <a:pt x="94" y="1833"/>
                    <a:pt x="108" y="1835"/>
                    <a:pt x="104" y="1827"/>
                  </a:cubicBezTo>
                  <a:close/>
                  <a:moveTo>
                    <a:pt x="105" y="1816"/>
                  </a:moveTo>
                  <a:cubicBezTo>
                    <a:pt x="109" y="1819"/>
                    <a:pt x="124" y="1813"/>
                    <a:pt x="116" y="1808"/>
                  </a:cubicBezTo>
                  <a:cubicBezTo>
                    <a:pt x="116" y="1808"/>
                    <a:pt x="116" y="1808"/>
                    <a:pt x="116" y="1808"/>
                  </a:cubicBezTo>
                  <a:cubicBezTo>
                    <a:pt x="111" y="1806"/>
                    <a:pt x="99" y="1813"/>
                    <a:pt x="105" y="1816"/>
                  </a:cubicBezTo>
                  <a:close/>
                  <a:moveTo>
                    <a:pt x="111" y="1683"/>
                  </a:moveTo>
                  <a:cubicBezTo>
                    <a:pt x="110" y="1683"/>
                    <a:pt x="110" y="1683"/>
                    <a:pt x="110" y="1683"/>
                  </a:cubicBezTo>
                  <a:cubicBezTo>
                    <a:pt x="106" y="1684"/>
                    <a:pt x="104" y="1688"/>
                    <a:pt x="106" y="1691"/>
                  </a:cubicBezTo>
                  <a:cubicBezTo>
                    <a:pt x="111" y="1701"/>
                    <a:pt x="119" y="1683"/>
                    <a:pt x="111" y="1683"/>
                  </a:cubicBezTo>
                  <a:close/>
                  <a:moveTo>
                    <a:pt x="578" y="1019"/>
                  </a:moveTo>
                  <a:cubicBezTo>
                    <a:pt x="568" y="1022"/>
                    <a:pt x="596" y="1037"/>
                    <a:pt x="590" y="1022"/>
                  </a:cubicBezTo>
                  <a:cubicBezTo>
                    <a:pt x="590" y="1021"/>
                    <a:pt x="590" y="1021"/>
                    <a:pt x="590" y="1021"/>
                  </a:cubicBezTo>
                  <a:cubicBezTo>
                    <a:pt x="587" y="1017"/>
                    <a:pt x="582" y="1017"/>
                    <a:pt x="578" y="1019"/>
                  </a:cubicBezTo>
                  <a:close/>
                  <a:moveTo>
                    <a:pt x="1836" y="147"/>
                  </a:moveTo>
                  <a:cubicBezTo>
                    <a:pt x="1836" y="148"/>
                    <a:pt x="1836" y="148"/>
                    <a:pt x="1836" y="148"/>
                  </a:cubicBezTo>
                  <a:cubicBezTo>
                    <a:pt x="1843" y="157"/>
                    <a:pt x="1841" y="130"/>
                    <a:pt x="1836" y="147"/>
                  </a:cubicBezTo>
                  <a:close/>
                  <a:moveTo>
                    <a:pt x="11" y="1553"/>
                  </a:moveTo>
                  <a:cubicBezTo>
                    <a:pt x="11" y="1553"/>
                    <a:pt x="11" y="1553"/>
                    <a:pt x="11" y="1553"/>
                  </a:cubicBezTo>
                  <a:cubicBezTo>
                    <a:pt x="12" y="1554"/>
                    <a:pt x="12" y="1554"/>
                    <a:pt x="12" y="1554"/>
                  </a:cubicBezTo>
                  <a:cubicBezTo>
                    <a:pt x="12" y="1554"/>
                    <a:pt x="12" y="1554"/>
                    <a:pt x="12" y="1554"/>
                  </a:cubicBezTo>
                  <a:cubicBezTo>
                    <a:pt x="12" y="1554"/>
                    <a:pt x="11" y="1552"/>
                    <a:pt x="11" y="1553"/>
                  </a:cubicBezTo>
                  <a:close/>
                  <a:moveTo>
                    <a:pt x="8" y="1552"/>
                  </a:moveTo>
                  <a:cubicBezTo>
                    <a:pt x="8" y="1550"/>
                    <a:pt x="10" y="1553"/>
                    <a:pt x="12" y="1554"/>
                  </a:cubicBezTo>
                  <a:cubicBezTo>
                    <a:pt x="12" y="1554"/>
                    <a:pt x="12" y="1554"/>
                    <a:pt x="11" y="1553"/>
                  </a:cubicBezTo>
                  <a:cubicBezTo>
                    <a:pt x="11" y="1553"/>
                    <a:pt x="11" y="1553"/>
                    <a:pt x="11" y="1553"/>
                  </a:cubicBezTo>
                  <a:cubicBezTo>
                    <a:pt x="11" y="1552"/>
                    <a:pt x="12" y="1554"/>
                    <a:pt x="12" y="1554"/>
                  </a:cubicBezTo>
                  <a:cubicBezTo>
                    <a:pt x="14" y="1555"/>
                    <a:pt x="15" y="1555"/>
                    <a:pt x="15" y="1555"/>
                  </a:cubicBezTo>
                  <a:cubicBezTo>
                    <a:pt x="22" y="1548"/>
                    <a:pt x="23" y="1546"/>
                    <a:pt x="20" y="1536"/>
                  </a:cubicBezTo>
                  <a:cubicBezTo>
                    <a:pt x="20" y="1536"/>
                    <a:pt x="20" y="1536"/>
                    <a:pt x="20" y="1536"/>
                  </a:cubicBezTo>
                  <a:cubicBezTo>
                    <a:pt x="18" y="1535"/>
                    <a:pt x="16" y="1536"/>
                    <a:pt x="15" y="1538"/>
                  </a:cubicBezTo>
                  <a:cubicBezTo>
                    <a:pt x="15" y="1539"/>
                    <a:pt x="16" y="1541"/>
                    <a:pt x="15" y="1542"/>
                  </a:cubicBezTo>
                  <a:cubicBezTo>
                    <a:pt x="15" y="1542"/>
                    <a:pt x="16" y="1542"/>
                    <a:pt x="15" y="1543"/>
                  </a:cubicBezTo>
                  <a:cubicBezTo>
                    <a:pt x="14" y="1543"/>
                    <a:pt x="13" y="1536"/>
                    <a:pt x="13" y="1535"/>
                  </a:cubicBezTo>
                  <a:cubicBezTo>
                    <a:pt x="13" y="1531"/>
                    <a:pt x="11" y="1536"/>
                    <a:pt x="13" y="1541"/>
                  </a:cubicBezTo>
                  <a:cubicBezTo>
                    <a:pt x="14" y="1545"/>
                    <a:pt x="12" y="1545"/>
                    <a:pt x="10" y="1542"/>
                  </a:cubicBezTo>
                  <a:cubicBezTo>
                    <a:pt x="3" y="1529"/>
                    <a:pt x="6" y="1561"/>
                    <a:pt x="8" y="1552"/>
                  </a:cubicBezTo>
                  <a:close/>
                  <a:moveTo>
                    <a:pt x="113" y="1370"/>
                  </a:moveTo>
                  <a:cubicBezTo>
                    <a:pt x="113" y="1370"/>
                    <a:pt x="113" y="1370"/>
                    <a:pt x="113" y="1370"/>
                  </a:cubicBezTo>
                  <a:cubicBezTo>
                    <a:pt x="121" y="1364"/>
                    <a:pt x="108" y="1349"/>
                    <a:pt x="100" y="1356"/>
                  </a:cubicBezTo>
                  <a:cubicBezTo>
                    <a:pt x="95" y="1360"/>
                    <a:pt x="90" y="1394"/>
                    <a:pt x="113" y="1370"/>
                  </a:cubicBezTo>
                  <a:close/>
                  <a:moveTo>
                    <a:pt x="994" y="511"/>
                  </a:moveTo>
                  <a:cubicBezTo>
                    <a:pt x="995" y="510"/>
                    <a:pt x="995" y="510"/>
                    <a:pt x="995" y="510"/>
                  </a:cubicBezTo>
                  <a:cubicBezTo>
                    <a:pt x="998" y="509"/>
                    <a:pt x="960" y="500"/>
                    <a:pt x="960" y="512"/>
                  </a:cubicBezTo>
                  <a:cubicBezTo>
                    <a:pt x="960" y="513"/>
                    <a:pt x="969" y="513"/>
                    <a:pt x="970" y="513"/>
                  </a:cubicBezTo>
                  <a:cubicBezTo>
                    <a:pt x="978" y="514"/>
                    <a:pt x="985" y="512"/>
                    <a:pt x="994" y="511"/>
                  </a:cubicBezTo>
                  <a:close/>
                  <a:moveTo>
                    <a:pt x="2256" y="222"/>
                  </a:moveTo>
                  <a:cubicBezTo>
                    <a:pt x="2258" y="221"/>
                    <a:pt x="2268" y="219"/>
                    <a:pt x="2268" y="217"/>
                  </a:cubicBezTo>
                  <a:cubicBezTo>
                    <a:pt x="2269" y="212"/>
                    <a:pt x="2257" y="211"/>
                    <a:pt x="2259" y="207"/>
                  </a:cubicBezTo>
                  <a:cubicBezTo>
                    <a:pt x="2258" y="207"/>
                    <a:pt x="2258" y="207"/>
                    <a:pt x="2258" y="207"/>
                  </a:cubicBezTo>
                  <a:cubicBezTo>
                    <a:pt x="2237" y="197"/>
                    <a:pt x="2247" y="214"/>
                    <a:pt x="2237" y="222"/>
                  </a:cubicBezTo>
                  <a:cubicBezTo>
                    <a:pt x="2234" y="224"/>
                    <a:pt x="2231" y="227"/>
                    <a:pt x="2236" y="228"/>
                  </a:cubicBezTo>
                  <a:cubicBezTo>
                    <a:pt x="2238" y="228"/>
                    <a:pt x="2245" y="229"/>
                    <a:pt x="2245" y="226"/>
                  </a:cubicBezTo>
                  <a:cubicBezTo>
                    <a:pt x="2244" y="220"/>
                    <a:pt x="2248" y="226"/>
                    <a:pt x="2256" y="222"/>
                  </a:cubicBezTo>
                  <a:close/>
                  <a:moveTo>
                    <a:pt x="743" y="757"/>
                  </a:moveTo>
                  <a:cubicBezTo>
                    <a:pt x="743" y="758"/>
                    <a:pt x="743" y="758"/>
                    <a:pt x="743" y="758"/>
                  </a:cubicBezTo>
                  <a:cubicBezTo>
                    <a:pt x="758" y="762"/>
                    <a:pt x="747" y="737"/>
                    <a:pt x="743" y="757"/>
                  </a:cubicBezTo>
                  <a:close/>
                  <a:moveTo>
                    <a:pt x="12" y="1554"/>
                  </a:moveTo>
                  <a:cubicBezTo>
                    <a:pt x="12" y="1554"/>
                    <a:pt x="12" y="1554"/>
                    <a:pt x="12" y="1554"/>
                  </a:cubicBezTo>
                  <a:cubicBezTo>
                    <a:pt x="12" y="1554"/>
                    <a:pt x="12" y="1554"/>
                    <a:pt x="12" y="1554"/>
                  </a:cubicBezTo>
                  <a:close/>
                  <a:moveTo>
                    <a:pt x="1354" y="182"/>
                  </a:moveTo>
                  <a:cubicBezTo>
                    <a:pt x="1364" y="185"/>
                    <a:pt x="1362" y="176"/>
                    <a:pt x="1368" y="175"/>
                  </a:cubicBezTo>
                  <a:cubicBezTo>
                    <a:pt x="1384" y="172"/>
                    <a:pt x="1363" y="171"/>
                    <a:pt x="1357" y="167"/>
                  </a:cubicBezTo>
                  <a:cubicBezTo>
                    <a:pt x="1356" y="166"/>
                    <a:pt x="1354" y="153"/>
                    <a:pt x="1350" y="157"/>
                  </a:cubicBezTo>
                  <a:cubicBezTo>
                    <a:pt x="1348" y="159"/>
                    <a:pt x="1349" y="166"/>
                    <a:pt x="1344" y="164"/>
                  </a:cubicBezTo>
                  <a:cubicBezTo>
                    <a:pt x="1341" y="162"/>
                    <a:pt x="1344" y="156"/>
                    <a:pt x="1338" y="154"/>
                  </a:cubicBezTo>
                  <a:cubicBezTo>
                    <a:pt x="1335" y="153"/>
                    <a:pt x="1335" y="145"/>
                    <a:pt x="1332" y="145"/>
                  </a:cubicBezTo>
                  <a:cubicBezTo>
                    <a:pt x="1311" y="145"/>
                    <a:pt x="1340" y="179"/>
                    <a:pt x="1353" y="182"/>
                  </a:cubicBezTo>
                  <a:lnTo>
                    <a:pt x="1354" y="182"/>
                  </a:lnTo>
                  <a:close/>
                  <a:moveTo>
                    <a:pt x="14" y="1441"/>
                  </a:moveTo>
                  <a:cubicBezTo>
                    <a:pt x="17" y="1442"/>
                    <a:pt x="10" y="1453"/>
                    <a:pt x="24" y="1447"/>
                  </a:cubicBezTo>
                  <a:cubicBezTo>
                    <a:pt x="26" y="1447"/>
                    <a:pt x="40" y="1436"/>
                    <a:pt x="36" y="1441"/>
                  </a:cubicBezTo>
                  <a:cubicBezTo>
                    <a:pt x="33" y="1444"/>
                    <a:pt x="44" y="1441"/>
                    <a:pt x="44" y="1439"/>
                  </a:cubicBezTo>
                  <a:cubicBezTo>
                    <a:pt x="43" y="1438"/>
                    <a:pt x="43" y="1438"/>
                    <a:pt x="43" y="1438"/>
                  </a:cubicBezTo>
                  <a:cubicBezTo>
                    <a:pt x="34" y="1431"/>
                    <a:pt x="18" y="1432"/>
                    <a:pt x="11" y="1436"/>
                  </a:cubicBezTo>
                  <a:cubicBezTo>
                    <a:pt x="10" y="1436"/>
                    <a:pt x="5" y="1439"/>
                    <a:pt x="7" y="1440"/>
                  </a:cubicBezTo>
                  <a:cubicBezTo>
                    <a:pt x="8" y="1441"/>
                    <a:pt x="12" y="1440"/>
                    <a:pt x="14" y="1441"/>
                  </a:cubicBezTo>
                  <a:close/>
                  <a:moveTo>
                    <a:pt x="27" y="1421"/>
                  </a:moveTo>
                  <a:cubicBezTo>
                    <a:pt x="29" y="1423"/>
                    <a:pt x="23" y="1432"/>
                    <a:pt x="34" y="1419"/>
                  </a:cubicBezTo>
                  <a:cubicBezTo>
                    <a:pt x="34" y="1418"/>
                    <a:pt x="34" y="1418"/>
                    <a:pt x="34" y="1418"/>
                  </a:cubicBezTo>
                  <a:cubicBezTo>
                    <a:pt x="36" y="1416"/>
                    <a:pt x="24" y="1410"/>
                    <a:pt x="20" y="1411"/>
                  </a:cubicBezTo>
                  <a:cubicBezTo>
                    <a:pt x="17" y="1413"/>
                    <a:pt x="25" y="1418"/>
                    <a:pt x="27" y="1421"/>
                  </a:cubicBezTo>
                  <a:close/>
                  <a:moveTo>
                    <a:pt x="96" y="1377"/>
                  </a:moveTo>
                  <a:cubicBezTo>
                    <a:pt x="96" y="1377"/>
                    <a:pt x="96" y="1377"/>
                    <a:pt x="96" y="1377"/>
                  </a:cubicBezTo>
                  <a:cubicBezTo>
                    <a:pt x="96" y="1377"/>
                    <a:pt x="86" y="1373"/>
                    <a:pt x="84" y="1373"/>
                  </a:cubicBezTo>
                  <a:cubicBezTo>
                    <a:pt x="80" y="1375"/>
                    <a:pt x="67" y="1376"/>
                    <a:pt x="70" y="1381"/>
                  </a:cubicBezTo>
                  <a:cubicBezTo>
                    <a:pt x="71" y="1382"/>
                    <a:pt x="78" y="1382"/>
                    <a:pt x="78" y="1384"/>
                  </a:cubicBezTo>
                  <a:cubicBezTo>
                    <a:pt x="78" y="1386"/>
                    <a:pt x="68" y="1382"/>
                    <a:pt x="69" y="1384"/>
                  </a:cubicBezTo>
                  <a:cubicBezTo>
                    <a:pt x="77" y="1401"/>
                    <a:pt x="93" y="1380"/>
                    <a:pt x="96" y="1377"/>
                  </a:cubicBezTo>
                  <a:close/>
                </a:path>
              </a:pathLst>
            </a:custGeom>
            <a:solidFill>
              <a:schemeClr val="accent1">
                <a:lumMod val="20000"/>
                <a:lumOff val="80000"/>
              </a:schemeClr>
            </a:solidFill>
            <a:ln w="3175">
              <a:solidFill>
                <a:schemeClr val="bg1"/>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Corbel"/>
                <a:ea typeface="+mn-ea"/>
                <a:cs typeface="+mn-cs"/>
              </a:endParaRPr>
            </a:p>
          </p:txBody>
        </p:sp>
        <p:sp>
          <p:nvSpPr>
            <p:cNvPr id="18" name="Finland">
              <a:extLst>
                <a:ext uri="{FF2B5EF4-FFF2-40B4-BE49-F238E27FC236}">
                  <a16:creationId xmlns:a16="http://schemas.microsoft.com/office/drawing/2014/main" id="{1EF732A9-8069-4145-BB41-E79815085F79}"/>
                </a:ext>
              </a:extLst>
            </p:cNvPr>
            <p:cNvSpPr>
              <a:spLocks noEditPoints="1"/>
            </p:cNvSpPr>
            <p:nvPr/>
          </p:nvSpPr>
          <p:spPr bwMode="auto">
            <a:xfrm>
              <a:off x="3671" y="749"/>
              <a:ext cx="563" cy="835"/>
            </a:xfrm>
            <a:custGeom>
              <a:avLst/>
              <a:gdLst>
                <a:gd name="T0" fmla="*/ 195 w 1081"/>
                <a:gd name="T1" fmla="*/ 1493 h 1604"/>
                <a:gd name="T2" fmla="*/ 261 w 1081"/>
                <a:gd name="T3" fmla="*/ 1595 h 1604"/>
                <a:gd name="T4" fmla="*/ 320 w 1081"/>
                <a:gd name="T5" fmla="*/ 1535 h 1604"/>
                <a:gd name="T6" fmla="*/ 244 w 1081"/>
                <a:gd name="T7" fmla="*/ 1490 h 1604"/>
                <a:gd name="T8" fmla="*/ 214 w 1081"/>
                <a:gd name="T9" fmla="*/ 1502 h 1604"/>
                <a:gd name="T10" fmla="*/ 309 w 1081"/>
                <a:gd name="T11" fmla="*/ 1490 h 1604"/>
                <a:gd name="T12" fmla="*/ 50 w 1081"/>
                <a:gd name="T13" fmla="*/ 1489 h 1604"/>
                <a:gd name="T14" fmla="*/ 39 w 1081"/>
                <a:gd name="T15" fmla="*/ 1469 h 1604"/>
                <a:gd name="T16" fmla="*/ 53 w 1081"/>
                <a:gd name="T17" fmla="*/ 1522 h 1604"/>
                <a:gd name="T18" fmla="*/ 73 w 1081"/>
                <a:gd name="T19" fmla="*/ 1507 h 1604"/>
                <a:gd name="T20" fmla="*/ 875 w 1081"/>
                <a:gd name="T21" fmla="*/ 1228 h 1604"/>
                <a:gd name="T22" fmla="*/ 691 w 1081"/>
                <a:gd name="T23" fmla="*/ 1446 h 1604"/>
                <a:gd name="T24" fmla="*/ 538 w 1081"/>
                <a:gd name="T25" fmla="*/ 1495 h 1604"/>
                <a:gd name="T26" fmla="*/ 304 w 1081"/>
                <a:gd name="T27" fmla="*/ 1509 h 1604"/>
                <a:gd name="T28" fmla="*/ 179 w 1081"/>
                <a:gd name="T29" fmla="*/ 1378 h 1604"/>
                <a:gd name="T30" fmla="*/ 176 w 1081"/>
                <a:gd name="T31" fmla="*/ 1087 h 1604"/>
                <a:gd name="T32" fmla="*/ 463 w 1081"/>
                <a:gd name="T33" fmla="*/ 826 h 1604"/>
                <a:gd name="T34" fmla="*/ 335 w 1081"/>
                <a:gd name="T35" fmla="*/ 310 h 1604"/>
                <a:gd name="T36" fmla="*/ 755 w 1081"/>
                <a:gd name="T37" fmla="*/ 4 h 1604"/>
                <a:gd name="T38" fmla="*/ 1046 w 1081"/>
                <a:gd name="T39" fmla="*/ 1058 h 1604"/>
                <a:gd name="T40" fmla="*/ 986 w 1081"/>
                <a:gd name="T41" fmla="*/ 1122 h 1604"/>
                <a:gd name="T42" fmla="*/ 476 w 1081"/>
                <a:gd name="T43" fmla="*/ 539 h 1604"/>
                <a:gd name="T44" fmla="*/ 942 w 1081"/>
                <a:gd name="T45" fmla="*/ 1052 h 1604"/>
                <a:gd name="T46" fmla="*/ 853 w 1081"/>
                <a:gd name="T47" fmla="*/ 1164 h 1604"/>
                <a:gd name="T48" fmla="*/ 742 w 1081"/>
                <a:gd name="T49" fmla="*/ 1031 h 1604"/>
                <a:gd name="T50" fmla="*/ 667 w 1081"/>
                <a:gd name="T51" fmla="*/ 910 h 1604"/>
                <a:gd name="T52" fmla="*/ 661 w 1081"/>
                <a:gd name="T53" fmla="*/ 620 h 1604"/>
                <a:gd name="T54" fmla="*/ 748 w 1081"/>
                <a:gd name="T55" fmla="*/ 590 h 1604"/>
                <a:gd name="T56" fmla="*/ 784 w 1081"/>
                <a:gd name="T57" fmla="*/ 924 h 1604"/>
                <a:gd name="T58" fmla="*/ 850 w 1081"/>
                <a:gd name="T59" fmla="*/ 707 h 1604"/>
                <a:gd name="T60" fmla="*/ 868 w 1081"/>
                <a:gd name="T61" fmla="*/ 651 h 1604"/>
                <a:gd name="T62" fmla="*/ 844 w 1081"/>
                <a:gd name="T63" fmla="*/ 599 h 1604"/>
                <a:gd name="T64" fmla="*/ 757 w 1081"/>
                <a:gd name="T65" fmla="*/ 205 h 1604"/>
                <a:gd name="T66" fmla="*/ 764 w 1081"/>
                <a:gd name="T67" fmla="*/ 129 h 1604"/>
                <a:gd name="T68" fmla="*/ 716 w 1081"/>
                <a:gd name="T69" fmla="*/ 333 h 1604"/>
                <a:gd name="T70" fmla="*/ 557 w 1081"/>
                <a:gd name="T71" fmla="*/ 1055 h 1604"/>
                <a:gd name="T72" fmla="*/ 495 w 1081"/>
                <a:gd name="T73" fmla="*/ 1140 h 1604"/>
                <a:gd name="T74" fmla="*/ 404 w 1081"/>
                <a:gd name="T75" fmla="*/ 1122 h 1604"/>
                <a:gd name="T76" fmla="*/ 346 w 1081"/>
                <a:gd name="T77" fmla="*/ 1319 h 1604"/>
                <a:gd name="T78" fmla="*/ 457 w 1081"/>
                <a:gd name="T79" fmla="*/ 1231 h 1604"/>
                <a:gd name="T80" fmla="*/ 364 w 1081"/>
                <a:gd name="T81" fmla="*/ 1292 h 1604"/>
                <a:gd name="T82" fmla="*/ 442 w 1081"/>
                <a:gd name="T83" fmla="*/ 1302 h 1604"/>
                <a:gd name="T84" fmla="*/ 463 w 1081"/>
                <a:gd name="T85" fmla="*/ 1344 h 1604"/>
                <a:gd name="T86" fmla="*/ 599 w 1081"/>
                <a:gd name="T87" fmla="*/ 1342 h 1604"/>
                <a:gd name="T88" fmla="*/ 564 w 1081"/>
                <a:gd name="T89" fmla="*/ 1238 h 1604"/>
                <a:gd name="T90" fmla="*/ 666 w 1081"/>
                <a:gd name="T91" fmla="*/ 1169 h 1604"/>
                <a:gd name="T92" fmla="*/ 652 w 1081"/>
                <a:gd name="T93" fmla="*/ 1125 h 1604"/>
                <a:gd name="T94" fmla="*/ 567 w 1081"/>
                <a:gd name="T95" fmla="*/ 1071 h 1604"/>
                <a:gd name="T96" fmla="*/ 557 w 1081"/>
                <a:gd name="T97" fmla="*/ 1220 h 1604"/>
                <a:gd name="T98" fmla="*/ 553 w 1081"/>
                <a:gd name="T99" fmla="*/ 1360 h 1604"/>
                <a:gd name="T100" fmla="*/ 597 w 1081"/>
                <a:gd name="T101" fmla="*/ 1292 h 1604"/>
                <a:gd name="T102" fmla="*/ 635 w 1081"/>
                <a:gd name="T103" fmla="*/ 1329 h 1604"/>
                <a:gd name="T104" fmla="*/ 627 w 1081"/>
                <a:gd name="T105" fmla="*/ 1251 h 1604"/>
                <a:gd name="T106" fmla="*/ 660 w 1081"/>
                <a:gd name="T107" fmla="*/ 1219 h 1604"/>
                <a:gd name="T108" fmla="*/ 835 w 1081"/>
                <a:gd name="T109" fmla="*/ 1302 h 1604"/>
                <a:gd name="T110" fmla="*/ 933 w 1081"/>
                <a:gd name="T111" fmla="*/ 1227 h 1604"/>
                <a:gd name="T112" fmla="*/ 830 w 1081"/>
                <a:gd name="T113" fmla="*/ 1223 h 1604"/>
                <a:gd name="T114" fmla="*/ 723 w 1081"/>
                <a:gd name="T115" fmla="*/ 1089 h 1604"/>
                <a:gd name="T116" fmla="*/ 730 w 1081"/>
                <a:gd name="T117" fmla="*/ 1119 h 1604"/>
                <a:gd name="T118" fmla="*/ 759 w 1081"/>
                <a:gd name="T119" fmla="*/ 1216 h 1604"/>
                <a:gd name="T120" fmla="*/ 743 w 1081"/>
                <a:gd name="T121" fmla="*/ 1286 h 1604"/>
                <a:gd name="T122" fmla="*/ 171 w 1081"/>
                <a:gd name="T123" fmla="*/ 1048 h 16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081" h="1604">
                  <a:moveTo>
                    <a:pt x="165" y="1457"/>
                  </a:moveTo>
                  <a:cubicBezTo>
                    <a:pt x="163" y="1455"/>
                    <a:pt x="161" y="1447"/>
                    <a:pt x="164" y="1448"/>
                  </a:cubicBezTo>
                  <a:cubicBezTo>
                    <a:pt x="164" y="1448"/>
                    <a:pt x="164" y="1448"/>
                    <a:pt x="164" y="1448"/>
                  </a:cubicBezTo>
                  <a:cubicBezTo>
                    <a:pt x="170" y="1454"/>
                    <a:pt x="170" y="1465"/>
                    <a:pt x="165" y="1457"/>
                  </a:cubicBezTo>
                  <a:close/>
                  <a:moveTo>
                    <a:pt x="176" y="1448"/>
                  </a:moveTo>
                  <a:cubicBezTo>
                    <a:pt x="173" y="1450"/>
                    <a:pt x="169" y="1457"/>
                    <a:pt x="179" y="1460"/>
                  </a:cubicBezTo>
                  <a:cubicBezTo>
                    <a:pt x="182" y="1461"/>
                    <a:pt x="186" y="1455"/>
                    <a:pt x="185" y="1452"/>
                  </a:cubicBezTo>
                  <a:cubicBezTo>
                    <a:pt x="183" y="1449"/>
                    <a:pt x="178" y="1452"/>
                    <a:pt x="177" y="1448"/>
                  </a:cubicBezTo>
                  <a:cubicBezTo>
                    <a:pt x="177" y="1448"/>
                    <a:pt x="176" y="1448"/>
                    <a:pt x="176" y="1448"/>
                  </a:cubicBezTo>
                  <a:close/>
                  <a:moveTo>
                    <a:pt x="168" y="1500"/>
                  </a:moveTo>
                  <a:cubicBezTo>
                    <a:pt x="168" y="1500"/>
                    <a:pt x="168" y="1500"/>
                    <a:pt x="168" y="1500"/>
                  </a:cubicBezTo>
                  <a:cubicBezTo>
                    <a:pt x="167" y="1500"/>
                    <a:pt x="161" y="1500"/>
                    <a:pt x="161" y="1503"/>
                  </a:cubicBezTo>
                  <a:cubicBezTo>
                    <a:pt x="161" y="1504"/>
                    <a:pt x="164" y="1503"/>
                    <a:pt x="164" y="1503"/>
                  </a:cubicBezTo>
                  <a:cubicBezTo>
                    <a:pt x="166" y="1505"/>
                    <a:pt x="166" y="1505"/>
                    <a:pt x="169" y="1505"/>
                  </a:cubicBezTo>
                  <a:cubicBezTo>
                    <a:pt x="170" y="1505"/>
                    <a:pt x="171" y="1508"/>
                    <a:pt x="171" y="1507"/>
                  </a:cubicBezTo>
                  <a:cubicBezTo>
                    <a:pt x="172" y="1506"/>
                    <a:pt x="171" y="1505"/>
                    <a:pt x="172" y="1504"/>
                  </a:cubicBezTo>
                  <a:cubicBezTo>
                    <a:pt x="173" y="1504"/>
                    <a:pt x="177" y="1504"/>
                    <a:pt x="177" y="1504"/>
                  </a:cubicBezTo>
                  <a:cubicBezTo>
                    <a:pt x="177" y="1503"/>
                    <a:pt x="177" y="1503"/>
                    <a:pt x="176" y="1503"/>
                  </a:cubicBezTo>
                  <a:cubicBezTo>
                    <a:pt x="173" y="1503"/>
                    <a:pt x="170" y="1503"/>
                    <a:pt x="168" y="1500"/>
                  </a:cubicBezTo>
                  <a:close/>
                  <a:moveTo>
                    <a:pt x="182" y="1510"/>
                  </a:moveTo>
                  <a:cubicBezTo>
                    <a:pt x="180" y="1511"/>
                    <a:pt x="189" y="1511"/>
                    <a:pt x="187" y="1512"/>
                  </a:cubicBezTo>
                  <a:cubicBezTo>
                    <a:pt x="186" y="1513"/>
                    <a:pt x="179" y="1512"/>
                    <a:pt x="180" y="1514"/>
                  </a:cubicBezTo>
                  <a:cubicBezTo>
                    <a:pt x="181" y="1516"/>
                    <a:pt x="191" y="1517"/>
                    <a:pt x="194" y="1515"/>
                  </a:cubicBezTo>
                  <a:cubicBezTo>
                    <a:pt x="196" y="1513"/>
                    <a:pt x="192" y="1512"/>
                    <a:pt x="192" y="1512"/>
                  </a:cubicBezTo>
                  <a:cubicBezTo>
                    <a:pt x="191" y="1511"/>
                    <a:pt x="196" y="1511"/>
                    <a:pt x="196" y="1507"/>
                  </a:cubicBezTo>
                  <a:cubicBezTo>
                    <a:pt x="191" y="1504"/>
                    <a:pt x="185" y="1506"/>
                    <a:pt x="182" y="1510"/>
                  </a:cubicBezTo>
                  <a:close/>
                  <a:moveTo>
                    <a:pt x="192" y="1494"/>
                  </a:moveTo>
                  <a:cubicBezTo>
                    <a:pt x="192" y="1495"/>
                    <a:pt x="190" y="1500"/>
                    <a:pt x="192" y="1499"/>
                  </a:cubicBezTo>
                  <a:cubicBezTo>
                    <a:pt x="198" y="1499"/>
                    <a:pt x="193" y="1495"/>
                    <a:pt x="195" y="1493"/>
                  </a:cubicBezTo>
                  <a:cubicBezTo>
                    <a:pt x="195" y="1493"/>
                    <a:pt x="195" y="1493"/>
                    <a:pt x="195" y="1493"/>
                  </a:cubicBezTo>
                  <a:cubicBezTo>
                    <a:pt x="196" y="1490"/>
                    <a:pt x="193" y="1492"/>
                    <a:pt x="192" y="1494"/>
                  </a:cubicBezTo>
                  <a:close/>
                  <a:moveTo>
                    <a:pt x="196" y="1507"/>
                  </a:moveTo>
                  <a:cubicBezTo>
                    <a:pt x="196" y="1507"/>
                    <a:pt x="196" y="1507"/>
                    <a:pt x="196" y="1507"/>
                  </a:cubicBezTo>
                  <a:cubicBezTo>
                    <a:pt x="196" y="1507"/>
                    <a:pt x="196" y="1507"/>
                    <a:pt x="196" y="1507"/>
                  </a:cubicBezTo>
                  <a:close/>
                  <a:moveTo>
                    <a:pt x="248" y="1554"/>
                  </a:moveTo>
                  <a:cubicBezTo>
                    <a:pt x="249" y="1553"/>
                    <a:pt x="249" y="1553"/>
                    <a:pt x="249" y="1553"/>
                  </a:cubicBezTo>
                  <a:cubicBezTo>
                    <a:pt x="253" y="1542"/>
                    <a:pt x="244" y="1543"/>
                    <a:pt x="243" y="1543"/>
                  </a:cubicBezTo>
                  <a:cubicBezTo>
                    <a:pt x="238" y="1537"/>
                    <a:pt x="248" y="1566"/>
                    <a:pt x="248" y="1554"/>
                  </a:cubicBezTo>
                  <a:close/>
                  <a:moveTo>
                    <a:pt x="250" y="1495"/>
                  </a:moveTo>
                  <a:cubicBezTo>
                    <a:pt x="234" y="1501"/>
                    <a:pt x="256" y="1509"/>
                    <a:pt x="252" y="1495"/>
                  </a:cubicBezTo>
                  <a:cubicBezTo>
                    <a:pt x="252" y="1495"/>
                    <a:pt x="252" y="1495"/>
                    <a:pt x="252" y="1495"/>
                  </a:cubicBezTo>
                  <a:cubicBezTo>
                    <a:pt x="252" y="1494"/>
                    <a:pt x="251" y="1494"/>
                    <a:pt x="250" y="1495"/>
                  </a:cubicBezTo>
                  <a:close/>
                  <a:moveTo>
                    <a:pt x="249" y="1575"/>
                  </a:moveTo>
                  <a:cubicBezTo>
                    <a:pt x="246" y="1574"/>
                    <a:pt x="252" y="1568"/>
                    <a:pt x="249" y="1569"/>
                  </a:cubicBezTo>
                  <a:cubicBezTo>
                    <a:pt x="246" y="1570"/>
                    <a:pt x="245" y="1579"/>
                    <a:pt x="245" y="1580"/>
                  </a:cubicBezTo>
                  <a:cubicBezTo>
                    <a:pt x="246" y="1580"/>
                    <a:pt x="246" y="1580"/>
                    <a:pt x="246" y="1580"/>
                  </a:cubicBezTo>
                  <a:cubicBezTo>
                    <a:pt x="246" y="1580"/>
                    <a:pt x="246" y="1580"/>
                    <a:pt x="246" y="1580"/>
                  </a:cubicBezTo>
                  <a:cubicBezTo>
                    <a:pt x="247" y="1580"/>
                    <a:pt x="247" y="1580"/>
                    <a:pt x="247" y="1580"/>
                  </a:cubicBezTo>
                  <a:cubicBezTo>
                    <a:pt x="251" y="1580"/>
                    <a:pt x="257" y="1580"/>
                    <a:pt x="261" y="1581"/>
                  </a:cubicBezTo>
                  <a:cubicBezTo>
                    <a:pt x="261" y="1581"/>
                    <a:pt x="262" y="1581"/>
                    <a:pt x="261" y="1582"/>
                  </a:cubicBezTo>
                  <a:cubicBezTo>
                    <a:pt x="261" y="1582"/>
                    <a:pt x="261" y="1582"/>
                    <a:pt x="261" y="1582"/>
                  </a:cubicBezTo>
                  <a:cubicBezTo>
                    <a:pt x="261" y="1582"/>
                    <a:pt x="261" y="1582"/>
                    <a:pt x="260" y="1582"/>
                  </a:cubicBezTo>
                  <a:cubicBezTo>
                    <a:pt x="259" y="1582"/>
                    <a:pt x="246" y="1582"/>
                    <a:pt x="246" y="1585"/>
                  </a:cubicBezTo>
                  <a:cubicBezTo>
                    <a:pt x="246" y="1587"/>
                    <a:pt x="250" y="1587"/>
                    <a:pt x="250" y="1589"/>
                  </a:cubicBezTo>
                  <a:cubicBezTo>
                    <a:pt x="251" y="1592"/>
                    <a:pt x="249" y="1597"/>
                    <a:pt x="250" y="1600"/>
                  </a:cubicBezTo>
                  <a:cubicBezTo>
                    <a:pt x="250" y="1600"/>
                    <a:pt x="250" y="1601"/>
                    <a:pt x="250" y="1601"/>
                  </a:cubicBezTo>
                  <a:cubicBezTo>
                    <a:pt x="253" y="1601"/>
                    <a:pt x="256" y="1599"/>
                    <a:pt x="259" y="1597"/>
                  </a:cubicBezTo>
                  <a:cubicBezTo>
                    <a:pt x="259" y="1597"/>
                    <a:pt x="260" y="1595"/>
                    <a:pt x="261" y="1595"/>
                  </a:cubicBezTo>
                  <a:cubicBezTo>
                    <a:pt x="262" y="1595"/>
                    <a:pt x="261" y="1596"/>
                    <a:pt x="261" y="1596"/>
                  </a:cubicBezTo>
                  <a:cubicBezTo>
                    <a:pt x="260" y="1597"/>
                    <a:pt x="259" y="1599"/>
                    <a:pt x="259" y="1600"/>
                  </a:cubicBezTo>
                  <a:cubicBezTo>
                    <a:pt x="259" y="1601"/>
                    <a:pt x="261" y="1599"/>
                    <a:pt x="261" y="1600"/>
                  </a:cubicBezTo>
                  <a:cubicBezTo>
                    <a:pt x="262" y="1601"/>
                    <a:pt x="261" y="1603"/>
                    <a:pt x="262" y="1603"/>
                  </a:cubicBezTo>
                  <a:cubicBezTo>
                    <a:pt x="262" y="1604"/>
                    <a:pt x="262" y="1603"/>
                    <a:pt x="262" y="1602"/>
                  </a:cubicBezTo>
                  <a:cubicBezTo>
                    <a:pt x="262" y="1599"/>
                    <a:pt x="264" y="1601"/>
                    <a:pt x="265" y="1600"/>
                  </a:cubicBezTo>
                  <a:cubicBezTo>
                    <a:pt x="265" y="1599"/>
                    <a:pt x="265" y="1597"/>
                    <a:pt x="266" y="1597"/>
                  </a:cubicBezTo>
                  <a:cubicBezTo>
                    <a:pt x="268" y="1598"/>
                    <a:pt x="267" y="1601"/>
                    <a:pt x="270" y="1601"/>
                  </a:cubicBezTo>
                  <a:cubicBezTo>
                    <a:pt x="270" y="1600"/>
                    <a:pt x="270" y="1600"/>
                    <a:pt x="270" y="1600"/>
                  </a:cubicBezTo>
                  <a:cubicBezTo>
                    <a:pt x="271" y="1600"/>
                    <a:pt x="271" y="1600"/>
                    <a:pt x="272" y="1600"/>
                  </a:cubicBezTo>
                  <a:cubicBezTo>
                    <a:pt x="273" y="1600"/>
                    <a:pt x="276" y="1598"/>
                    <a:pt x="276" y="1596"/>
                  </a:cubicBezTo>
                  <a:cubicBezTo>
                    <a:pt x="275" y="1595"/>
                    <a:pt x="272" y="1596"/>
                    <a:pt x="273" y="1595"/>
                  </a:cubicBezTo>
                  <a:cubicBezTo>
                    <a:pt x="277" y="1590"/>
                    <a:pt x="283" y="1591"/>
                    <a:pt x="284" y="1583"/>
                  </a:cubicBezTo>
                  <a:cubicBezTo>
                    <a:pt x="284" y="1581"/>
                    <a:pt x="281" y="1578"/>
                    <a:pt x="281" y="1578"/>
                  </a:cubicBezTo>
                  <a:cubicBezTo>
                    <a:pt x="281" y="1577"/>
                    <a:pt x="283" y="1577"/>
                    <a:pt x="283" y="1576"/>
                  </a:cubicBezTo>
                  <a:cubicBezTo>
                    <a:pt x="283" y="1575"/>
                    <a:pt x="282" y="1574"/>
                    <a:pt x="283" y="1573"/>
                  </a:cubicBezTo>
                  <a:cubicBezTo>
                    <a:pt x="283" y="1571"/>
                    <a:pt x="285" y="1572"/>
                    <a:pt x="285" y="1571"/>
                  </a:cubicBezTo>
                  <a:cubicBezTo>
                    <a:pt x="286" y="1570"/>
                    <a:pt x="294" y="1560"/>
                    <a:pt x="293" y="1559"/>
                  </a:cubicBezTo>
                  <a:cubicBezTo>
                    <a:pt x="290" y="1554"/>
                    <a:pt x="283" y="1568"/>
                    <a:pt x="278" y="1569"/>
                  </a:cubicBezTo>
                  <a:cubicBezTo>
                    <a:pt x="272" y="1570"/>
                    <a:pt x="267" y="1570"/>
                    <a:pt x="261" y="1571"/>
                  </a:cubicBezTo>
                  <a:cubicBezTo>
                    <a:pt x="257" y="1572"/>
                    <a:pt x="256" y="1576"/>
                    <a:pt x="249" y="1575"/>
                  </a:cubicBezTo>
                  <a:close/>
                  <a:moveTo>
                    <a:pt x="308" y="1544"/>
                  </a:moveTo>
                  <a:cubicBezTo>
                    <a:pt x="312" y="1543"/>
                    <a:pt x="307" y="1539"/>
                    <a:pt x="311" y="1538"/>
                  </a:cubicBezTo>
                  <a:cubicBezTo>
                    <a:pt x="311" y="1538"/>
                    <a:pt x="312" y="1540"/>
                    <a:pt x="313" y="1540"/>
                  </a:cubicBezTo>
                  <a:cubicBezTo>
                    <a:pt x="313" y="1541"/>
                    <a:pt x="315" y="1540"/>
                    <a:pt x="315" y="1540"/>
                  </a:cubicBezTo>
                  <a:cubicBezTo>
                    <a:pt x="316" y="1541"/>
                    <a:pt x="315" y="1544"/>
                    <a:pt x="318" y="1544"/>
                  </a:cubicBezTo>
                  <a:cubicBezTo>
                    <a:pt x="321" y="1544"/>
                    <a:pt x="318" y="1541"/>
                    <a:pt x="319" y="1540"/>
                  </a:cubicBezTo>
                  <a:cubicBezTo>
                    <a:pt x="319" y="1538"/>
                    <a:pt x="322" y="1538"/>
                    <a:pt x="321" y="1536"/>
                  </a:cubicBezTo>
                  <a:cubicBezTo>
                    <a:pt x="320" y="1535"/>
                    <a:pt x="320" y="1535"/>
                    <a:pt x="320" y="1535"/>
                  </a:cubicBezTo>
                  <a:cubicBezTo>
                    <a:pt x="317" y="1536"/>
                    <a:pt x="306" y="1534"/>
                    <a:pt x="306" y="1534"/>
                  </a:cubicBezTo>
                  <a:cubicBezTo>
                    <a:pt x="305" y="1535"/>
                    <a:pt x="303" y="1536"/>
                    <a:pt x="301" y="1536"/>
                  </a:cubicBezTo>
                  <a:cubicBezTo>
                    <a:pt x="299" y="1536"/>
                    <a:pt x="301" y="1533"/>
                    <a:pt x="299" y="1533"/>
                  </a:cubicBezTo>
                  <a:cubicBezTo>
                    <a:pt x="298" y="1533"/>
                    <a:pt x="297" y="1535"/>
                    <a:pt x="297" y="1536"/>
                  </a:cubicBezTo>
                  <a:cubicBezTo>
                    <a:pt x="297" y="1539"/>
                    <a:pt x="301" y="1536"/>
                    <a:pt x="301" y="1538"/>
                  </a:cubicBezTo>
                  <a:cubicBezTo>
                    <a:pt x="302" y="1541"/>
                    <a:pt x="304" y="1545"/>
                    <a:pt x="308" y="1544"/>
                  </a:cubicBezTo>
                  <a:close/>
                  <a:moveTo>
                    <a:pt x="225" y="1487"/>
                  </a:moveTo>
                  <a:cubicBezTo>
                    <a:pt x="224" y="1486"/>
                    <a:pt x="224" y="1486"/>
                    <a:pt x="224" y="1486"/>
                  </a:cubicBezTo>
                  <a:cubicBezTo>
                    <a:pt x="218" y="1483"/>
                    <a:pt x="221" y="1497"/>
                    <a:pt x="225" y="1487"/>
                  </a:cubicBezTo>
                  <a:close/>
                  <a:moveTo>
                    <a:pt x="222" y="1510"/>
                  </a:moveTo>
                  <a:cubicBezTo>
                    <a:pt x="222" y="1510"/>
                    <a:pt x="222" y="1510"/>
                    <a:pt x="223" y="1510"/>
                  </a:cubicBezTo>
                  <a:cubicBezTo>
                    <a:pt x="223" y="1511"/>
                    <a:pt x="223" y="1511"/>
                    <a:pt x="223" y="1511"/>
                  </a:cubicBezTo>
                  <a:cubicBezTo>
                    <a:pt x="223" y="1511"/>
                    <a:pt x="224" y="1509"/>
                    <a:pt x="224" y="1509"/>
                  </a:cubicBezTo>
                  <a:cubicBezTo>
                    <a:pt x="225" y="1510"/>
                    <a:pt x="225" y="1511"/>
                    <a:pt x="226" y="1511"/>
                  </a:cubicBezTo>
                  <a:cubicBezTo>
                    <a:pt x="226" y="1511"/>
                    <a:pt x="226" y="1511"/>
                    <a:pt x="226" y="1511"/>
                  </a:cubicBezTo>
                  <a:cubicBezTo>
                    <a:pt x="227" y="1510"/>
                    <a:pt x="229" y="1510"/>
                    <a:pt x="229" y="1509"/>
                  </a:cubicBezTo>
                  <a:cubicBezTo>
                    <a:pt x="230" y="1506"/>
                    <a:pt x="228" y="1507"/>
                    <a:pt x="228" y="1506"/>
                  </a:cubicBezTo>
                  <a:cubicBezTo>
                    <a:pt x="227" y="1504"/>
                    <a:pt x="234" y="1504"/>
                    <a:pt x="233" y="1502"/>
                  </a:cubicBezTo>
                  <a:cubicBezTo>
                    <a:pt x="232" y="1500"/>
                    <a:pt x="217" y="1504"/>
                    <a:pt x="222" y="1510"/>
                  </a:cubicBezTo>
                  <a:close/>
                  <a:moveTo>
                    <a:pt x="321" y="1528"/>
                  </a:moveTo>
                  <a:cubicBezTo>
                    <a:pt x="317" y="1532"/>
                    <a:pt x="330" y="1534"/>
                    <a:pt x="327" y="1529"/>
                  </a:cubicBezTo>
                  <a:cubicBezTo>
                    <a:pt x="327" y="1528"/>
                    <a:pt x="327" y="1528"/>
                    <a:pt x="327" y="1528"/>
                  </a:cubicBezTo>
                  <a:cubicBezTo>
                    <a:pt x="328" y="1526"/>
                    <a:pt x="322" y="1527"/>
                    <a:pt x="321" y="1528"/>
                  </a:cubicBezTo>
                  <a:close/>
                  <a:moveTo>
                    <a:pt x="254" y="1487"/>
                  </a:moveTo>
                  <a:cubicBezTo>
                    <a:pt x="249" y="1485"/>
                    <a:pt x="229" y="1481"/>
                    <a:pt x="231" y="1490"/>
                  </a:cubicBezTo>
                  <a:cubicBezTo>
                    <a:pt x="231" y="1491"/>
                    <a:pt x="244" y="1494"/>
                    <a:pt x="241" y="1490"/>
                  </a:cubicBezTo>
                  <a:cubicBezTo>
                    <a:pt x="241" y="1489"/>
                    <a:pt x="238" y="1490"/>
                    <a:pt x="238" y="1489"/>
                  </a:cubicBezTo>
                  <a:cubicBezTo>
                    <a:pt x="237" y="1489"/>
                    <a:pt x="241" y="1489"/>
                    <a:pt x="242" y="1490"/>
                  </a:cubicBezTo>
                  <a:cubicBezTo>
                    <a:pt x="243" y="1490"/>
                    <a:pt x="243" y="1490"/>
                    <a:pt x="244" y="1490"/>
                  </a:cubicBezTo>
                  <a:cubicBezTo>
                    <a:pt x="244" y="1490"/>
                    <a:pt x="245" y="1490"/>
                    <a:pt x="245" y="1490"/>
                  </a:cubicBezTo>
                  <a:cubicBezTo>
                    <a:pt x="245" y="1491"/>
                    <a:pt x="242" y="1493"/>
                    <a:pt x="243" y="1494"/>
                  </a:cubicBezTo>
                  <a:cubicBezTo>
                    <a:pt x="244" y="1495"/>
                    <a:pt x="249" y="1492"/>
                    <a:pt x="250" y="1491"/>
                  </a:cubicBezTo>
                  <a:cubicBezTo>
                    <a:pt x="252" y="1490"/>
                    <a:pt x="254" y="1493"/>
                    <a:pt x="255" y="1490"/>
                  </a:cubicBezTo>
                  <a:cubicBezTo>
                    <a:pt x="255" y="1489"/>
                    <a:pt x="255" y="1489"/>
                    <a:pt x="255" y="1489"/>
                  </a:cubicBezTo>
                  <a:cubicBezTo>
                    <a:pt x="255" y="1489"/>
                    <a:pt x="255" y="1489"/>
                    <a:pt x="255" y="1489"/>
                  </a:cubicBezTo>
                  <a:cubicBezTo>
                    <a:pt x="256" y="1487"/>
                    <a:pt x="255" y="1487"/>
                    <a:pt x="254" y="1487"/>
                  </a:cubicBezTo>
                  <a:close/>
                  <a:moveTo>
                    <a:pt x="158" y="1404"/>
                  </a:moveTo>
                  <a:cubicBezTo>
                    <a:pt x="157" y="1405"/>
                    <a:pt x="162" y="1406"/>
                    <a:pt x="163" y="1405"/>
                  </a:cubicBezTo>
                  <a:cubicBezTo>
                    <a:pt x="164" y="1404"/>
                    <a:pt x="164" y="1404"/>
                    <a:pt x="164" y="1404"/>
                  </a:cubicBezTo>
                  <a:cubicBezTo>
                    <a:pt x="167" y="1405"/>
                    <a:pt x="160" y="1401"/>
                    <a:pt x="158" y="1404"/>
                  </a:cubicBezTo>
                  <a:close/>
                  <a:moveTo>
                    <a:pt x="224" y="1483"/>
                  </a:moveTo>
                  <a:cubicBezTo>
                    <a:pt x="228" y="1482"/>
                    <a:pt x="224" y="1482"/>
                    <a:pt x="223" y="1482"/>
                  </a:cubicBezTo>
                  <a:cubicBezTo>
                    <a:pt x="217" y="1480"/>
                    <a:pt x="224" y="1471"/>
                    <a:pt x="210" y="1463"/>
                  </a:cubicBezTo>
                  <a:cubicBezTo>
                    <a:pt x="210" y="1463"/>
                    <a:pt x="210" y="1463"/>
                    <a:pt x="210" y="1463"/>
                  </a:cubicBezTo>
                  <a:cubicBezTo>
                    <a:pt x="210" y="1462"/>
                    <a:pt x="206" y="1492"/>
                    <a:pt x="224" y="1483"/>
                  </a:cubicBezTo>
                  <a:close/>
                  <a:moveTo>
                    <a:pt x="199" y="1513"/>
                  </a:moveTo>
                  <a:cubicBezTo>
                    <a:pt x="199" y="1513"/>
                    <a:pt x="201" y="1514"/>
                    <a:pt x="201" y="1514"/>
                  </a:cubicBezTo>
                  <a:cubicBezTo>
                    <a:pt x="203" y="1514"/>
                    <a:pt x="207" y="1513"/>
                    <a:pt x="208" y="1512"/>
                  </a:cubicBezTo>
                  <a:cubicBezTo>
                    <a:pt x="210" y="1510"/>
                    <a:pt x="206" y="1510"/>
                    <a:pt x="208" y="1510"/>
                  </a:cubicBezTo>
                  <a:cubicBezTo>
                    <a:pt x="208" y="1510"/>
                    <a:pt x="209" y="1510"/>
                    <a:pt x="209" y="1510"/>
                  </a:cubicBezTo>
                  <a:cubicBezTo>
                    <a:pt x="209" y="1510"/>
                    <a:pt x="209" y="1510"/>
                    <a:pt x="209" y="1509"/>
                  </a:cubicBezTo>
                  <a:cubicBezTo>
                    <a:pt x="209" y="1509"/>
                    <a:pt x="211" y="1509"/>
                    <a:pt x="211" y="1509"/>
                  </a:cubicBezTo>
                  <a:cubicBezTo>
                    <a:pt x="211" y="1508"/>
                    <a:pt x="207" y="1509"/>
                    <a:pt x="208" y="1508"/>
                  </a:cubicBezTo>
                  <a:cubicBezTo>
                    <a:pt x="208" y="1508"/>
                    <a:pt x="209" y="1508"/>
                    <a:pt x="209" y="1508"/>
                  </a:cubicBezTo>
                  <a:cubicBezTo>
                    <a:pt x="210" y="1508"/>
                    <a:pt x="214" y="1508"/>
                    <a:pt x="214" y="1507"/>
                  </a:cubicBezTo>
                  <a:cubicBezTo>
                    <a:pt x="214" y="1506"/>
                    <a:pt x="212" y="1506"/>
                    <a:pt x="213" y="1505"/>
                  </a:cubicBezTo>
                  <a:cubicBezTo>
                    <a:pt x="214" y="1504"/>
                    <a:pt x="215" y="1506"/>
                    <a:pt x="216" y="1505"/>
                  </a:cubicBezTo>
                  <a:cubicBezTo>
                    <a:pt x="217" y="1504"/>
                    <a:pt x="214" y="1502"/>
                    <a:pt x="214" y="1502"/>
                  </a:cubicBezTo>
                  <a:cubicBezTo>
                    <a:pt x="214" y="1502"/>
                    <a:pt x="214" y="1502"/>
                    <a:pt x="214" y="1502"/>
                  </a:cubicBezTo>
                  <a:cubicBezTo>
                    <a:pt x="210" y="1503"/>
                    <a:pt x="205" y="1502"/>
                    <a:pt x="202" y="1503"/>
                  </a:cubicBezTo>
                  <a:cubicBezTo>
                    <a:pt x="198" y="1504"/>
                    <a:pt x="202" y="1508"/>
                    <a:pt x="202" y="1509"/>
                  </a:cubicBezTo>
                  <a:cubicBezTo>
                    <a:pt x="201" y="1511"/>
                    <a:pt x="200" y="1508"/>
                    <a:pt x="201" y="1511"/>
                  </a:cubicBezTo>
                  <a:cubicBezTo>
                    <a:pt x="201" y="1513"/>
                    <a:pt x="199" y="1512"/>
                    <a:pt x="199" y="1513"/>
                  </a:cubicBezTo>
                  <a:close/>
                  <a:moveTo>
                    <a:pt x="166" y="1435"/>
                  </a:moveTo>
                  <a:cubicBezTo>
                    <a:pt x="151" y="1436"/>
                    <a:pt x="180" y="1456"/>
                    <a:pt x="166" y="1436"/>
                  </a:cubicBezTo>
                  <a:lnTo>
                    <a:pt x="166" y="1435"/>
                  </a:lnTo>
                  <a:close/>
                  <a:moveTo>
                    <a:pt x="261" y="1522"/>
                  </a:moveTo>
                  <a:cubicBezTo>
                    <a:pt x="259" y="1523"/>
                    <a:pt x="262" y="1516"/>
                    <a:pt x="258" y="1518"/>
                  </a:cubicBezTo>
                  <a:cubicBezTo>
                    <a:pt x="255" y="1520"/>
                    <a:pt x="260" y="1531"/>
                    <a:pt x="260" y="1531"/>
                  </a:cubicBezTo>
                  <a:cubicBezTo>
                    <a:pt x="261" y="1531"/>
                    <a:pt x="260" y="1529"/>
                    <a:pt x="261" y="1529"/>
                  </a:cubicBezTo>
                  <a:cubicBezTo>
                    <a:pt x="262" y="1528"/>
                    <a:pt x="262" y="1529"/>
                    <a:pt x="263" y="1528"/>
                  </a:cubicBezTo>
                  <a:cubicBezTo>
                    <a:pt x="264" y="1526"/>
                    <a:pt x="265" y="1531"/>
                    <a:pt x="265" y="1529"/>
                  </a:cubicBezTo>
                  <a:cubicBezTo>
                    <a:pt x="266" y="1529"/>
                    <a:pt x="266" y="1529"/>
                    <a:pt x="266" y="1529"/>
                  </a:cubicBezTo>
                  <a:cubicBezTo>
                    <a:pt x="266" y="1527"/>
                    <a:pt x="267" y="1519"/>
                    <a:pt x="265" y="1518"/>
                  </a:cubicBezTo>
                  <a:cubicBezTo>
                    <a:pt x="259" y="1514"/>
                    <a:pt x="264" y="1521"/>
                    <a:pt x="261" y="1522"/>
                  </a:cubicBezTo>
                  <a:close/>
                  <a:moveTo>
                    <a:pt x="267" y="1499"/>
                  </a:moveTo>
                  <a:cubicBezTo>
                    <a:pt x="254" y="1503"/>
                    <a:pt x="272" y="1509"/>
                    <a:pt x="274" y="1510"/>
                  </a:cubicBezTo>
                  <a:cubicBezTo>
                    <a:pt x="275" y="1510"/>
                    <a:pt x="279" y="1511"/>
                    <a:pt x="279" y="1511"/>
                  </a:cubicBezTo>
                  <a:cubicBezTo>
                    <a:pt x="278" y="1512"/>
                    <a:pt x="270" y="1511"/>
                    <a:pt x="268" y="1513"/>
                  </a:cubicBezTo>
                  <a:cubicBezTo>
                    <a:pt x="262" y="1516"/>
                    <a:pt x="270" y="1517"/>
                    <a:pt x="268" y="1524"/>
                  </a:cubicBezTo>
                  <a:cubicBezTo>
                    <a:pt x="266" y="1532"/>
                    <a:pt x="273" y="1528"/>
                    <a:pt x="277" y="1525"/>
                  </a:cubicBezTo>
                  <a:cubicBezTo>
                    <a:pt x="279" y="1524"/>
                    <a:pt x="278" y="1533"/>
                    <a:pt x="280" y="1531"/>
                  </a:cubicBezTo>
                  <a:cubicBezTo>
                    <a:pt x="280" y="1531"/>
                    <a:pt x="283" y="1525"/>
                    <a:pt x="284" y="1526"/>
                  </a:cubicBezTo>
                  <a:cubicBezTo>
                    <a:pt x="285" y="1527"/>
                    <a:pt x="285" y="1530"/>
                    <a:pt x="287" y="1529"/>
                  </a:cubicBezTo>
                  <a:cubicBezTo>
                    <a:pt x="288" y="1529"/>
                    <a:pt x="288" y="1529"/>
                    <a:pt x="288" y="1529"/>
                  </a:cubicBezTo>
                  <a:cubicBezTo>
                    <a:pt x="289" y="1528"/>
                    <a:pt x="293" y="1528"/>
                    <a:pt x="293" y="1525"/>
                  </a:cubicBezTo>
                  <a:cubicBezTo>
                    <a:pt x="291" y="1516"/>
                    <a:pt x="310" y="1491"/>
                    <a:pt x="309" y="1490"/>
                  </a:cubicBezTo>
                  <a:cubicBezTo>
                    <a:pt x="306" y="1486"/>
                    <a:pt x="298" y="1499"/>
                    <a:pt x="293" y="1499"/>
                  </a:cubicBezTo>
                  <a:cubicBezTo>
                    <a:pt x="284" y="1498"/>
                    <a:pt x="275" y="1506"/>
                    <a:pt x="267" y="1504"/>
                  </a:cubicBezTo>
                  <a:cubicBezTo>
                    <a:pt x="265" y="1504"/>
                    <a:pt x="271" y="1498"/>
                    <a:pt x="267" y="1499"/>
                  </a:cubicBezTo>
                  <a:close/>
                  <a:moveTo>
                    <a:pt x="240" y="1049"/>
                  </a:moveTo>
                  <a:cubicBezTo>
                    <a:pt x="265" y="1049"/>
                    <a:pt x="234" y="1040"/>
                    <a:pt x="237" y="1048"/>
                  </a:cubicBezTo>
                  <a:cubicBezTo>
                    <a:pt x="237" y="1048"/>
                    <a:pt x="237" y="1048"/>
                    <a:pt x="237" y="1048"/>
                  </a:cubicBezTo>
                  <a:cubicBezTo>
                    <a:pt x="238" y="1049"/>
                    <a:pt x="238" y="1049"/>
                    <a:pt x="240" y="1049"/>
                  </a:cubicBezTo>
                  <a:close/>
                  <a:moveTo>
                    <a:pt x="20" y="1492"/>
                  </a:moveTo>
                  <a:cubicBezTo>
                    <a:pt x="20" y="1493"/>
                    <a:pt x="20" y="1486"/>
                    <a:pt x="16" y="1489"/>
                  </a:cubicBezTo>
                  <a:cubicBezTo>
                    <a:pt x="16" y="1489"/>
                    <a:pt x="17" y="1490"/>
                    <a:pt x="17" y="1490"/>
                  </a:cubicBezTo>
                  <a:cubicBezTo>
                    <a:pt x="19" y="1494"/>
                    <a:pt x="19" y="1499"/>
                    <a:pt x="21" y="1503"/>
                  </a:cubicBezTo>
                  <a:cubicBezTo>
                    <a:pt x="22" y="1507"/>
                    <a:pt x="24" y="1509"/>
                    <a:pt x="25" y="1513"/>
                  </a:cubicBezTo>
                  <a:cubicBezTo>
                    <a:pt x="26" y="1513"/>
                    <a:pt x="26" y="1516"/>
                    <a:pt x="26" y="1516"/>
                  </a:cubicBezTo>
                  <a:cubicBezTo>
                    <a:pt x="28" y="1517"/>
                    <a:pt x="28" y="1514"/>
                    <a:pt x="29" y="1513"/>
                  </a:cubicBezTo>
                  <a:cubicBezTo>
                    <a:pt x="32" y="1512"/>
                    <a:pt x="31" y="1516"/>
                    <a:pt x="35" y="1516"/>
                  </a:cubicBezTo>
                  <a:cubicBezTo>
                    <a:pt x="37" y="1515"/>
                    <a:pt x="35" y="1512"/>
                    <a:pt x="38" y="1513"/>
                  </a:cubicBezTo>
                  <a:cubicBezTo>
                    <a:pt x="44" y="1513"/>
                    <a:pt x="40" y="1519"/>
                    <a:pt x="42" y="1520"/>
                  </a:cubicBezTo>
                  <a:cubicBezTo>
                    <a:pt x="42" y="1521"/>
                    <a:pt x="43" y="1520"/>
                    <a:pt x="43" y="1520"/>
                  </a:cubicBezTo>
                  <a:cubicBezTo>
                    <a:pt x="46" y="1520"/>
                    <a:pt x="41" y="1515"/>
                    <a:pt x="44" y="1514"/>
                  </a:cubicBezTo>
                  <a:cubicBezTo>
                    <a:pt x="46" y="1513"/>
                    <a:pt x="49" y="1515"/>
                    <a:pt x="52" y="1514"/>
                  </a:cubicBezTo>
                  <a:cubicBezTo>
                    <a:pt x="55" y="1513"/>
                    <a:pt x="50" y="1510"/>
                    <a:pt x="50" y="1509"/>
                  </a:cubicBezTo>
                  <a:cubicBezTo>
                    <a:pt x="50" y="1507"/>
                    <a:pt x="52" y="1504"/>
                    <a:pt x="52" y="1502"/>
                  </a:cubicBezTo>
                  <a:cubicBezTo>
                    <a:pt x="52" y="1501"/>
                    <a:pt x="49" y="1505"/>
                    <a:pt x="49" y="1505"/>
                  </a:cubicBezTo>
                  <a:cubicBezTo>
                    <a:pt x="47" y="1504"/>
                    <a:pt x="39" y="1498"/>
                    <a:pt x="40" y="1495"/>
                  </a:cubicBezTo>
                  <a:cubicBezTo>
                    <a:pt x="40" y="1495"/>
                    <a:pt x="41" y="1495"/>
                    <a:pt x="41" y="1495"/>
                  </a:cubicBezTo>
                  <a:cubicBezTo>
                    <a:pt x="47" y="1497"/>
                    <a:pt x="40" y="1499"/>
                    <a:pt x="46" y="1499"/>
                  </a:cubicBezTo>
                  <a:cubicBezTo>
                    <a:pt x="47" y="1499"/>
                    <a:pt x="49" y="1501"/>
                    <a:pt x="49" y="1500"/>
                  </a:cubicBezTo>
                  <a:cubicBezTo>
                    <a:pt x="52" y="1495"/>
                    <a:pt x="45" y="1490"/>
                    <a:pt x="45" y="1488"/>
                  </a:cubicBezTo>
                  <a:cubicBezTo>
                    <a:pt x="46" y="1486"/>
                    <a:pt x="48" y="1490"/>
                    <a:pt x="50" y="1489"/>
                  </a:cubicBezTo>
                  <a:cubicBezTo>
                    <a:pt x="52" y="1487"/>
                    <a:pt x="49" y="1483"/>
                    <a:pt x="50" y="1482"/>
                  </a:cubicBezTo>
                  <a:cubicBezTo>
                    <a:pt x="51" y="1481"/>
                    <a:pt x="54" y="1483"/>
                    <a:pt x="54" y="1484"/>
                  </a:cubicBezTo>
                  <a:cubicBezTo>
                    <a:pt x="54" y="1486"/>
                    <a:pt x="50" y="1489"/>
                    <a:pt x="50" y="1491"/>
                  </a:cubicBezTo>
                  <a:cubicBezTo>
                    <a:pt x="50" y="1494"/>
                    <a:pt x="53" y="1494"/>
                    <a:pt x="53" y="1496"/>
                  </a:cubicBezTo>
                  <a:cubicBezTo>
                    <a:pt x="54" y="1496"/>
                    <a:pt x="52" y="1499"/>
                    <a:pt x="53" y="1499"/>
                  </a:cubicBezTo>
                  <a:cubicBezTo>
                    <a:pt x="54" y="1500"/>
                    <a:pt x="55" y="1495"/>
                    <a:pt x="56" y="1494"/>
                  </a:cubicBezTo>
                  <a:cubicBezTo>
                    <a:pt x="57" y="1492"/>
                    <a:pt x="63" y="1490"/>
                    <a:pt x="64" y="1492"/>
                  </a:cubicBezTo>
                  <a:cubicBezTo>
                    <a:pt x="66" y="1494"/>
                    <a:pt x="58" y="1494"/>
                    <a:pt x="57" y="1495"/>
                  </a:cubicBezTo>
                  <a:cubicBezTo>
                    <a:pt x="56" y="1496"/>
                    <a:pt x="55" y="1502"/>
                    <a:pt x="56" y="1502"/>
                  </a:cubicBezTo>
                  <a:cubicBezTo>
                    <a:pt x="57" y="1502"/>
                    <a:pt x="58" y="1500"/>
                    <a:pt x="59" y="1501"/>
                  </a:cubicBezTo>
                  <a:cubicBezTo>
                    <a:pt x="60" y="1501"/>
                    <a:pt x="60" y="1502"/>
                    <a:pt x="61" y="1503"/>
                  </a:cubicBezTo>
                  <a:cubicBezTo>
                    <a:pt x="65" y="1505"/>
                    <a:pt x="63" y="1499"/>
                    <a:pt x="66" y="1498"/>
                  </a:cubicBezTo>
                  <a:cubicBezTo>
                    <a:pt x="66" y="1498"/>
                    <a:pt x="68" y="1499"/>
                    <a:pt x="68" y="1498"/>
                  </a:cubicBezTo>
                  <a:cubicBezTo>
                    <a:pt x="68" y="1497"/>
                    <a:pt x="65" y="1495"/>
                    <a:pt x="67" y="1494"/>
                  </a:cubicBezTo>
                  <a:cubicBezTo>
                    <a:pt x="67" y="1493"/>
                    <a:pt x="69" y="1494"/>
                    <a:pt x="69" y="1494"/>
                  </a:cubicBezTo>
                  <a:cubicBezTo>
                    <a:pt x="70" y="1494"/>
                    <a:pt x="69" y="1492"/>
                    <a:pt x="70" y="1491"/>
                  </a:cubicBezTo>
                  <a:cubicBezTo>
                    <a:pt x="70" y="1490"/>
                    <a:pt x="73" y="1488"/>
                    <a:pt x="73" y="1487"/>
                  </a:cubicBezTo>
                  <a:cubicBezTo>
                    <a:pt x="72" y="1485"/>
                    <a:pt x="65" y="1486"/>
                    <a:pt x="64" y="1486"/>
                  </a:cubicBezTo>
                  <a:cubicBezTo>
                    <a:pt x="64" y="1486"/>
                    <a:pt x="66" y="1481"/>
                    <a:pt x="65" y="1480"/>
                  </a:cubicBezTo>
                  <a:cubicBezTo>
                    <a:pt x="65" y="1480"/>
                    <a:pt x="63" y="1481"/>
                    <a:pt x="63" y="1481"/>
                  </a:cubicBezTo>
                  <a:cubicBezTo>
                    <a:pt x="62" y="1481"/>
                    <a:pt x="62" y="1480"/>
                    <a:pt x="61" y="1479"/>
                  </a:cubicBezTo>
                  <a:cubicBezTo>
                    <a:pt x="60" y="1478"/>
                    <a:pt x="58" y="1479"/>
                    <a:pt x="57" y="1478"/>
                  </a:cubicBezTo>
                  <a:cubicBezTo>
                    <a:pt x="57" y="1477"/>
                    <a:pt x="58" y="1476"/>
                    <a:pt x="57" y="1476"/>
                  </a:cubicBezTo>
                  <a:cubicBezTo>
                    <a:pt x="56" y="1475"/>
                    <a:pt x="55" y="1477"/>
                    <a:pt x="54" y="1477"/>
                  </a:cubicBezTo>
                  <a:cubicBezTo>
                    <a:pt x="54" y="1477"/>
                    <a:pt x="50" y="1473"/>
                    <a:pt x="50" y="1476"/>
                  </a:cubicBezTo>
                  <a:cubicBezTo>
                    <a:pt x="50" y="1476"/>
                    <a:pt x="52" y="1478"/>
                    <a:pt x="51" y="1479"/>
                  </a:cubicBezTo>
                  <a:cubicBezTo>
                    <a:pt x="50" y="1479"/>
                    <a:pt x="47" y="1476"/>
                    <a:pt x="46" y="1475"/>
                  </a:cubicBezTo>
                  <a:cubicBezTo>
                    <a:pt x="45" y="1475"/>
                    <a:pt x="42" y="1477"/>
                    <a:pt x="41" y="1476"/>
                  </a:cubicBezTo>
                  <a:cubicBezTo>
                    <a:pt x="40" y="1475"/>
                    <a:pt x="40" y="1470"/>
                    <a:pt x="39" y="1469"/>
                  </a:cubicBezTo>
                  <a:cubicBezTo>
                    <a:pt x="38" y="1469"/>
                    <a:pt x="38" y="1469"/>
                    <a:pt x="38" y="1469"/>
                  </a:cubicBezTo>
                  <a:cubicBezTo>
                    <a:pt x="33" y="1468"/>
                    <a:pt x="33" y="1471"/>
                    <a:pt x="30" y="1475"/>
                  </a:cubicBezTo>
                  <a:cubicBezTo>
                    <a:pt x="30" y="1475"/>
                    <a:pt x="28" y="1475"/>
                    <a:pt x="28" y="1476"/>
                  </a:cubicBezTo>
                  <a:cubicBezTo>
                    <a:pt x="28" y="1478"/>
                    <a:pt x="31" y="1477"/>
                    <a:pt x="32" y="1478"/>
                  </a:cubicBezTo>
                  <a:cubicBezTo>
                    <a:pt x="33" y="1478"/>
                    <a:pt x="33" y="1483"/>
                    <a:pt x="35" y="1482"/>
                  </a:cubicBezTo>
                  <a:cubicBezTo>
                    <a:pt x="37" y="1481"/>
                    <a:pt x="37" y="1476"/>
                    <a:pt x="38" y="1477"/>
                  </a:cubicBezTo>
                  <a:cubicBezTo>
                    <a:pt x="40" y="1478"/>
                    <a:pt x="45" y="1490"/>
                    <a:pt x="40" y="1488"/>
                  </a:cubicBezTo>
                  <a:cubicBezTo>
                    <a:pt x="38" y="1488"/>
                    <a:pt x="39" y="1483"/>
                    <a:pt x="38" y="1483"/>
                  </a:cubicBezTo>
                  <a:cubicBezTo>
                    <a:pt x="37" y="1483"/>
                    <a:pt x="38" y="1488"/>
                    <a:pt x="38" y="1489"/>
                  </a:cubicBezTo>
                  <a:cubicBezTo>
                    <a:pt x="37" y="1491"/>
                    <a:pt x="35" y="1491"/>
                    <a:pt x="35" y="1494"/>
                  </a:cubicBezTo>
                  <a:cubicBezTo>
                    <a:pt x="35" y="1497"/>
                    <a:pt x="33" y="1494"/>
                    <a:pt x="32" y="1494"/>
                  </a:cubicBezTo>
                  <a:cubicBezTo>
                    <a:pt x="31" y="1494"/>
                    <a:pt x="33" y="1500"/>
                    <a:pt x="31" y="1500"/>
                  </a:cubicBezTo>
                  <a:cubicBezTo>
                    <a:pt x="30" y="1500"/>
                    <a:pt x="27" y="1493"/>
                    <a:pt x="26" y="1492"/>
                  </a:cubicBezTo>
                  <a:cubicBezTo>
                    <a:pt x="26" y="1491"/>
                    <a:pt x="29" y="1486"/>
                    <a:pt x="29" y="1484"/>
                  </a:cubicBezTo>
                  <a:cubicBezTo>
                    <a:pt x="29" y="1484"/>
                    <a:pt x="29" y="1484"/>
                    <a:pt x="29" y="1484"/>
                  </a:cubicBezTo>
                  <a:cubicBezTo>
                    <a:pt x="29" y="1484"/>
                    <a:pt x="30" y="1484"/>
                    <a:pt x="30" y="1483"/>
                  </a:cubicBezTo>
                  <a:cubicBezTo>
                    <a:pt x="29" y="1483"/>
                    <a:pt x="29" y="1483"/>
                    <a:pt x="29" y="1483"/>
                  </a:cubicBezTo>
                  <a:cubicBezTo>
                    <a:pt x="29" y="1483"/>
                    <a:pt x="29" y="1483"/>
                    <a:pt x="29" y="1483"/>
                  </a:cubicBezTo>
                  <a:cubicBezTo>
                    <a:pt x="28" y="1483"/>
                    <a:pt x="28" y="1484"/>
                    <a:pt x="27" y="1483"/>
                  </a:cubicBezTo>
                  <a:cubicBezTo>
                    <a:pt x="23" y="1481"/>
                    <a:pt x="27" y="1486"/>
                    <a:pt x="27" y="1486"/>
                  </a:cubicBezTo>
                  <a:cubicBezTo>
                    <a:pt x="26" y="1487"/>
                    <a:pt x="22" y="1488"/>
                    <a:pt x="22" y="1488"/>
                  </a:cubicBezTo>
                  <a:cubicBezTo>
                    <a:pt x="20" y="1489"/>
                    <a:pt x="21" y="1491"/>
                    <a:pt x="20" y="1492"/>
                  </a:cubicBezTo>
                  <a:close/>
                  <a:moveTo>
                    <a:pt x="67" y="1518"/>
                  </a:moveTo>
                  <a:cubicBezTo>
                    <a:pt x="66" y="1517"/>
                    <a:pt x="61" y="1516"/>
                    <a:pt x="60" y="1515"/>
                  </a:cubicBezTo>
                  <a:cubicBezTo>
                    <a:pt x="58" y="1515"/>
                    <a:pt x="57" y="1512"/>
                    <a:pt x="56" y="1513"/>
                  </a:cubicBezTo>
                  <a:cubicBezTo>
                    <a:pt x="55" y="1514"/>
                    <a:pt x="56" y="1517"/>
                    <a:pt x="55" y="1518"/>
                  </a:cubicBezTo>
                  <a:cubicBezTo>
                    <a:pt x="54" y="1518"/>
                    <a:pt x="47" y="1515"/>
                    <a:pt x="48" y="1519"/>
                  </a:cubicBezTo>
                  <a:cubicBezTo>
                    <a:pt x="48" y="1520"/>
                    <a:pt x="50" y="1519"/>
                    <a:pt x="51" y="1520"/>
                  </a:cubicBezTo>
                  <a:cubicBezTo>
                    <a:pt x="52" y="1520"/>
                    <a:pt x="52" y="1522"/>
                    <a:pt x="53" y="1522"/>
                  </a:cubicBezTo>
                  <a:cubicBezTo>
                    <a:pt x="54" y="1523"/>
                    <a:pt x="55" y="1521"/>
                    <a:pt x="56" y="1522"/>
                  </a:cubicBezTo>
                  <a:cubicBezTo>
                    <a:pt x="58" y="1522"/>
                    <a:pt x="58" y="1527"/>
                    <a:pt x="60" y="1528"/>
                  </a:cubicBezTo>
                  <a:cubicBezTo>
                    <a:pt x="62" y="1529"/>
                    <a:pt x="64" y="1524"/>
                    <a:pt x="65" y="1526"/>
                  </a:cubicBezTo>
                  <a:cubicBezTo>
                    <a:pt x="67" y="1528"/>
                    <a:pt x="65" y="1532"/>
                    <a:pt x="68" y="1527"/>
                  </a:cubicBezTo>
                  <a:cubicBezTo>
                    <a:pt x="68" y="1526"/>
                    <a:pt x="68" y="1526"/>
                    <a:pt x="68" y="1526"/>
                  </a:cubicBezTo>
                  <a:cubicBezTo>
                    <a:pt x="65" y="1523"/>
                    <a:pt x="68" y="1521"/>
                    <a:pt x="67" y="1518"/>
                  </a:cubicBezTo>
                  <a:close/>
                  <a:moveTo>
                    <a:pt x="14" y="1491"/>
                  </a:moveTo>
                  <a:cubicBezTo>
                    <a:pt x="9" y="1484"/>
                    <a:pt x="0" y="1505"/>
                    <a:pt x="8" y="1509"/>
                  </a:cubicBezTo>
                  <a:cubicBezTo>
                    <a:pt x="10" y="1510"/>
                    <a:pt x="12" y="1506"/>
                    <a:pt x="13" y="1504"/>
                  </a:cubicBezTo>
                  <a:cubicBezTo>
                    <a:pt x="13" y="1503"/>
                    <a:pt x="11" y="1498"/>
                    <a:pt x="11" y="1498"/>
                  </a:cubicBezTo>
                  <a:cubicBezTo>
                    <a:pt x="13" y="1498"/>
                    <a:pt x="16" y="1507"/>
                    <a:pt x="18" y="1505"/>
                  </a:cubicBezTo>
                  <a:cubicBezTo>
                    <a:pt x="20" y="1504"/>
                    <a:pt x="15" y="1492"/>
                    <a:pt x="14" y="1491"/>
                  </a:cubicBezTo>
                  <a:close/>
                  <a:moveTo>
                    <a:pt x="79" y="1491"/>
                  </a:moveTo>
                  <a:cubicBezTo>
                    <a:pt x="77" y="1495"/>
                    <a:pt x="83" y="1492"/>
                    <a:pt x="83" y="1494"/>
                  </a:cubicBezTo>
                  <a:cubicBezTo>
                    <a:pt x="83" y="1495"/>
                    <a:pt x="82" y="1496"/>
                    <a:pt x="82" y="1497"/>
                  </a:cubicBezTo>
                  <a:cubicBezTo>
                    <a:pt x="81" y="1500"/>
                    <a:pt x="84" y="1499"/>
                    <a:pt x="84" y="1497"/>
                  </a:cubicBezTo>
                  <a:cubicBezTo>
                    <a:pt x="85" y="1494"/>
                    <a:pt x="86" y="1494"/>
                    <a:pt x="87" y="1492"/>
                  </a:cubicBezTo>
                  <a:cubicBezTo>
                    <a:pt x="88" y="1489"/>
                    <a:pt x="81" y="1486"/>
                    <a:pt x="79" y="1491"/>
                  </a:cubicBezTo>
                  <a:close/>
                  <a:moveTo>
                    <a:pt x="87" y="1492"/>
                  </a:moveTo>
                  <a:cubicBezTo>
                    <a:pt x="87" y="1492"/>
                    <a:pt x="87" y="1492"/>
                    <a:pt x="87" y="1492"/>
                  </a:cubicBezTo>
                  <a:cubicBezTo>
                    <a:pt x="87" y="1492"/>
                    <a:pt x="87" y="1492"/>
                    <a:pt x="87" y="1492"/>
                  </a:cubicBezTo>
                  <a:close/>
                  <a:moveTo>
                    <a:pt x="73" y="1507"/>
                  </a:moveTo>
                  <a:cubicBezTo>
                    <a:pt x="72" y="1506"/>
                    <a:pt x="72" y="1506"/>
                    <a:pt x="72" y="1506"/>
                  </a:cubicBezTo>
                  <a:cubicBezTo>
                    <a:pt x="68" y="1506"/>
                    <a:pt x="73" y="1510"/>
                    <a:pt x="71" y="1511"/>
                  </a:cubicBezTo>
                  <a:cubicBezTo>
                    <a:pt x="69" y="1513"/>
                    <a:pt x="69" y="1506"/>
                    <a:pt x="68" y="1506"/>
                  </a:cubicBezTo>
                  <a:cubicBezTo>
                    <a:pt x="67" y="1506"/>
                    <a:pt x="65" y="1514"/>
                    <a:pt x="66" y="1515"/>
                  </a:cubicBezTo>
                  <a:cubicBezTo>
                    <a:pt x="67" y="1516"/>
                    <a:pt x="69" y="1516"/>
                    <a:pt x="70" y="1517"/>
                  </a:cubicBezTo>
                  <a:cubicBezTo>
                    <a:pt x="72" y="1522"/>
                    <a:pt x="71" y="1516"/>
                    <a:pt x="72" y="1515"/>
                  </a:cubicBezTo>
                  <a:cubicBezTo>
                    <a:pt x="73" y="1511"/>
                    <a:pt x="76" y="1512"/>
                    <a:pt x="73" y="1507"/>
                  </a:cubicBezTo>
                  <a:close/>
                  <a:moveTo>
                    <a:pt x="801" y="1166"/>
                  </a:moveTo>
                  <a:cubicBezTo>
                    <a:pt x="805" y="1163"/>
                    <a:pt x="818" y="1172"/>
                    <a:pt x="819" y="1171"/>
                  </a:cubicBezTo>
                  <a:cubicBezTo>
                    <a:pt x="819" y="1166"/>
                    <a:pt x="796" y="1151"/>
                    <a:pt x="792" y="1152"/>
                  </a:cubicBezTo>
                  <a:cubicBezTo>
                    <a:pt x="770" y="1159"/>
                    <a:pt x="789" y="1180"/>
                    <a:pt x="767" y="1176"/>
                  </a:cubicBezTo>
                  <a:cubicBezTo>
                    <a:pt x="765" y="1176"/>
                    <a:pt x="771" y="1170"/>
                    <a:pt x="773" y="1167"/>
                  </a:cubicBezTo>
                  <a:cubicBezTo>
                    <a:pt x="778" y="1156"/>
                    <a:pt x="766" y="1152"/>
                    <a:pt x="763" y="1143"/>
                  </a:cubicBezTo>
                  <a:cubicBezTo>
                    <a:pt x="762" y="1139"/>
                    <a:pt x="772" y="1144"/>
                    <a:pt x="772" y="1143"/>
                  </a:cubicBezTo>
                  <a:cubicBezTo>
                    <a:pt x="773" y="1128"/>
                    <a:pt x="748" y="1129"/>
                    <a:pt x="740" y="1137"/>
                  </a:cubicBezTo>
                  <a:cubicBezTo>
                    <a:pt x="739" y="1139"/>
                    <a:pt x="743" y="1139"/>
                    <a:pt x="741" y="1140"/>
                  </a:cubicBezTo>
                  <a:cubicBezTo>
                    <a:pt x="728" y="1148"/>
                    <a:pt x="748" y="1148"/>
                    <a:pt x="748" y="1148"/>
                  </a:cubicBezTo>
                  <a:cubicBezTo>
                    <a:pt x="747" y="1152"/>
                    <a:pt x="740" y="1152"/>
                    <a:pt x="738" y="1150"/>
                  </a:cubicBezTo>
                  <a:cubicBezTo>
                    <a:pt x="733" y="1146"/>
                    <a:pt x="743" y="1157"/>
                    <a:pt x="744" y="1160"/>
                  </a:cubicBezTo>
                  <a:cubicBezTo>
                    <a:pt x="747" y="1167"/>
                    <a:pt x="750" y="1180"/>
                    <a:pt x="761" y="1182"/>
                  </a:cubicBezTo>
                  <a:cubicBezTo>
                    <a:pt x="764" y="1183"/>
                    <a:pt x="762" y="1176"/>
                    <a:pt x="765" y="1178"/>
                  </a:cubicBezTo>
                  <a:cubicBezTo>
                    <a:pt x="772" y="1181"/>
                    <a:pt x="737" y="1210"/>
                    <a:pt x="767" y="1207"/>
                  </a:cubicBezTo>
                  <a:cubicBezTo>
                    <a:pt x="771" y="1206"/>
                    <a:pt x="772" y="1200"/>
                    <a:pt x="775" y="1201"/>
                  </a:cubicBezTo>
                  <a:cubicBezTo>
                    <a:pt x="779" y="1201"/>
                    <a:pt x="782" y="1207"/>
                    <a:pt x="787" y="1205"/>
                  </a:cubicBezTo>
                  <a:cubicBezTo>
                    <a:pt x="789" y="1204"/>
                    <a:pt x="786" y="1203"/>
                    <a:pt x="785" y="1202"/>
                  </a:cubicBezTo>
                  <a:cubicBezTo>
                    <a:pt x="779" y="1200"/>
                    <a:pt x="784" y="1198"/>
                    <a:pt x="788" y="1197"/>
                  </a:cubicBezTo>
                  <a:cubicBezTo>
                    <a:pt x="790" y="1196"/>
                    <a:pt x="801" y="1215"/>
                    <a:pt x="810" y="1210"/>
                  </a:cubicBezTo>
                  <a:cubicBezTo>
                    <a:pt x="814" y="1208"/>
                    <a:pt x="809" y="1202"/>
                    <a:pt x="815" y="1201"/>
                  </a:cubicBezTo>
                  <a:cubicBezTo>
                    <a:pt x="816" y="1201"/>
                    <a:pt x="815" y="1192"/>
                    <a:pt x="817" y="1195"/>
                  </a:cubicBezTo>
                  <a:cubicBezTo>
                    <a:pt x="819" y="1199"/>
                    <a:pt x="828" y="1196"/>
                    <a:pt x="820" y="1188"/>
                  </a:cubicBezTo>
                  <a:cubicBezTo>
                    <a:pt x="813" y="1182"/>
                    <a:pt x="830" y="1192"/>
                    <a:pt x="823" y="1186"/>
                  </a:cubicBezTo>
                  <a:cubicBezTo>
                    <a:pt x="823" y="1186"/>
                    <a:pt x="816" y="1183"/>
                    <a:pt x="818" y="1182"/>
                  </a:cubicBezTo>
                  <a:cubicBezTo>
                    <a:pt x="819" y="1181"/>
                    <a:pt x="821" y="1181"/>
                    <a:pt x="822" y="1181"/>
                  </a:cubicBezTo>
                  <a:cubicBezTo>
                    <a:pt x="817" y="1178"/>
                    <a:pt x="813" y="1176"/>
                    <a:pt x="812" y="1175"/>
                  </a:cubicBezTo>
                  <a:cubicBezTo>
                    <a:pt x="807" y="1174"/>
                    <a:pt x="798" y="1169"/>
                    <a:pt x="801" y="1166"/>
                  </a:cubicBezTo>
                  <a:close/>
                  <a:moveTo>
                    <a:pt x="875" y="1228"/>
                  </a:moveTo>
                  <a:cubicBezTo>
                    <a:pt x="876" y="1231"/>
                    <a:pt x="872" y="1234"/>
                    <a:pt x="872" y="1234"/>
                  </a:cubicBezTo>
                  <a:cubicBezTo>
                    <a:pt x="873" y="1235"/>
                    <a:pt x="879" y="1243"/>
                    <a:pt x="875" y="1243"/>
                  </a:cubicBezTo>
                  <a:cubicBezTo>
                    <a:pt x="871" y="1243"/>
                    <a:pt x="866" y="1233"/>
                    <a:pt x="864" y="1230"/>
                  </a:cubicBezTo>
                  <a:cubicBezTo>
                    <a:pt x="862" y="1226"/>
                    <a:pt x="874" y="1234"/>
                    <a:pt x="872" y="1227"/>
                  </a:cubicBezTo>
                  <a:cubicBezTo>
                    <a:pt x="871" y="1226"/>
                    <a:pt x="871" y="1222"/>
                    <a:pt x="870" y="1221"/>
                  </a:cubicBezTo>
                  <a:cubicBezTo>
                    <a:pt x="868" y="1218"/>
                    <a:pt x="823" y="1228"/>
                    <a:pt x="820" y="1232"/>
                  </a:cubicBezTo>
                  <a:cubicBezTo>
                    <a:pt x="819" y="1234"/>
                    <a:pt x="824" y="1240"/>
                    <a:pt x="825" y="1241"/>
                  </a:cubicBezTo>
                  <a:cubicBezTo>
                    <a:pt x="835" y="1248"/>
                    <a:pt x="851" y="1279"/>
                    <a:pt x="866" y="1277"/>
                  </a:cubicBezTo>
                  <a:cubicBezTo>
                    <a:pt x="875" y="1276"/>
                    <a:pt x="867" y="1270"/>
                    <a:pt x="867" y="1269"/>
                  </a:cubicBezTo>
                  <a:cubicBezTo>
                    <a:pt x="867" y="1269"/>
                    <a:pt x="879" y="1265"/>
                    <a:pt x="879" y="1263"/>
                  </a:cubicBezTo>
                  <a:cubicBezTo>
                    <a:pt x="878" y="1258"/>
                    <a:pt x="876" y="1246"/>
                    <a:pt x="881" y="1243"/>
                  </a:cubicBezTo>
                  <a:cubicBezTo>
                    <a:pt x="884" y="1241"/>
                    <a:pt x="893" y="1255"/>
                    <a:pt x="896" y="1250"/>
                  </a:cubicBezTo>
                  <a:cubicBezTo>
                    <a:pt x="897" y="1247"/>
                    <a:pt x="892" y="1245"/>
                    <a:pt x="890" y="1242"/>
                  </a:cubicBezTo>
                  <a:cubicBezTo>
                    <a:pt x="891" y="1242"/>
                    <a:pt x="891" y="1242"/>
                    <a:pt x="891" y="1242"/>
                  </a:cubicBezTo>
                  <a:cubicBezTo>
                    <a:pt x="886" y="1233"/>
                    <a:pt x="871" y="1209"/>
                    <a:pt x="875" y="1228"/>
                  </a:cubicBezTo>
                  <a:close/>
                  <a:moveTo>
                    <a:pt x="153" y="1093"/>
                  </a:moveTo>
                  <a:cubicBezTo>
                    <a:pt x="149" y="1092"/>
                    <a:pt x="154" y="1108"/>
                    <a:pt x="159" y="1100"/>
                  </a:cubicBezTo>
                  <a:cubicBezTo>
                    <a:pt x="161" y="1097"/>
                    <a:pt x="154" y="1094"/>
                    <a:pt x="153" y="1093"/>
                  </a:cubicBezTo>
                  <a:close/>
                  <a:moveTo>
                    <a:pt x="743" y="1451"/>
                  </a:moveTo>
                  <a:cubicBezTo>
                    <a:pt x="742" y="1449"/>
                    <a:pt x="741" y="1447"/>
                    <a:pt x="738" y="1447"/>
                  </a:cubicBezTo>
                  <a:cubicBezTo>
                    <a:pt x="735" y="1448"/>
                    <a:pt x="741" y="1462"/>
                    <a:pt x="735" y="1461"/>
                  </a:cubicBezTo>
                  <a:cubicBezTo>
                    <a:pt x="734" y="1461"/>
                    <a:pt x="727" y="1458"/>
                    <a:pt x="732" y="1458"/>
                  </a:cubicBezTo>
                  <a:cubicBezTo>
                    <a:pt x="732" y="1458"/>
                    <a:pt x="734" y="1457"/>
                    <a:pt x="733" y="1456"/>
                  </a:cubicBezTo>
                  <a:cubicBezTo>
                    <a:pt x="733" y="1455"/>
                    <a:pt x="725" y="1462"/>
                    <a:pt x="720" y="1459"/>
                  </a:cubicBezTo>
                  <a:cubicBezTo>
                    <a:pt x="719" y="1458"/>
                    <a:pt x="712" y="1457"/>
                    <a:pt x="714" y="1458"/>
                  </a:cubicBezTo>
                  <a:cubicBezTo>
                    <a:pt x="716" y="1459"/>
                    <a:pt x="719" y="1464"/>
                    <a:pt x="716" y="1465"/>
                  </a:cubicBezTo>
                  <a:cubicBezTo>
                    <a:pt x="710" y="1465"/>
                    <a:pt x="699" y="1458"/>
                    <a:pt x="692" y="1457"/>
                  </a:cubicBezTo>
                  <a:cubicBezTo>
                    <a:pt x="690" y="1457"/>
                    <a:pt x="705" y="1455"/>
                    <a:pt x="694" y="1452"/>
                  </a:cubicBezTo>
                  <a:cubicBezTo>
                    <a:pt x="690" y="1450"/>
                    <a:pt x="691" y="1446"/>
                    <a:pt x="691" y="1446"/>
                  </a:cubicBezTo>
                  <a:cubicBezTo>
                    <a:pt x="684" y="1446"/>
                    <a:pt x="692" y="1454"/>
                    <a:pt x="688" y="1456"/>
                  </a:cubicBezTo>
                  <a:cubicBezTo>
                    <a:pt x="687" y="1457"/>
                    <a:pt x="688" y="1454"/>
                    <a:pt x="686" y="1454"/>
                  </a:cubicBezTo>
                  <a:cubicBezTo>
                    <a:pt x="673" y="1454"/>
                    <a:pt x="675" y="1460"/>
                    <a:pt x="668" y="1461"/>
                  </a:cubicBezTo>
                  <a:cubicBezTo>
                    <a:pt x="662" y="1461"/>
                    <a:pt x="670" y="1467"/>
                    <a:pt x="668" y="1466"/>
                  </a:cubicBezTo>
                  <a:cubicBezTo>
                    <a:pt x="663" y="1466"/>
                    <a:pt x="658" y="1460"/>
                    <a:pt x="653" y="1460"/>
                  </a:cubicBezTo>
                  <a:cubicBezTo>
                    <a:pt x="646" y="1461"/>
                    <a:pt x="639" y="1474"/>
                    <a:pt x="627" y="1466"/>
                  </a:cubicBezTo>
                  <a:cubicBezTo>
                    <a:pt x="623" y="1464"/>
                    <a:pt x="625" y="1459"/>
                    <a:pt x="628" y="1457"/>
                  </a:cubicBezTo>
                  <a:cubicBezTo>
                    <a:pt x="635" y="1453"/>
                    <a:pt x="632" y="1436"/>
                    <a:pt x="645" y="1446"/>
                  </a:cubicBezTo>
                  <a:cubicBezTo>
                    <a:pt x="645" y="1446"/>
                    <a:pt x="649" y="1448"/>
                    <a:pt x="649" y="1448"/>
                  </a:cubicBezTo>
                  <a:cubicBezTo>
                    <a:pt x="650" y="1448"/>
                    <a:pt x="645" y="1438"/>
                    <a:pt x="644" y="1437"/>
                  </a:cubicBezTo>
                  <a:cubicBezTo>
                    <a:pt x="630" y="1433"/>
                    <a:pt x="622" y="1476"/>
                    <a:pt x="612" y="1477"/>
                  </a:cubicBezTo>
                  <a:cubicBezTo>
                    <a:pt x="611" y="1477"/>
                    <a:pt x="606" y="1467"/>
                    <a:pt x="604" y="1465"/>
                  </a:cubicBezTo>
                  <a:cubicBezTo>
                    <a:pt x="604" y="1465"/>
                    <a:pt x="607" y="1480"/>
                    <a:pt x="601" y="1472"/>
                  </a:cubicBezTo>
                  <a:cubicBezTo>
                    <a:pt x="600" y="1472"/>
                    <a:pt x="586" y="1467"/>
                    <a:pt x="582" y="1464"/>
                  </a:cubicBezTo>
                  <a:cubicBezTo>
                    <a:pt x="581" y="1463"/>
                    <a:pt x="576" y="1459"/>
                    <a:pt x="575" y="1461"/>
                  </a:cubicBezTo>
                  <a:cubicBezTo>
                    <a:pt x="574" y="1461"/>
                    <a:pt x="575" y="1462"/>
                    <a:pt x="575" y="1462"/>
                  </a:cubicBezTo>
                  <a:cubicBezTo>
                    <a:pt x="581" y="1466"/>
                    <a:pt x="595" y="1483"/>
                    <a:pt x="590" y="1488"/>
                  </a:cubicBezTo>
                  <a:cubicBezTo>
                    <a:pt x="587" y="1490"/>
                    <a:pt x="575" y="1468"/>
                    <a:pt x="568" y="1472"/>
                  </a:cubicBezTo>
                  <a:cubicBezTo>
                    <a:pt x="566" y="1474"/>
                    <a:pt x="571" y="1476"/>
                    <a:pt x="573" y="1478"/>
                  </a:cubicBezTo>
                  <a:cubicBezTo>
                    <a:pt x="578" y="1481"/>
                    <a:pt x="571" y="1484"/>
                    <a:pt x="571" y="1485"/>
                  </a:cubicBezTo>
                  <a:cubicBezTo>
                    <a:pt x="572" y="1487"/>
                    <a:pt x="577" y="1493"/>
                    <a:pt x="576" y="1495"/>
                  </a:cubicBezTo>
                  <a:cubicBezTo>
                    <a:pt x="574" y="1498"/>
                    <a:pt x="564" y="1483"/>
                    <a:pt x="559" y="1485"/>
                  </a:cubicBezTo>
                  <a:cubicBezTo>
                    <a:pt x="558" y="1485"/>
                    <a:pt x="562" y="1488"/>
                    <a:pt x="562" y="1489"/>
                  </a:cubicBezTo>
                  <a:cubicBezTo>
                    <a:pt x="563" y="1492"/>
                    <a:pt x="569" y="1490"/>
                    <a:pt x="568" y="1492"/>
                  </a:cubicBezTo>
                  <a:cubicBezTo>
                    <a:pt x="567" y="1499"/>
                    <a:pt x="551" y="1494"/>
                    <a:pt x="551" y="1487"/>
                  </a:cubicBezTo>
                  <a:cubicBezTo>
                    <a:pt x="551" y="1483"/>
                    <a:pt x="555" y="1484"/>
                    <a:pt x="552" y="1483"/>
                  </a:cubicBezTo>
                  <a:cubicBezTo>
                    <a:pt x="552" y="1483"/>
                    <a:pt x="551" y="1483"/>
                    <a:pt x="551" y="1482"/>
                  </a:cubicBezTo>
                  <a:cubicBezTo>
                    <a:pt x="550" y="1481"/>
                    <a:pt x="555" y="1478"/>
                    <a:pt x="553" y="1478"/>
                  </a:cubicBezTo>
                  <a:cubicBezTo>
                    <a:pt x="539" y="1476"/>
                    <a:pt x="545" y="1493"/>
                    <a:pt x="538" y="1495"/>
                  </a:cubicBezTo>
                  <a:cubicBezTo>
                    <a:pt x="535" y="1496"/>
                    <a:pt x="500" y="1495"/>
                    <a:pt x="510" y="1500"/>
                  </a:cubicBezTo>
                  <a:cubicBezTo>
                    <a:pt x="513" y="1501"/>
                    <a:pt x="500" y="1508"/>
                    <a:pt x="501" y="1505"/>
                  </a:cubicBezTo>
                  <a:cubicBezTo>
                    <a:pt x="502" y="1504"/>
                    <a:pt x="503" y="1502"/>
                    <a:pt x="502" y="1503"/>
                  </a:cubicBezTo>
                  <a:cubicBezTo>
                    <a:pt x="497" y="1505"/>
                    <a:pt x="499" y="1509"/>
                    <a:pt x="498" y="1509"/>
                  </a:cubicBezTo>
                  <a:cubicBezTo>
                    <a:pt x="488" y="1511"/>
                    <a:pt x="499" y="1500"/>
                    <a:pt x="494" y="1501"/>
                  </a:cubicBezTo>
                  <a:cubicBezTo>
                    <a:pt x="489" y="1501"/>
                    <a:pt x="493" y="1508"/>
                    <a:pt x="489" y="1510"/>
                  </a:cubicBezTo>
                  <a:cubicBezTo>
                    <a:pt x="488" y="1511"/>
                    <a:pt x="486" y="1510"/>
                    <a:pt x="485" y="1510"/>
                  </a:cubicBezTo>
                  <a:cubicBezTo>
                    <a:pt x="473" y="1507"/>
                    <a:pt x="487" y="1507"/>
                    <a:pt x="481" y="1504"/>
                  </a:cubicBezTo>
                  <a:cubicBezTo>
                    <a:pt x="477" y="1502"/>
                    <a:pt x="469" y="1515"/>
                    <a:pt x="463" y="1516"/>
                  </a:cubicBezTo>
                  <a:cubicBezTo>
                    <a:pt x="462" y="1516"/>
                    <a:pt x="457" y="1508"/>
                    <a:pt x="453" y="1508"/>
                  </a:cubicBezTo>
                  <a:cubicBezTo>
                    <a:pt x="453" y="1508"/>
                    <a:pt x="452" y="1509"/>
                    <a:pt x="452" y="1509"/>
                  </a:cubicBezTo>
                  <a:cubicBezTo>
                    <a:pt x="453" y="1516"/>
                    <a:pt x="457" y="1515"/>
                    <a:pt x="458" y="1516"/>
                  </a:cubicBezTo>
                  <a:cubicBezTo>
                    <a:pt x="459" y="1518"/>
                    <a:pt x="447" y="1533"/>
                    <a:pt x="441" y="1532"/>
                  </a:cubicBezTo>
                  <a:cubicBezTo>
                    <a:pt x="440" y="1531"/>
                    <a:pt x="446" y="1525"/>
                    <a:pt x="445" y="1523"/>
                  </a:cubicBezTo>
                  <a:cubicBezTo>
                    <a:pt x="442" y="1519"/>
                    <a:pt x="438" y="1530"/>
                    <a:pt x="433" y="1531"/>
                  </a:cubicBezTo>
                  <a:cubicBezTo>
                    <a:pt x="432" y="1531"/>
                    <a:pt x="438" y="1521"/>
                    <a:pt x="436" y="1520"/>
                  </a:cubicBezTo>
                  <a:cubicBezTo>
                    <a:pt x="422" y="1517"/>
                    <a:pt x="382" y="1545"/>
                    <a:pt x="354" y="1537"/>
                  </a:cubicBezTo>
                  <a:cubicBezTo>
                    <a:pt x="353" y="1537"/>
                    <a:pt x="366" y="1520"/>
                    <a:pt x="363" y="1520"/>
                  </a:cubicBezTo>
                  <a:cubicBezTo>
                    <a:pt x="355" y="1520"/>
                    <a:pt x="332" y="1572"/>
                    <a:pt x="305" y="1558"/>
                  </a:cubicBezTo>
                  <a:cubicBezTo>
                    <a:pt x="304" y="1557"/>
                    <a:pt x="317" y="1550"/>
                    <a:pt x="319" y="1550"/>
                  </a:cubicBezTo>
                  <a:cubicBezTo>
                    <a:pt x="329" y="1547"/>
                    <a:pt x="342" y="1540"/>
                    <a:pt x="345" y="1527"/>
                  </a:cubicBezTo>
                  <a:cubicBezTo>
                    <a:pt x="346" y="1524"/>
                    <a:pt x="337" y="1538"/>
                    <a:pt x="336" y="1540"/>
                  </a:cubicBezTo>
                  <a:cubicBezTo>
                    <a:pt x="335" y="1541"/>
                    <a:pt x="326" y="1537"/>
                    <a:pt x="326" y="1539"/>
                  </a:cubicBezTo>
                  <a:cubicBezTo>
                    <a:pt x="325" y="1539"/>
                    <a:pt x="325" y="1543"/>
                    <a:pt x="324" y="1541"/>
                  </a:cubicBezTo>
                  <a:cubicBezTo>
                    <a:pt x="319" y="1533"/>
                    <a:pt x="338" y="1531"/>
                    <a:pt x="338" y="1525"/>
                  </a:cubicBezTo>
                  <a:cubicBezTo>
                    <a:pt x="338" y="1523"/>
                    <a:pt x="330" y="1523"/>
                    <a:pt x="329" y="1523"/>
                  </a:cubicBezTo>
                  <a:cubicBezTo>
                    <a:pt x="308" y="1524"/>
                    <a:pt x="323" y="1518"/>
                    <a:pt x="317" y="1512"/>
                  </a:cubicBezTo>
                  <a:cubicBezTo>
                    <a:pt x="317" y="1511"/>
                    <a:pt x="316" y="1513"/>
                    <a:pt x="315" y="1514"/>
                  </a:cubicBezTo>
                  <a:cubicBezTo>
                    <a:pt x="314" y="1517"/>
                    <a:pt x="305" y="1513"/>
                    <a:pt x="304" y="1509"/>
                  </a:cubicBezTo>
                  <a:cubicBezTo>
                    <a:pt x="300" y="1500"/>
                    <a:pt x="325" y="1485"/>
                    <a:pt x="323" y="1480"/>
                  </a:cubicBezTo>
                  <a:cubicBezTo>
                    <a:pt x="322" y="1478"/>
                    <a:pt x="290" y="1497"/>
                    <a:pt x="284" y="1498"/>
                  </a:cubicBezTo>
                  <a:cubicBezTo>
                    <a:pt x="280" y="1499"/>
                    <a:pt x="273" y="1505"/>
                    <a:pt x="272" y="1501"/>
                  </a:cubicBezTo>
                  <a:cubicBezTo>
                    <a:pt x="272" y="1496"/>
                    <a:pt x="288" y="1493"/>
                    <a:pt x="283" y="1490"/>
                  </a:cubicBezTo>
                  <a:cubicBezTo>
                    <a:pt x="282" y="1489"/>
                    <a:pt x="265" y="1498"/>
                    <a:pt x="266" y="1495"/>
                  </a:cubicBezTo>
                  <a:cubicBezTo>
                    <a:pt x="266" y="1492"/>
                    <a:pt x="283" y="1475"/>
                    <a:pt x="282" y="1474"/>
                  </a:cubicBezTo>
                  <a:cubicBezTo>
                    <a:pt x="281" y="1472"/>
                    <a:pt x="257" y="1477"/>
                    <a:pt x="251" y="1477"/>
                  </a:cubicBezTo>
                  <a:cubicBezTo>
                    <a:pt x="238" y="1475"/>
                    <a:pt x="226" y="1456"/>
                    <a:pt x="220" y="1455"/>
                  </a:cubicBezTo>
                  <a:cubicBezTo>
                    <a:pt x="205" y="1453"/>
                    <a:pt x="220" y="1464"/>
                    <a:pt x="207" y="1461"/>
                  </a:cubicBezTo>
                  <a:cubicBezTo>
                    <a:pt x="199" y="1460"/>
                    <a:pt x="213" y="1447"/>
                    <a:pt x="211" y="1440"/>
                  </a:cubicBezTo>
                  <a:cubicBezTo>
                    <a:pt x="211" y="1440"/>
                    <a:pt x="201" y="1447"/>
                    <a:pt x="201" y="1447"/>
                  </a:cubicBezTo>
                  <a:cubicBezTo>
                    <a:pt x="193" y="1449"/>
                    <a:pt x="199" y="1460"/>
                    <a:pt x="188" y="1461"/>
                  </a:cubicBezTo>
                  <a:cubicBezTo>
                    <a:pt x="184" y="1461"/>
                    <a:pt x="189" y="1458"/>
                    <a:pt x="189" y="1456"/>
                  </a:cubicBezTo>
                  <a:cubicBezTo>
                    <a:pt x="187" y="1451"/>
                    <a:pt x="188" y="1450"/>
                    <a:pt x="188" y="1449"/>
                  </a:cubicBezTo>
                  <a:cubicBezTo>
                    <a:pt x="185" y="1446"/>
                    <a:pt x="181" y="1448"/>
                    <a:pt x="177" y="1448"/>
                  </a:cubicBezTo>
                  <a:cubicBezTo>
                    <a:pt x="177" y="1448"/>
                    <a:pt x="177" y="1448"/>
                    <a:pt x="177" y="1448"/>
                  </a:cubicBezTo>
                  <a:cubicBezTo>
                    <a:pt x="177" y="1448"/>
                    <a:pt x="177" y="1448"/>
                    <a:pt x="177" y="1448"/>
                  </a:cubicBezTo>
                  <a:cubicBezTo>
                    <a:pt x="177" y="1448"/>
                    <a:pt x="177" y="1448"/>
                    <a:pt x="176" y="1448"/>
                  </a:cubicBezTo>
                  <a:cubicBezTo>
                    <a:pt x="175" y="1448"/>
                    <a:pt x="174" y="1448"/>
                    <a:pt x="173" y="1447"/>
                  </a:cubicBezTo>
                  <a:cubicBezTo>
                    <a:pt x="170" y="1444"/>
                    <a:pt x="177" y="1444"/>
                    <a:pt x="177" y="1444"/>
                  </a:cubicBezTo>
                  <a:cubicBezTo>
                    <a:pt x="179" y="1442"/>
                    <a:pt x="169" y="1438"/>
                    <a:pt x="168" y="1436"/>
                  </a:cubicBezTo>
                  <a:cubicBezTo>
                    <a:pt x="167" y="1433"/>
                    <a:pt x="181" y="1427"/>
                    <a:pt x="179" y="1425"/>
                  </a:cubicBezTo>
                  <a:cubicBezTo>
                    <a:pt x="177" y="1423"/>
                    <a:pt x="161" y="1411"/>
                    <a:pt x="165" y="1406"/>
                  </a:cubicBezTo>
                  <a:cubicBezTo>
                    <a:pt x="166" y="1404"/>
                    <a:pt x="174" y="1408"/>
                    <a:pt x="175" y="1405"/>
                  </a:cubicBezTo>
                  <a:cubicBezTo>
                    <a:pt x="175" y="1403"/>
                    <a:pt x="170" y="1404"/>
                    <a:pt x="169" y="1403"/>
                  </a:cubicBezTo>
                  <a:cubicBezTo>
                    <a:pt x="165" y="1398"/>
                    <a:pt x="180" y="1400"/>
                    <a:pt x="173" y="1396"/>
                  </a:cubicBezTo>
                  <a:cubicBezTo>
                    <a:pt x="170" y="1394"/>
                    <a:pt x="162" y="1379"/>
                    <a:pt x="163" y="1377"/>
                  </a:cubicBezTo>
                  <a:cubicBezTo>
                    <a:pt x="164" y="1377"/>
                    <a:pt x="169" y="1380"/>
                    <a:pt x="170" y="1380"/>
                  </a:cubicBezTo>
                  <a:cubicBezTo>
                    <a:pt x="173" y="1381"/>
                    <a:pt x="177" y="1381"/>
                    <a:pt x="179" y="1378"/>
                  </a:cubicBezTo>
                  <a:cubicBezTo>
                    <a:pt x="185" y="1370"/>
                    <a:pt x="164" y="1370"/>
                    <a:pt x="186" y="1357"/>
                  </a:cubicBezTo>
                  <a:cubicBezTo>
                    <a:pt x="188" y="1356"/>
                    <a:pt x="184" y="1352"/>
                    <a:pt x="183" y="1352"/>
                  </a:cubicBezTo>
                  <a:cubicBezTo>
                    <a:pt x="175" y="1351"/>
                    <a:pt x="186" y="1345"/>
                    <a:pt x="186" y="1341"/>
                  </a:cubicBezTo>
                  <a:cubicBezTo>
                    <a:pt x="186" y="1334"/>
                    <a:pt x="178" y="1332"/>
                    <a:pt x="176" y="1327"/>
                  </a:cubicBezTo>
                  <a:cubicBezTo>
                    <a:pt x="175" y="1325"/>
                    <a:pt x="185" y="1328"/>
                    <a:pt x="187" y="1327"/>
                  </a:cubicBezTo>
                  <a:cubicBezTo>
                    <a:pt x="191" y="1323"/>
                    <a:pt x="174" y="1316"/>
                    <a:pt x="174" y="1316"/>
                  </a:cubicBezTo>
                  <a:cubicBezTo>
                    <a:pt x="174" y="1315"/>
                    <a:pt x="189" y="1319"/>
                    <a:pt x="189" y="1316"/>
                  </a:cubicBezTo>
                  <a:cubicBezTo>
                    <a:pt x="190" y="1312"/>
                    <a:pt x="175" y="1308"/>
                    <a:pt x="177" y="1305"/>
                  </a:cubicBezTo>
                  <a:cubicBezTo>
                    <a:pt x="181" y="1298"/>
                    <a:pt x="201" y="1318"/>
                    <a:pt x="200" y="1310"/>
                  </a:cubicBezTo>
                  <a:cubicBezTo>
                    <a:pt x="200" y="1309"/>
                    <a:pt x="197" y="1307"/>
                    <a:pt x="197" y="1307"/>
                  </a:cubicBezTo>
                  <a:cubicBezTo>
                    <a:pt x="180" y="1294"/>
                    <a:pt x="188" y="1284"/>
                    <a:pt x="182" y="1280"/>
                  </a:cubicBezTo>
                  <a:cubicBezTo>
                    <a:pt x="181" y="1279"/>
                    <a:pt x="179" y="1278"/>
                    <a:pt x="179" y="1277"/>
                  </a:cubicBezTo>
                  <a:cubicBezTo>
                    <a:pt x="176" y="1273"/>
                    <a:pt x="176" y="1252"/>
                    <a:pt x="170" y="1250"/>
                  </a:cubicBezTo>
                  <a:cubicBezTo>
                    <a:pt x="166" y="1248"/>
                    <a:pt x="159" y="1246"/>
                    <a:pt x="158" y="1243"/>
                  </a:cubicBezTo>
                  <a:cubicBezTo>
                    <a:pt x="153" y="1225"/>
                    <a:pt x="170" y="1218"/>
                    <a:pt x="170" y="1202"/>
                  </a:cubicBezTo>
                  <a:cubicBezTo>
                    <a:pt x="170" y="1200"/>
                    <a:pt x="167" y="1205"/>
                    <a:pt x="165" y="1206"/>
                  </a:cubicBezTo>
                  <a:cubicBezTo>
                    <a:pt x="164" y="1207"/>
                    <a:pt x="166" y="1199"/>
                    <a:pt x="166" y="1197"/>
                  </a:cubicBezTo>
                  <a:cubicBezTo>
                    <a:pt x="168" y="1187"/>
                    <a:pt x="163" y="1191"/>
                    <a:pt x="160" y="1187"/>
                  </a:cubicBezTo>
                  <a:cubicBezTo>
                    <a:pt x="159" y="1186"/>
                    <a:pt x="163" y="1181"/>
                    <a:pt x="160" y="1180"/>
                  </a:cubicBezTo>
                  <a:cubicBezTo>
                    <a:pt x="158" y="1180"/>
                    <a:pt x="155" y="1190"/>
                    <a:pt x="156" y="1191"/>
                  </a:cubicBezTo>
                  <a:cubicBezTo>
                    <a:pt x="156" y="1194"/>
                    <a:pt x="153" y="1187"/>
                    <a:pt x="154" y="1185"/>
                  </a:cubicBezTo>
                  <a:cubicBezTo>
                    <a:pt x="157" y="1177"/>
                    <a:pt x="151" y="1182"/>
                    <a:pt x="148" y="1181"/>
                  </a:cubicBezTo>
                  <a:cubicBezTo>
                    <a:pt x="147" y="1181"/>
                    <a:pt x="150" y="1175"/>
                    <a:pt x="150" y="1174"/>
                  </a:cubicBezTo>
                  <a:cubicBezTo>
                    <a:pt x="151" y="1169"/>
                    <a:pt x="147" y="1164"/>
                    <a:pt x="148" y="1160"/>
                  </a:cubicBezTo>
                  <a:cubicBezTo>
                    <a:pt x="148" y="1157"/>
                    <a:pt x="155" y="1155"/>
                    <a:pt x="155" y="1154"/>
                  </a:cubicBezTo>
                  <a:cubicBezTo>
                    <a:pt x="155" y="1150"/>
                    <a:pt x="142" y="1157"/>
                    <a:pt x="142" y="1152"/>
                  </a:cubicBezTo>
                  <a:cubicBezTo>
                    <a:pt x="142" y="1143"/>
                    <a:pt x="153" y="1116"/>
                    <a:pt x="158" y="1112"/>
                  </a:cubicBezTo>
                  <a:cubicBezTo>
                    <a:pt x="161" y="1110"/>
                    <a:pt x="167" y="1118"/>
                    <a:pt x="170" y="1113"/>
                  </a:cubicBezTo>
                  <a:cubicBezTo>
                    <a:pt x="177" y="1103"/>
                    <a:pt x="171" y="1094"/>
                    <a:pt x="176" y="1087"/>
                  </a:cubicBezTo>
                  <a:cubicBezTo>
                    <a:pt x="178" y="1082"/>
                    <a:pt x="197" y="1091"/>
                    <a:pt x="198" y="1089"/>
                  </a:cubicBezTo>
                  <a:cubicBezTo>
                    <a:pt x="198" y="1087"/>
                    <a:pt x="177" y="1069"/>
                    <a:pt x="181" y="1062"/>
                  </a:cubicBezTo>
                  <a:cubicBezTo>
                    <a:pt x="184" y="1055"/>
                    <a:pt x="199" y="1069"/>
                    <a:pt x="204" y="1063"/>
                  </a:cubicBezTo>
                  <a:cubicBezTo>
                    <a:pt x="205" y="1062"/>
                    <a:pt x="200" y="1062"/>
                    <a:pt x="200" y="1061"/>
                  </a:cubicBezTo>
                  <a:cubicBezTo>
                    <a:pt x="197" y="1059"/>
                    <a:pt x="208" y="1057"/>
                    <a:pt x="210" y="1057"/>
                  </a:cubicBezTo>
                  <a:cubicBezTo>
                    <a:pt x="220" y="1053"/>
                    <a:pt x="212" y="1069"/>
                    <a:pt x="223" y="1072"/>
                  </a:cubicBezTo>
                  <a:cubicBezTo>
                    <a:pt x="228" y="1074"/>
                    <a:pt x="223" y="1060"/>
                    <a:pt x="228" y="1058"/>
                  </a:cubicBezTo>
                  <a:cubicBezTo>
                    <a:pt x="230" y="1057"/>
                    <a:pt x="254" y="1055"/>
                    <a:pt x="256" y="1052"/>
                  </a:cubicBezTo>
                  <a:cubicBezTo>
                    <a:pt x="268" y="1040"/>
                    <a:pt x="236" y="1032"/>
                    <a:pt x="242" y="1024"/>
                  </a:cubicBezTo>
                  <a:cubicBezTo>
                    <a:pt x="244" y="1022"/>
                    <a:pt x="259" y="1031"/>
                    <a:pt x="261" y="1031"/>
                  </a:cubicBezTo>
                  <a:cubicBezTo>
                    <a:pt x="263" y="1032"/>
                    <a:pt x="258" y="1029"/>
                    <a:pt x="257" y="1027"/>
                  </a:cubicBezTo>
                  <a:cubicBezTo>
                    <a:pt x="253" y="1024"/>
                    <a:pt x="246" y="1020"/>
                    <a:pt x="251" y="1015"/>
                  </a:cubicBezTo>
                  <a:cubicBezTo>
                    <a:pt x="254" y="1012"/>
                    <a:pt x="262" y="1026"/>
                    <a:pt x="262" y="1026"/>
                  </a:cubicBezTo>
                  <a:cubicBezTo>
                    <a:pt x="269" y="1023"/>
                    <a:pt x="273" y="993"/>
                    <a:pt x="278" y="988"/>
                  </a:cubicBezTo>
                  <a:cubicBezTo>
                    <a:pt x="283" y="983"/>
                    <a:pt x="291" y="1001"/>
                    <a:pt x="293" y="1001"/>
                  </a:cubicBezTo>
                  <a:cubicBezTo>
                    <a:pt x="309" y="996"/>
                    <a:pt x="303" y="978"/>
                    <a:pt x="306" y="974"/>
                  </a:cubicBezTo>
                  <a:cubicBezTo>
                    <a:pt x="311" y="970"/>
                    <a:pt x="312" y="983"/>
                    <a:pt x="315" y="980"/>
                  </a:cubicBezTo>
                  <a:cubicBezTo>
                    <a:pt x="317" y="979"/>
                    <a:pt x="314" y="970"/>
                    <a:pt x="321" y="966"/>
                  </a:cubicBezTo>
                  <a:cubicBezTo>
                    <a:pt x="326" y="963"/>
                    <a:pt x="345" y="964"/>
                    <a:pt x="352" y="957"/>
                  </a:cubicBezTo>
                  <a:cubicBezTo>
                    <a:pt x="356" y="952"/>
                    <a:pt x="344" y="941"/>
                    <a:pt x="349" y="937"/>
                  </a:cubicBezTo>
                  <a:cubicBezTo>
                    <a:pt x="353" y="934"/>
                    <a:pt x="364" y="944"/>
                    <a:pt x="369" y="940"/>
                  </a:cubicBezTo>
                  <a:cubicBezTo>
                    <a:pt x="373" y="938"/>
                    <a:pt x="367" y="934"/>
                    <a:pt x="367" y="932"/>
                  </a:cubicBezTo>
                  <a:cubicBezTo>
                    <a:pt x="365" y="929"/>
                    <a:pt x="387" y="909"/>
                    <a:pt x="391" y="905"/>
                  </a:cubicBezTo>
                  <a:cubicBezTo>
                    <a:pt x="393" y="903"/>
                    <a:pt x="397" y="909"/>
                    <a:pt x="399" y="907"/>
                  </a:cubicBezTo>
                  <a:cubicBezTo>
                    <a:pt x="399" y="907"/>
                    <a:pt x="398" y="905"/>
                    <a:pt x="398" y="904"/>
                  </a:cubicBezTo>
                  <a:cubicBezTo>
                    <a:pt x="391" y="886"/>
                    <a:pt x="428" y="874"/>
                    <a:pt x="435" y="865"/>
                  </a:cubicBezTo>
                  <a:cubicBezTo>
                    <a:pt x="439" y="859"/>
                    <a:pt x="446" y="839"/>
                    <a:pt x="456" y="828"/>
                  </a:cubicBezTo>
                  <a:cubicBezTo>
                    <a:pt x="457" y="826"/>
                    <a:pt x="450" y="826"/>
                    <a:pt x="452" y="823"/>
                  </a:cubicBezTo>
                  <a:cubicBezTo>
                    <a:pt x="456" y="820"/>
                    <a:pt x="460" y="826"/>
                    <a:pt x="463" y="826"/>
                  </a:cubicBezTo>
                  <a:cubicBezTo>
                    <a:pt x="467" y="826"/>
                    <a:pt x="465" y="817"/>
                    <a:pt x="469" y="816"/>
                  </a:cubicBezTo>
                  <a:cubicBezTo>
                    <a:pt x="475" y="814"/>
                    <a:pt x="497" y="806"/>
                    <a:pt x="502" y="807"/>
                  </a:cubicBezTo>
                  <a:cubicBezTo>
                    <a:pt x="513" y="809"/>
                    <a:pt x="509" y="827"/>
                    <a:pt x="523" y="820"/>
                  </a:cubicBezTo>
                  <a:cubicBezTo>
                    <a:pt x="539" y="814"/>
                    <a:pt x="509" y="804"/>
                    <a:pt x="510" y="799"/>
                  </a:cubicBezTo>
                  <a:cubicBezTo>
                    <a:pt x="513" y="788"/>
                    <a:pt x="528" y="805"/>
                    <a:pt x="532" y="801"/>
                  </a:cubicBezTo>
                  <a:cubicBezTo>
                    <a:pt x="543" y="792"/>
                    <a:pt x="514" y="777"/>
                    <a:pt x="512" y="776"/>
                  </a:cubicBezTo>
                  <a:cubicBezTo>
                    <a:pt x="509" y="772"/>
                    <a:pt x="516" y="769"/>
                    <a:pt x="517" y="768"/>
                  </a:cubicBezTo>
                  <a:cubicBezTo>
                    <a:pt x="524" y="761"/>
                    <a:pt x="521" y="746"/>
                    <a:pt x="518" y="738"/>
                  </a:cubicBezTo>
                  <a:cubicBezTo>
                    <a:pt x="518" y="738"/>
                    <a:pt x="517" y="737"/>
                    <a:pt x="517" y="736"/>
                  </a:cubicBezTo>
                  <a:cubicBezTo>
                    <a:pt x="520" y="732"/>
                    <a:pt x="528" y="731"/>
                    <a:pt x="525" y="721"/>
                  </a:cubicBezTo>
                  <a:cubicBezTo>
                    <a:pt x="522" y="712"/>
                    <a:pt x="486" y="696"/>
                    <a:pt x="476" y="694"/>
                  </a:cubicBezTo>
                  <a:cubicBezTo>
                    <a:pt x="472" y="693"/>
                    <a:pt x="466" y="701"/>
                    <a:pt x="464" y="697"/>
                  </a:cubicBezTo>
                  <a:cubicBezTo>
                    <a:pt x="461" y="694"/>
                    <a:pt x="451" y="681"/>
                    <a:pt x="454" y="674"/>
                  </a:cubicBezTo>
                  <a:cubicBezTo>
                    <a:pt x="455" y="670"/>
                    <a:pt x="467" y="657"/>
                    <a:pt x="467" y="656"/>
                  </a:cubicBezTo>
                  <a:cubicBezTo>
                    <a:pt x="467" y="656"/>
                    <a:pt x="467" y="655"/>
                    <a:pt x="466" y="655"/>
                  </a:cubicBezTo>
                  <a:cubicBezTo>
                    <a:pt x="461" y="658"/>
                    <a:pt x="456" y="672"/>
                    <a:pt x="451" y="673"/>
                  </a:cubicBezTo>
                  <a:cubicBezTo>
                    <a:pt x="442" y="676"/>
                    <a:pt x="420" y="674"/>
                    <a:pt x="419" y="671"/>
                  </a:cubicBezTo>
                  <a:cubicBezTo>
                    <a:pt x="409" y="636"/>
                    <a:pt x="373" y="619"/>
                    <a:pt x="373" y="580"/>
                  </a:cubicBezTo>
                  <a:cubicBezTo>
                    <a:pt x="373" y="562"/>
                    <a:pt x="388" y="567"/>
                    <a:pt x="394" y="554"/>
                  </a:cubicBezTo>
                  <a:cubicBezTo>
                    <a:pt x="397" y="547"/>
                    <a:pt x="391" y="534"/>
                    <a:pt x="395" y="526"/>
                  </a:cubicBezTo>
                  <a:cubicBezTo>
                    <a:pt x="395" y="526"/>
                    <a:pt x="404" y="518"/>
                    <a:pt x="404" y="518"/>
                  </a:cubicBezTo>
                  <a:cubicBezTo>
                    <a:pt x="407" y="498"/>
                    <a:pt x="364" y="482"/>
                    <a:pt x="365" y="462"/>
                  </a:cubicBezTo>
                  <a:cubicBezTo>
                    <a:pt x="366" y="453"/>
                    <a:pt x="394" y="432"/>
                    <a:pt x="383" y="423"/>
                  </a:cubicBezTo>
                  <a:cubicBezTo>
                    <a:pt x="374" y="415"/>
                    <a:pt x="359" y="424"/>
                    <a:pt x="353" y="415"/>
                  </a:cubicBezTo>
                  <a:cubicBezTo>
                    <a:pt x="349" y="408"/>
                    <a:pt x="362" y="402"/>
                    <a:pt x="364" y="397"/>
                  </a:cubicBezTo>
                  <a:cubicBezTo>
                    <a:pt x="368" y="383"/>
                    <a:pt x="350" y="365"/>
                    <a:pt x="359" y="350"/>
                  </a:cubicBezTo>
                  <a:cubicBezTo>
                    <a:pt x="362" y="345"/>
                    <a:pt x="370" y="346"/>
                    <a:pt x="374" y="342"/>
                  </a:cubicBezTo>
                  <a:cubicBezTo>
                    <a:pt x="381" y="335"/>
                    <a:pt x="359" y="329"/>
                    <a:pt x="353" y="321"/>
                  </a:cubicBezTo>
                  <a:cubicBezTo>
                    <a:pt x="346" y="314"/>
                    <a:pt x="345" y="308"/>
                    <a:pt x="335" y="310"/>
                  </a:cubicBezTo>
                  <a:cubicBezTo>
                    <a:pt x="333" y="310"/>
                    <a:pt x="330" y="313"/>
                    <a:pt x="328" y="311"/>
                  </a:cubicBezTo>
                  <a:cubicBezTo>
                    <a:pt x="327" y="309"/>
                    <a:pt x="329" y="297"/>
                    <a:pt x="325" y="293"/>
                  </a:cubicBezTo>
                  <a:cubicBezTo>
                    <a:pt x="299" y="262"/>
                    <a:pt x="260" y="273"/>
                    <a:pt x="230" y="256"/>
                  </a:cubicBezTo>
                  <a:cubicBezTo>
                    <a:pt x="218" y="249"/>
                    <a:pt x="134" y="197"/>
                    <a:pt x="128" y="190"/>
                  </a:cubicBezTo>
                  <a:cubicBezTo>
                    <a:pt x="118" y="180"/>
                    <a:pt x="131" y="188"/>
                    <a:pt x="131" y="182"/>
                  </a:cubicBezTo>
                  <a:cubicBezTo>
                    <a:pt x="129" y="175"/>
                    <a:pt x="111" y="170"/>
                    <a:pt x="103" y="166"/>
                  </a:cubicBezTo>
                  <a:cubicBezTo>
                    <a:pt x="101" y="165"/>
                    <a:pt x="99" y="165"/>
                    <a:pt x="99" y="164"/>
                  </a:cubicBezTo>
                  <a:cubicBezTo>
                    <a:pt x="100" y="149"/>
                    <a:pt x="138" y="170"/>
                    <a:pt x="142" y="169"/>
                  </a:cubicBezTo>
                  <a:cubicBezTo>
                    <a:pt x="153" y="166"/>
                    <a:pt x="140" y="149"/>
                    <a:pt x="139" y="145"/>
                  </a:cubicBezTo>
                  <a:cubicBezTo>
                    <a:pt x="139" y="137"/>
                    <a:pt x="157" y="123"/>
                    <a:pt x="165" y="121"/>
                  </a:cubicBezTo>
                  <a:cubicBezTo>
                    <a:pt x="189" y="118"/>
                    <a:pt x="248" y="175"/>
                    <a:pt x="257" y="198"/>
                  </a:cubicBezTo>
                  <a:cubicBezTo>
                    <a:pt x="260" y="205"/>
                    <a:pt x="257" y="214"/>
                    <a:pt x="261" y="219"/>
                  </a:cubicBezTo>
                  <a:cubicBezTo>
                    <a:pt x="263" y="221"/>
                    <a:pt x="266" y="219"/>
                    <a:pt x="269" y="220"/>
                  </a:cubicBezTo>
                  <a:cubicBezTo>
                    <a:pt x="283" y="220"/>
                    <a:pt x="308" y="216"/>
                    <a:pt x="321" y="222"/>
                  </a:cubicBezTo>
                  <a:cubicBezTo>
                    <a:pt x="321" y="222"/>
                    <a:pt x="333" y="232"/>
                    <a:pt x="333" y="232"/>
                  </a:cubicBezTo>
                  <a:cubicBezTo>
                    <a:pt x="338" y="234"/>
                    <a:pt x="372" y="223"/>
                    <a:pt x="377" y="219"/>
                  </a:cubicBezTo>
                  <a:cubicBezTo>
                    <a:pt x="382" y="216"/>
                    <a:pt x="385" y="202"/>
                    <a:pt x="391" y="201"/>
                  </a:cubicBezTo>
                  <a:cubicBezTo>
                    <a:pt x="396" y="199"/>
                    <a:pt x="456" y="220"/>
                    <a:pt x="465" y="224"/>
                  </a:cubicBezTo>
                  <a:cubicBezTo>
                    <a:pt x="468" y="226"/>
                    <a:pt x="485" y="244"/>
                    <a:pt x="486" y="243"/>
                  </a:cubicBezTo>
                  <a:cubicBezTo>
                    <a:pt x="491" y="237"/>
                    <a:pt x="496" y="238"/>
                    <a:pt x="502" y="232"/>
                  </a:cubicBezTo>
                  <a:cubicBezTo>
                    <a:pt x="513" y="222"/>
                    <a:pt x="505" y="199"/>
                    <a:pt x="527" y="193"/>
                  </a:cubicBezTo>
                  <a:cubicBezTo>
                    <a:pt x="540" y="190"/>
                    <a:pt x="562" y="192"/>
                    <a:pt x="566" y="172"/>
                  </a:cubicBezTo>
                  <a:cubicBezTo>
                    <a:pt x="567" y="163"/>
                    <a:pt x="557" y="151"/>
                    <a:pt x="557" y="143"/>
                  </a:cubicBezTo>
                  <a:cubicBezTo>
                    <a:pt x="556" y="129"/>
                    <a:pt x="563" y="124"/>
                    <a:pt x="567" y="113"/>
                  </a:cubicBezTo>
                  <a:cubicBezTo>
                    <a:pt x="570" y="107"/>
                    <a:pt x="565" y="92"/>
                    <a:pt x="569" y="87"/>
                  </a:cubicBezTo>
                  <a:cubicBezTo>
                    <a:pt x="575" y="79"/>
                    <a:pt x="578" y="65"/>
                    <a:pt x="581" y="63"/>
                  </a:cubicBezTo>
                  <a:cubicBezTo>
                    <a:pt x="585" y="58"/>
                    <a:pt x="620" y="28"/>
                    <a:pt x="624" y="26"/>
                  </a:cubicBezTo>
                  <a:cubicBezTo>
                    <a:pt x="643" y="14"/>
                    <a:pt x="667" y="33"/>
                    <a:pt x="686" y="27"/>
                  </a:cubicBezTo>
                  <a:cubicBezTo>
                    <a:pt x="714" y="18"/>
                    <a:pt x="723" y="0"/>
                    <a:pt x="755" y="4"/>
                  </a:cubicBezTo>
                  <a:cubicBezTo>
                    <a:pt x="788" y="57"/>
                    <a:pt x="865" y="46"/>
                    <a:pt x="876" y="95"/>
                  </a:cubicBezTo>
                  <a:cubicBezTo>
                    <a:pt x="880" y="110"/>
                    <a:pt x="794" y="148"/>
                    <a:pt x="845" y="167"/>
                  </a:cubicBezTo>
                  <a:cubicBezTo>
                    <a:pt x="826" y="176"/>
                    <a:pt x="797" y="190"/>
                    <a:pt x="799" y="193"/>
                  </a:cubicBezTo>
                  <a:cubicBezTo>
                    <a:pt x="808" y="201"/>
                    <a:pt x="829" y="182"/>
                    <a:pt x="832" y="203"/>
                  </a:cubicBezTo>
                  <a:cubicBezTo>
                    <a:pt x="836" y="233"/>
                    <a:pt x="792" y="222"/>
                    <a:pt x="813" y="274"/>
                  </a:cubicBezTo>
                  <a:cubicBezTo>
                    <a:pt x="815" y="281"/>
                    <a:pt x="818" y="296"/>
                    <a:pt x="823" y="301"/>
                  </a:cubicBezTo>
                  <a:cubicBezTo>
                    <a:pt x="837" y="313"/>
                    <a:pt x="866" y="308"/>
                    <a:pt x="881" y="319"/>
                  </a:cubicBezTo>
                  <a:cubicBezTo>
                    <a:pt x="894" y="328"/>
                    <a:pt x="900" y="350"/>
                    <a:pt x="912" y="361"/>
                  </a:cubicBezTo>
                  <a:cubicBezTo>
                    <a:pt x="918" y="366"/>
                    <a:pt x="938" y="371"/>
                    <a:pt x="942" y="379"/>
                  </a:cubicBezTo>
                  <a:cubicBezTo>
                    <a:pt x="956" y="408"/>
                    <a:pt x="845" y="470"/>
                    <a:pt x="856" y="506"/>
                  </a:cubicBezTo>
                  <a:cubicBezTo>
                    <a:pt x="859" y="518"/>
                    <a:pt x="875" y="526"/>
                    <a:pt x="881" y="536"/>
                  </a:cubicBezTo>
                  <a:cubicBezTo>
                    <a:pt x="896" y="563"/>
                    <a:pt x="930" y="619"/>
                    <a:pt x="938" y="647"/>
                  </a:cubicBezTo>
                  <a:cubicBezTo>
                    <a:pt x="940" y="652"/>
                    <a:pt x="956" y="689"/>
                    <a:pt x="949" y="692"/>
                  </a:cubicBezTo>
                  <a:cubicBezTo>
                    <a:pt x="944" y="695"/>
                    <a:pt x="921" y="687"/>
                    <a:pt x="915" y="695"/>
                  </a:cubicBezTo>
                  <a:cubicBezTo>
                    <a:pt x="912" y="699"/>
                    <a:pt x="922" y="701"/>
                    <a:pt x="925" y="705"/>
                  </a:cubicBezTo>
                  <a:cubicBezTo>
                    <a:pt x="930" y="711"/>
                    <a:pt x="917" y="715"/>
                    <a:pt x="917" y="715"/>
                  </a:cubicBezTo>
                  <a:cubicBezTo>
                    <a:pt x="915" y="717"/>
                    <a:pt x="917" y="719"/>
                    <a:pt x="917" y="722"/>
                  </a:cubicBezTo>
                  <a:cubicBezTo>
                    <a:pt x="917" y="726"/>
                    <a:pt x="917" y="730"/>
                    <a:pt x="917" y="734"/>
                  </a:cubicBezTo>
                  <a:cubicBezTo>
                    <a:pt x="917" y="740"/>
                    <a:pt x="899" y="755"/>
                    <a:pt x="905" y="758"/>
                  </a:cubicBezTo>
                  <a:cubicBezTo>
                    <a:pt x="917" y="765"/>
                    <a:pt x="930" y="751"/>
                    <a:pt x="927" y="773"/>
                  </a:cubicBezTo>
                  <a:cubicBezTo>
                    <a:pt x="925" y="784"/>
                    <a:pt x="890" y="772"/>
                    <a:pt x="908" y="806"/>
                  </a:cubicBezTo>
                  <a:cubicBezTo>
                    <a:pt x="921" y="831"/>
                    <a:pt x="949" y="818"/>
                    <a:pt x="958" y="844"/>
                  </a:cubicBezTo>
                  <a:cubicBezTo>
                    <a:pt x="961" y="852"/>
                    <a:pt x="939" y="853"/>
                    <a:pt x="937" y="856"/>
                  </a:cubicBezTo>
                  <a:cubicBezTo>
                    <a:pt x="931" y="868"/>
                    <a:pt x="943" y="866"/>
                    <a:pt x="946" y="872"/>
                  </a:cubicBezTo>
                  <a:cubicBezTo>
                    <a:pt x="946" y="872"/>
                    <a:pt x="943" y="884"/>
                    <a:pt x="943" y="884"/>
                  </a:cubicBezTo>
                  <a:cubicBezTo>
                    <a:pt x="949" y="902"/>
                    <a:pt x="991" y="889"/>
                    <a:pt x="994" y="932"/>
                  </a:cubicBezTo>
                  <a:cubicBezTo>
                    <a:pt x="995" y="951"/>
                    <a:pt x="941" y="976"/>
                    <a:pt x="939" y="981"/>
                  </a:cubicBezTo>
                  <a:cubicBezTo>
                    <a:pt x="937" y="987"/>
                    <a:pt x="972" y="1013"/>
                    <a:pt x="977" y="1017"/>
                  </a:cubicBezTo>
                  <a:cubicBezTo>
                    <a:pt x="997" y="1034"/>
                    <a:pt x="1025" y="1041"/>
                    <a:pt x="1046" y="1058"/>
                  </a:cubicBezTo>
                  <a:cubicBezTo>
                    <a:pt x="1054" y="1065"/>
                    <a:pt x="1051" y="1075"/>
                    <a:pt x="1059" y="1083"/>
                  </a:cubicBezTo>
                  <a:cubicBezTo>
                    <a:pt x="1063" y="1088"/>
                    <a:pt x="1078" y="1099"/>
                    <a:pt x="1080" y="1105"/>
                  </a:cubicBezTo>
                  <a:cubicBezTo>
                    <a:pt x="1081" y="1109"/>
                    <a:pt x="1068" y="1124"/>
                    <a:pt x="1067" y="1127"/>
                  </a:cubicBezTo>
                  <a:cubicBezTo>
                    <a:pt x="1048" y="1167"/>
                    <a:pt x="1035" y="1180"/>
                    <a:pt x="1004" y="1210"/>
                  </a:cubicBezTo>
                  <a:cubicBezTo>
                    <a:pt x="986" y="1227"/>
                    <a:pt x="969" y="1245"/>
                    <a:pt x="952" y="1263"/>
                  </a:cubicBezTo>
                  <a:cubicBezTo>
                    <a:pt x="950" y="1260"/>
                    <a:pt x="948" y="1258"/>
                    <a:pt x="946" y="1257"/>
                  </a:cubicBezTo>
                  <a:cubicBezTo>
                    <a:pt x="946" y="1257"/>
                    <a:pt x="940" y="1246"/>
                    <a:pt x="939" y="1244"/>
                  </a:cubicBezTo>
                  <a:cubicBezTo>
                    <a:pt x="939" y="1243"/>
                    <a:pt x="939" y="1243"/>
                    <a:pt x="939" y="1243"/>
                  </a:cubicBezTo>
                  <a:cubicBezTo>
                    <a:pt x="937" y="1239"/>
                    <a:pt x="911" y="1220"/>
                    <a:pt x="910" y="1226"/>
                  </a:cubicBezTo>
                  <a:cubicBezTo>
                    <a:pt x="909" y="1231"/>
                    <a:pt x="940" y="1245"/>
                    <a:pt x="941" y="1254"/>
                  </a:cubicBezTo>
                  <a:cubicBezTo>
                    <a:pt x="942" y="1256"/>
                    <a:pt x="935" y="1253"/>
                    <a:pt x="934" y="1254"/>
                  </a:cubicBezTo>
                  <a:cubicBezTo>
                    <a:pt x="930" y="1254"/>
                    <a:pt x="925" y="1274"/>
                    <a:pt x="926" y="1275"/>
                  </a:cubicBezTo>
                  <a:cubicBezTo>
                    <a:pt x="934" y="1286"/>
                    <a:pt x="936" y="1269"/>
                    <a:pt x="940" y="1269"/>
                  </a:cubicBezTo>
                  <a:cubicBezTo>
                    <a:pt x="942" y="1269"/>
                    <a:pt x="943" y="1271"/>
                    <a:pt x="942" y="1273"/>
                  </a:cubicBezTo>
                  <a:cubicBezTo>
                    <a:pt x="902" y="1314"/>
                    <a:pt x="862" y="1356"/>
                    <a:pt x="817" y="1391"/>
                  </a:cubicBezTo>
                  <a:cubicBezTo>
                    <a:pt x="793" y="1409"/>
                    <a:pt x="761" y="1427"/>
                    <a:pt x="743" y="1451"/>
                  </a:cubicBezTo>
                  <a:close/>
                  <a:moveTo>
                    <a:pt x="995" y="1122"/>
                  </a:moveTo>
                  <a:cubicBezTo>
                    <a:pt x="995" y="1122"/>
                    <a:pt x="996" y="1123"/>
                    <a:pt x="997" y="1124"/>
                  </a:cubicBezTo>
                  <a:cubicBezTo>
                    <a:pt x="997" y="1125"/>
                    <a:pt x="997" y="1125"/>
                    <a:pt x="998" y="1125"/>
                  </a:cubicBezTo>
                  <a:cubicBezTo>
                    <a:pt x="998" y="1126"/>
                    <a:pt x="998" y="1125"/>
                    <a:pt x="997" y="1124"/>
                  </a:cubicBezTo>
                  <a:cubicBezTo>
                    <a:pt x="996" y="1122"/>
                    <a:pt x="996" y="1120"/>
                    <a:pt x="995" y="1119"/>
                  </a:cubicBezTo>
                  <a:cubicBezTo>
                    <a:pt x="995" y="1119"/>
                    <a:pt x="994" y="1118"/>
                    <a:pt x="995" y="1118"/>
                  </a:cubicBezTo>
                  <a:cubicBezTo>
                    <a:pt x="996" y="1116"/>
                    <a:pt x="999" y="1116"/>
                    <a:pt x="1001" y="1115"/>
                  </a:cubicBezTo>
                  <a:cubicBezTo>
                    <a:pt x="1006" y="1114"/>
                    <a:pt x="1026" y="1091"/>
                    <a:pt x="1016" y="1085"/>
                  </a:cubicBezTo>
                  <a:cubicBezTo>
                    <a:pt x="1000" y="1074"/>
                    <a:pt x="1003" y="1097"/>
                    <a:pt x="1000" y="1099"/>
                  </a:cubicBezTo>
                  <a:cubicBezTo>
                    <a:pt x="1000" y="1099"/>
                    <a:pt x="985" y="1095"/>
                    <a:pt x="985" y="1101"/>
                  </a:cubicBezTo>
                  <a:cubicBezTo>
                    <a:pt x="985" y="1106"/>
                    <a:pt x="1001" y="1110"/>
                    <a:pt x="995" y="1113"/>
                  </a:cubicBezTo>
                  <a:cubicBezTo>
                    <a:pt x="992" y="1114"/>
                    <a:pt x="986" y="1118"/>
                    <a:pt x="984" y="1121"/>
                  </a:cubicBezTo>
                  <a:cubicBezTo>
                    <a:pt x="986" y="1122"/>
                    <a:pt x="986" y="1122"/>
                    <a:pt x="986" y="1122"/>
                  </a:cubicBezTo>
                  <a:cubicBezTo>
                    <a:pt x="970" y="1137"/>
                    <a:pt x="989" y="1120"/>
                    <a:pt x="995" y="1122"/>
                  </a:cubicBezTo>
                  <a:close/>
                  <a:moveTo>
                    <a:pt x="412" y="371"/>
                  </a:moveTo>
                  <a:cubicBezTo>
                    <a:pt x="412" y="371"/>
                    <a:pt x="412" y="371"/>
                    <a:pt x="412" y="371"/>
                  </a:cubicBezTo>
                  <a:cubicBezTo>
                    <a:pt x="413" y="371"/>
                    <a:pt x="413" y="375"/>
                    <a:pt x="413" y="375"/>
                  </a:cubicBezTo>
                  <a:cubicBezTo>
                    <a:pt x="413" y="375"/>
                    <a:pt x="415" y="373"/>
                    <a:pt x="415" y="373"/>
                  </a:cubicBezTo>
                  <a:cubicBezTo>
                    <a:pt x="425" y="357"/>
                    <a:pt x="410" y="350"/>
                    <a:pt x="412" y="371"/>
                  </a:cubicBezTo>
                  <a:close/>
                  <a:moveTo>
                    <a:pt x="420" y="349"/>
                  </a:moveTo>
                  <a:cubicBezTo>
                    <a:pt x="419" y="347"/>
                    <a:pt x="403" y="340"/>
                    <a:pt x="403" y="344"/>
                  </a:cubicBezTo>
                  <a:cubicBezTo>
                    <a:pt x="403" y="346"/>
                    <a:pt x="409" y="348"/>
                    <a:pt x="410" y="351"/>
                  </a:cubicBezTo>
                  <a:cubicBezTo>
                    <a:pt x="411" y="351"/>
                    <a:pt x="411" y="351"/>
                    <a:pt x="411" y="351"/>
                  </a:cubicBezTo>
                  <a:cubicBezTo>
                    <a:pt x="412" y="353"/>
                    <a:pt x="421" y="353"/>
                    <a:pt x="423" y="351"/>
                  </a:cubicBezTo>
                  <a:cubicBezTo>
                    <a:pt x="423" y="350"/>
                    <a:pt x="421" y="349"/>
                    <a:pt x="420" y="349"/>
                  </a:cubicBezTo>
                  <a:close/>
                  <a:moveTo>
                    <a:pt x="476" y="539"/>
                  </a:moveTo>
                  <a:cubicBezTo>
                    <a:pt x="474" y="536"/>
                    <a:pt x="465" y="529"/>
                    <a:pt x="465" y="531"/>
                  </a:cubicBezTo>
                  <a:cubicBezTo>
                    <a:pt x="464" y="534"/>
                    <a:pt x="460" y="529"/>
                    <a:pt x="459" y="532"/>
                  </a:cubicBezTo>
                  <a:cubicBezTo>
                    <a:pt x="459" y="534"/>
                    <a:pt x="466" y="537"/>
                    <a:pt x="465" y="541"/>
                  </a:cubicBezTo>
                  <a:cubicBezTo>
                    <a:pt x="465" y="542"/>
                    <a:pt x="464" y="543"/>
                    <a:pt x="463" y="544"/>
                  </a:cubicBezTo>
                  <a:cubicBezTo>
                    <a:pt x="461" y="545"/>
                    <a:pt x="459" y="544"/>
                    <a:pt x="458" y="543"/>
                  </a:cubicBezTo>
                  <a:cubicBezTo>
                    <a:pt x="458" y="543"/>
                    <a:pt x="447" y="546"/>
                    <a:pt x="444" y="542"/>
                  </a:cubicBezTo>
                  <a:cubicBezTo>
                    <a:pt x="440" y="539"/>
                    <a:pt x="444" y="527"/>
                    <a:pt x="439" y="527"/>
                  </a:cubicBezTo>
                  <a:cubicBezTo>
                    <a:pt x="435" y="527"/>
                    <a:pt x="441" y="539"/>
                    <a:pt x="437" y="538"/>
                  </a:cubicBezTo>
                  <a:cubicBezTo>
                    <a:pt x="433" y="537"/>
                    <a:pt x="435" y="540"/>
                    <a:pt x="434" y="542"/>
                  </a:cubicBezTo>
                  <a:cubicBezTo>
                    <a:pt x="430" y="549"/>
                    <a:pt x="435" y="559"/>
                    <a:pt x="437" y="562"/>
                  </a:cubicBezTo>
                  <a:cubicBezTo>
                    <a:pt x="437" y="562"/>
                    <a:pt x="437" y="562"/>
                    <a:pt x="437" y="562"/>
                  </a:cubicBezTo>
                  <a:cubicBezTo>
                    <a:pt x="446" y="570"/>
                    <a:pt x="442" y="546"/>
                    <a:pt x="442" y="545"/>
                  </a:cubicBezTo>
                  <a:cubicBezTo>
                    <a:pt x="443" y="544"/>
                    <a:pt x="446" y="546"/>
                    <a:pt x="447" y="546"/>
                  </a:cubicBezTo>
                  <a:cubicBezTo>
                    <a:pt x="452" y="547"/>
                    <a:pt x="464" y="556"/>
                    <a:pt x="467" y="549"/>
                  </a:cubicBezTo>
                  <a:cubicBezTo>
                    <a:pt x="468" y="546"/>
                    <a:pt x="465" y="544"/>
                    <a:pt x="467" y="541"/>
                  </a:cubicBezTo>
                  <a:cubicBezTo>
                    <a:pt x="467" y="540"/>
                    <a:pt x="479" y="544"/>
                    <a:pt x="476" y="539"/>
                  </a:cubicBezTo>
                  <a:close/>
                  <a:moveTo>
                    <a:pt x="207" y="1278"/>
                  </a:moveTo>
                  <a:cubicBezTo>
                    <a:pt x="205" y="1276"/>
                    <a:pt x="203" y="1273"/>
                    <a:pt x="202" y="1270"/>
                  </a:cubicBezTo>
                  <a:cubicBezTo>
                    <a:pt x="202" y="1270"/>
                    <a:pt x="202" y="1270"/>
                    <a:pt x="202" y="1270"/>
                  </a:cubicBezTo>
                  <a:cubicBezTo>
                    <a:pt x="200" y="1267"/>
                    <a:pt x="197" y="1275"/>
                    <a:pt x="201" y="1281"/>
                  </a:cubicBezTo>
                  <a:cubicBezTo>
                    <a:pt x="202" y="1282"/>
                    <a:pt x="228" y="1298"/>
                    <a:pt x="207" y="1278"/>
                  </a:cubicBezTo>
                  <a:close/>
                  <a:moveTo>
                    <a:pt x="257" y="1386"/>
                  </a:moveTo>
                  <a:cubicBezTo>
                    <a:pt x="256" y="1385"/>
                    <a:pt x="256" y="1385"/>
                    <a:pt x="256" y="1385"/>
                  </a:cubicBezTo>
                  <a:cubicBezTo>
                    <a:pt x="254" y="1382"/>
                    <a:pt x="251" y="1380"/>
                    <a:pt x="248" y="1378"/>
                  </a:cubicBezTo>
                  <a:cubicBezTo>
                    <a:pt x="222" y="1363"/>
                    <a:pt x="263" y="1432"/>
                    <a:pt x="257" y="1386"/>
                  </a:cubicBezTo>
                  <a:close/>
                  <a:moveTo>
                    <a:pt x="905" y="1046"/>
                  </a:moveTo>
                  <a:cubicBezTo>
                    <a:pt x="902" y="1046"/>
                    <a:pt x="860" y="1008"/>
                    <a:pt x="856" y="1005"/>
                  </a:cubicBezTo>
                  <a:cubicBezTo>
                    <a:pt x="856" y="1005"/>
                    <a:pt x="855" y="1004"/>
                    <a:pt x="854" y="1004"/>
                  </a:cubicBezTo>
                  <a:cubicBezTo>
                    <a:pt x="847" y="1003"/>
                    <a:pt x="869" y="1019"/>
                    <a:pt x="864" y="1025"/>
                  </a:cubicBezTo>
                  <a:cubicBezTo>
                    <a:pt x="862" y="1029"/>
                    <a:pt x="846" y="1014"/>
                    <a:pt x="845" y="1016"/>
                  </a:cubicBezTo>
                  <a:cubicBezTo>
                    <a:pt x="844" y="1017"/>
                    <a:pt x="849" y="1021"/>
                    <a:pt x="850" y="1021"/>
                  </a:cubicBezTo>
                  <a:cubicBezTo>
                    <a:pt x="857" y="1027"/>
                    <a:pt x="879" y="1053"/>
                    <a:pt x="879" y="1055"/>
                  </a:cubicBezTo>
                  <a:cubicBezTo>
                    <a:pt x="875" y="1075"/>
                    <a:pt x="897" y="1062"/>
                    <a:pt x="902" y="1064"/>
                  </a:cubicBezTo>
                  <a:cubicBezTo>
                    <a:pt x="903" y="1064"/>
                    <a:pt x="903" y="1084"/>
                    <a:pt x="910" y="1074"/>
                  </a:cubicBezTo>
                  <a:cubicBezTo>
                    <a:pt x="911" y="1073"/>
                    <a:pt x="921" y="1066"/>
                    <a:pt x="921" y="1066"/>
                  </a:cubicBezTo>
                  <a:cubicBezTo>
                    <a:pt x="925" y="1072"/>
                    <a:pt x="919" y="1076"/>
                    <a:pt x="920" y="1078"/>
                  </a:cubicBezTo>
                  <a:cubicBezTo>
                    <a:pt x="922" y="1082"/>
                    <a:pt x="946" y="1107"/>
                    <a:pt x="953" y="1109"/>
                  </a:cubicBezTo>
                  <a:cubicBezTo>
                    <a:pt x="954" y="1110"/>
                    <a:pt x="954" y="1110"/>
                    <a:pt x="954" y="1110"/>
                  </a:cubicBezTo>
                  <a:cubicBezTo>
                    <a:pt x="964" y="1110"/>
                    <a:pt x="944" y="1136"/>
                    <a:pt x="944" y="1135"/>
                  </a:cubicBezTo>
                  <a:cubicBezTo>
                    <a:pt x="948" y="1141"/>
                    <a:pt x="959" y="1118"/>
                    <a:pt x="960" y="1117"/>
                  </a:cubicBezTo>
                  <a:cubicBezTo>
                    <a:pt x="962" y="1116"/>
                    <a:pt x="972" y="1131"/>
                    <a:pt x="975" y="1125"/>
                  </a:cubicBezTo>
                  <a:cubicBezTo>
                    <a:pt x="976" y="1123"/>
                    <a:pt x="968" y="1118"/>
                    <a:pt x="967" y="1118"/>
                  </a:cubicBezTo>
                  <a:cubicBezTo>
                    <a:pt x="962" y="1117"/>
                    <a:pt x="937" y="1082"/>
                    <a:pt x="936" y="1069"/>
                  </a:cubicBezTo>
                  <a:cubicBezTo>
                    <a:pt x="935" y="1065"/>
                    <a:pt x="935" y="1050"/>
                    <a:pt x="936" y="1052"/>
                  </a:cubicBezTo>
                  <a:cubicBezTo>
                    <a:pt x="937" y="1055"/>
                    <a:pt x="950" y="1062"/>
                    <a:pt x="942" y="1052"/>
                  </a:cubicBezTo>
                  <a:cubicBezTo>
                    <a:pt x="940" y="1050"/>
                    <a:pt x="938" y="1048"/>
                    <a:pt x="935" y="1047"/>
                  </a:cubicBezTo>
                  <a:cubicBezTo>
                    <a:pt x="924" y="1042"/>
                    <a:pt x="932" y="1047"/>
                    <a:pt x="929" y="1050"/>
                  </a:cubicBezTo>
                  <a:cubicBezTo>
                    <a:pt x="924" y="1053"/>
                    <a:pt x="920" y="1046"/>
                    <a:pt x="905" y="1046"/>
                  </a:cubicBezTo>
                  <a:close/>
                  <a:moveTo>
                    <a:pt x="908" y="1139"/>
                  </a:moveTo>
                  <a:cubicBezTo>
                    <a:pt x="908" y="1140"/>
                    <a:pt x="908" y="1140"/>
                    <a:pt x="908" y="1140"/>
                  </a:cubicBezTo>
                  <a:cubicBezTo>
                    <a:pt x="909" y="1144"/>
                    <a:pt x="916" y="1138"/>
                    <a:pt x="919" y="1137"/>
                  </a:cubicBezTo>
                  <a:cubicBezTo>
                    <a:pt x="936" y="1132"/>
                    <a:pt x="904" y="1087"/>
                    <a:pt x="895" y="1086"/>
                  </a:cubicBezTo>
                  <a:cubicBezTo>
                    <a:pt x="887" y="1085"/>
                    <a:pt x="898" y="1098"/>
                    <a:pt x="900" y="1100"/>
                  </a:cubicBezTo>
                  <a:cubicBezTo>
                    <a:pt x="903" y="1102"/>
                    <a:pt x="906" y="1116"/>
                    <a:pt x="906" y="1118"/>
                  </a:cubicBezTo>
                  <a:cubicBezTo>
                    <a:pt x="905" y="1119"/>
                    <a:pt x="897" y="1115"/>
                    <a:pt x="897" y="1115"/>
                  </a:cubicBezTo>
                  <a:cubicBezTo>
                    <a:pt x="897" y="1117"/>
                    <a:pt x="900" y="1117"/>
                    <a:pt x="901" y="1118"/>
                  </a:cubicBezTo>
                  <a:cubicBezTo>
                    <a:pt x="904" y="1126"/>
                    <a:pt x="894" y="1116"/>
                    <a:pt x="892" y="1114"/>
                  </a:cubicBezTo>
                  <a:cubicBezTo>
                    <a:pt x="891" y="1113"/>
                    <a:pt x="890" y="1106"/>
                    <a:pt x="889" y="1107"/>
                  </a:cubicBezTo>
                  <a:cubicBezTo>
                    <a:pt x="876" y="1115"/>
                    <a:pt x="903" y="1123"/>
                    <a:pt x="904" y="1132"/>
                  </a:cubicBezTo>
                  <a:cubicBezTo>
                    <a:pt x="905" y="1134"/>
                    <a:pt x="907" y="1137"/>
                    <a:pt x="908" y="1139"/>
                  </a:cubicBezTo>
                  <a:close/>
                  <a:moveTo>
                    <a:pt x="900" y="1142"/>
                  </a:moveTo>
                  <a:cubicBezTo>
                    <a:pt x="899" y="1137"/>
                    <a:pt x="894" y="1131"/>
                    <a:pt x="889" y="1133"/>
                  </a:cubicBezTo>
                  <a:cubicBezTo>
                    <a:pt x="886" y="1134"/>
                    <a:pt x="885" y="1143"/>
                    <a:pt x="883" y="1142"/>
                  </a:cubicBezTo>
                  <a:cubicBezTo>
                    <a:pt x="880" y="1140"/>
                    <a:pt x="880" y="1127"/>
                    <a:pt x="879" y="1125"/>
                  </a:cubicBezTo>
                  <a:cubicBezTo>
                    <a:pt x="879" y="1125"/>
                    <a:pt x="879" y="1125"/>
                    <a:pt x="879" y="1125"/>
                  </a:cubicBezTo>
                  <a:cubicBezTo>
                    <a:pt x="876" y="1122"/>
                    <a:pt x="878" y="1121"/>
                    <a:pt x="873" y="1123"/>
                  </a:cubicBezTo>
                  <a:cubicBezTo>
                    <a:pt x="864" y="1129"/>
                    <a:pt x="868" y="1133"/>
                    <a:pt x="873" y="1139"/>
                  </a:cubicBezTo>
                  <a:cubicBezTo>
                    <a:pt x="873" y="1140"/>
                    <a:pt x="861" y="1136"/>
                    <a:pt x="863" y="1140"/>
                  </a:cubicBezTo>
                  <a:cubicBezTo>
                    <a:pt x="865" y="1144"/>
                    <a:pt x="870" y="1146"/>
                    <a:pt x="875" y="1145"/>
                  </a:cubicBezTo>
                  <a:cubicBezTo>
                    <a:pt x="880" y="1144"/>
                    <a:pt x="893" y="1150"/>
                    <a:pt x="892" y="1140"/>
                  </a:cubicBezTo>
                  <a:cubicBezTo>
                    <a:pt x="892" y="1134"/>
                    <a:pt x="901" y="1146"/>
                    <a:pt x="900" y="1142"/>
                  </a:cubicBezTo>
                  <a:close/>
                  <a:moveTo>
                    <a:pt x="818" y="1143"/>
                  </a:moveTo>
                  <a:cubicBezTo>
                    <a:pt x="817" y="1145"/>
                    <a:pt x="810" y="1144"/>
                    <a:pt x="810" y="1144"/>
                  </a:cubicBezTo>
                  <a:cubicBezTo>
                    <a:pt x="810" y="1152"/>
                    <a:pt x="851" y="1166"/>
                    <a:pt x="853" y="1164"/>
                  </a:cubicBezTo>
                  <a:cubicBezTo>
                    <a:pt x="858" y="1162"/>
                    <a:pt x="824" y="1139"/>
                    <a:pt x="824" y="1138"/>
                  </a:cubicBezTo>
                  <a:cubicBezTo>
                    <a:pt x="824" y="1137"/>
                    <a:pt x="820" y="1136"/>
                    <a:pt x="821" y="1135"/>
                  </a:cubicBezTo>
                  <a:cubicBezTo>
                    <a:pt x="821" y="1135"/>
                    <a:pt x="821" y="1132"/>
                    <a:pt x="822" y="1132"/>
                  </a:cubicBezTo>
                  <a:cubicBezTo>
                    <a:pt x="824" y="1130"/>
                    <a:pt x="825" y="1133"/>
                    <a:pt x="827" y="1130"/>
                  </a:cubicBezTo>
                  <a:cubicBezTo>
                    <a:pt x="829" y="1127"/>
                    <a:pt x="831" y="1127"/>
                    <a:pt x="832" y="1126"/>
                  </a:cubicBezTo>
                  <a:cubicBezTo>
                    <a:pt x="837" y="1120"/>
                    <a:pt x="828" y="1120"/>
                    <a:pt x="829" y="1112"/>
                  </a:cubicBezTo>
                  <a:cubicBezTo>
                    <a:pt x="830" y="1110"/>
                    <a:pt x="839" y="1117"/>
                    <a:pt x="840" y="1113"/>
                  </a:cubicBezTo>
                  <a:cubicBezTo>
                    <a:pt x="842" y="1105"/>
                    <a:pt x="830" y="1110"/>
                    <a:pt x="827" y="1109"/>
                  </a:cubicBezTo>
                  <a:cubicBezTo>
                    <a:pt x="826" y="1109"/>
                    <a:pt x="821" y="1105"/>
                    <a:pt x="822" y="1108"/>
                  </a:cubicBezTo>
                  <a:cubicBezTo>
                    <a:pt x="825" y="1122"/>
                    <a:pt x="816" y="1109"/>
                    <a:pt x="820" y="1105"/>
                  </a:cubicBezTo>
                  <a:cubicBezTo>
                    <a:pt x="823" y="1101"/>
                    <a:pt x="813" y="1102"/>
                    <a:pt x="818" y="1098"/>
                  </a:cubicBezTo>
                  <a:cubicBezTo>
                    <a:pt x="819" y="1096"/>
                    <a:pt x="823" y="1102"/>
                    <a:pt x="825" y="1097"/>
                  </a:cubicBezTo>
                  <a:cubicBezTo>
                    <a:pt x="826" y="1097"/>
                    <a:pt x="826" y="1097"/>
                    <a:pt x="826" y="1097"/>
                  </a:cubicBezTo>
                  <a:cubicBezTo>
                    <a:pt x="826" y="1095"/>
                    <a:pt x="822" y="1094"/>
                    <a:pt x="820" y="1095"/>
                  </a:cubicBezTo>
                  <a:cubicBezTo>
                    <a:pt x="805" y="1095"/>
                    <a:pt x="818" y="1107"/>
                    <a:pt x="813" y="1107"/>
                  </a:cubicBezTo>
                  <a:cubicBezTo>
                    <a:pt x="808" y="1107"/>
                    <a:pt x="798" y="1097"/>
                    <a:pt x="800" y="1102"/>
                  </a:cubicBezTo>
                  <a:cubicBezTo>
                    <a:pt x="802" y="1107"/>
                    <a:pt x="825" y="1117"/>
                    <a:pt x="825" y="1127"/>
                  </a:cubicBezTo>
                  <a:cubicBezTo>
                    <a:pt x="825" y="1128"/>
                    <a:pt x="819" y="1130"/>
                    <a:pt x="817" y="1130"/>
                  </a:cubicBezTo>
                  <a:cubicBezTo>
                    <a:pt x="804" y="1129"/>
                    <a:pt x="805" y="1117"/>
                    <a:pt x="796" y="1124"/>
                  </a:cubicBezTo>
                  <a:cubicBezTo>
                    <a:pt x="793" y="1127"/>
                    <a:pt x="804" y="1128"/>
                    <a:pt x="801" y="1133"/>
                  </a:cubicBezTo>
                  <a:cubicBezTo>
                    <a:pt x="799" y="1135"/>
                    <a:pt x="805" y="1139"/>
                    <a:pt x="808" y="1140"/>
                  </a:cubicBezTo>
                  <a:cubicBezTo>
                    <a:pt x="809" y="1141"/>
                    <a:pt x="819" y="1137"/>
                    <a:pt x="818" y="1143"/>
                  </a:cubicBezTo>
                  <a:close/>
                  <a:moveTo>
                    <a:pt x="778" y="1081"/>
                  </a:moveTo>
                  <a:cubicBezTo>
                    <a:pt x="786" y="1086"/>
                    <a:pt x="800" y="1080"/>
                    <a:pt x="799" y="1071"/>
                  </a:cubicBezTo>
                  <a:cubicBezTo>
                    <a:pt x="799" y="1071"/>
                    <a:pt x="792" y="1068"/>
                    <a:pt x="795" y="1067"/>
                  </a:cubicBezTo>
                  <a:cubicBezTo>
                    <a:pt x="796" y="1066"/>
                    <a:pt x="799" y="1065"/>
                    <a:pt x="795" y="1065"/>
                  </a:cubicBezTo>
                  <a:cubicBezTo>
                    <a:pt x="778" y="1062"/>
                    <a:pt x="798" y="1068"/>
                    <a:pt x="790" y="1070"/>
                  </a:cubicBezTo>
                  <a:cubicBezTo>
                    <a:pt x="787" y="1071"/>
                    <a:pt x="778" y="1060"/>
                    <a:pt x="771" y="1056"/>
                  </a:cubicBezTo>
                  <a:cubicBezTo>
                    <a:pt x="767" y="1054"/>
                    <a:pt x="745" y="1029"/>
                    <a:pt x="742" y="1031"/>
                  </a:cubicBezTo>
                  <a:cubicBezTo>
                    <a:pt x="741" y="1032"/>
                    <a:pt x="748" y="1038"/>
                    <a:pt x="749" y="1039"/>
                  </a:cubicBezTo>
                  <a:cubicBezTo>
                    <a:pt x="758" y="1045"/>
                    <a:pt x="757" y="1054"/>
                    <a:pt x="763" y="1061"/>
                  </a:cubicBezTo>
                  <a:cubicBezTo>
                    <a:pt x="764" y="1062"/>
                    <a:pt x="764" y="1062"/>
                    <a:pt x="764" y="1062"/>
                  </a:cubicBezTo>
                  <a:cubicBezTo>
                    <a:pt x="763" y="1064"/>
                    <a:pt x="771" y="1064"/>
                    <a:pt x="774" y="1063"/>
                  </a:cubicBezTo>
                  <a:cubicBezTo>
                    <a:pt x="778" y="1063"/>
                    <a:pt x="784" y="1071"/>
                    <a:pt x="787" y="1074"/>
                  </a:cubicBezTo>
                  <a:cubicBezTo>
                    <a:pt x="790" y="1076"/>
                    <a:pt x="775" y="1079"/>
                    <a:pt x="778" y="1081"/>
                  </a:cubicBezTo>
                  <a:close/>
                  <a:moveTo>
                    <a:pt x="737" y="919"/>
                  </a:moveTo>
                  <a:cubicBezTo>
                    <a:pt x="742" y="921"/>
                    <a:pt x="761" y="928"/>
                    <a:pt x="766" y="929"/>
                  </a:cubicBezTo>
                  <a:cubicBezTo>
                    <a:pt x="768" y="929"/>
                    <a:pt x="779" y="926"/>
                    <a:pt x="779" y="926"/>
                  </a:cubicBezTo>
                  <a:cubicBezTo>
                    <a:pt x="772" y="919"/>
                    <a:pt x="763" y="922"/>
                    <a:pt x="752" y="916"/>
                  </a:cubicBezTo>
                  <a:cubicBezTo>
                    <a:pt x="749" y="914"/>
                    <a:pt x="751" y="905"/>
                    <a:pt x="749" y="905"/>
                  </a:cubicBezTo>
                  <a:cubicBezTo>
                    <a:pt x="741" y="904"/>
                    <a:pt x="736" y="917"/>
                    <a:pt x="728" y="903"/>
                  </a:cubicBezTo>
                  <a:cubicBezTo>
                    <a:pt x="727" y="901"/>
                    <a:pt x="733" y="900"/>
                    <a:pt x="735" y="899"/>
                  </a:cubicBezTo>
                  <a:cubicBezTo>
                    <a:pt x="742" y="896"/>
                    <a:pt x="756" y="902"/>
                    <a:pt x="759" y="899"/>
                  </a:cubicBezTo>
                  <a:cubicBezTo>
                    <a:pt x="763" y="895"/>
                    <a:pt x="744" y="897"/>
                    <a:pt x="746" y="891"/>
                  </a:cubicBezTo>
                  <a:cubicBezTo>
                    <a:pt x="747" y="886"/>
                    <a:pt x="762" y="893"/>
                    <a:pt x="762" y="890"/>
                  </a:cubicBezTo>
                  <a:cubicBezTo>
                    <a:pt x="761" y="882"/>
                    <a:pt x="735" y="887"/>
                    <a:pt x="733" y="887"/>
                  </a:cubicBezTo>
                  <a:cubicBezTo>
                    <a:pt x="730" y="887"/>
                    <a:pt x="728" y="881"/>
                    <a:pt x="723" y="883"/>
                  </a:cubicBezTo>
                  <a:cubicBezTo>
                    <a:pt x="719" y="885"/>
                    <a:pt x="725" y="891"/>
                    <a:pt x="712" y="894"/>
                  </a:cubicBezTo>
                  <a:cubicBezTo>
                    <a:pt x="709" y="894"/>
                    <a:pt x="709" y="901"/>
                    <a:pt x="705" y="899"/>
                  </a:cubicBezTo>
                  <a:cubicBezTo>
                    <a:pt x="704" y="899"/>
                    <a:pt x="688" y="887"/>
                    <a:pt x="686" y="883"/>
                  </a:cubicBezTo>
                  <a:cubicBezTo>
                    <a:pt x="683" y="876"/>
                    <a:pt x="698" y="883"/>
                    <a:pt x="688" y="873"/>
                  </a:cubicBezTo>
                  <a:cubicBezTo>
                    <a:pt x="686" y="870"/>
                    <a:pt x="696" y="867"/>
                    <a:pt x="693" y="866"/>
                  </a:cubicBezTo>
                  <a:cubicBezTo>
                    <a:pt x="685" y="861"/>
                    <a:pt x="673" y="870"/>
                    <a:pt x="671" y="870"/>
                  </a:cubicBezTo>
                  <a:cubicBezTo>
                    <a:pt x="671" y="870"/>
                    <a:pt x="640" y="857"/>
                    <a:pt x="656" y="868"/>
                  </a:cubicBezTo>
                  <a:cubicBezTo>
                    <a:pt x="661" y="871"/>
                    <a:pt x="646" y="875"/>
                    <a:pt x="659" y="881"/>
                  </a:cubicBezTo>
                  <a:cubicBezTo>
                    <a:pt x="671" y="886"/>
                    <a:pt x="648" y="879"/>
                    <a:pt x="648" y="882"/>
                  </a:cubicBezTo>
                  <a:cubicBezTo>
                    <a:pt x="647" y="891"/>
                    <a:pt x="657" y="891"/>
                    <a:pt x="662" y="894"/>
                  </a:cubicBezTo>
                  <a:cubicBezTo>
                    <a:pt x="667" y="897"/>
                    <a:pt x="666" y="907"/>
                    <a:pt x="667" y="910"/>
                  </a:cubicBezTo>
                  <a:cubicBezTo>
                    <a:pt x="667" y="910"/>
                    <a:pt x="667" y="910"/>
                    <a:pt x="667" y="910"/>
                  </a:cubicBezTo>
                  <a:cubicBezTo>
                    <a:pt x="672" y="924"/>
                    <a:pt x="683" y="911"/>
                    <a:pt x="689" y="913"/>
                  </a:cubicBezTo>
                  <a:cubicBezTo>
                    <a:pt x="692" y="914"/>
                    <a:pt x="685" y="918"/>
                    <a:pt x="685" y="921"/>
                  </a:cubicBezTo>
                  <a:cubicBezTo>
                    <a:pt x="686" y="923"/>
                    <a:pt x="693" y="926"/>
                    <a:pt x="695" y="927"/>
                  </a:cubicBezTo>
                  <a:cubicBezTo>
                    <a:pt x="696" y="927"/>
                    <a:pt x="695" y="929"/>
                    <a:pt x="697" y="929"/>
                  </a:cubicBezTo>
                  <a:cubicBezTo>
                    <a:pt x="702" y="927"/>
                    <a:pt x="697" y="925"/>
                    <a:pt x="696" y="922"/>
                  </a:cubicBezTo>
                  <a:cubicBezTo>
                    <a:pt x="691" y="906"/>
                    <a:pt x="717" y="917"/>
                    <a:pt x="712" y="904"/>
                  </a:cubicBezTo>
                  <a:cubicBezTo>
                    <a:pt x="712" y="903"/>
                    <a:pt x="720" y="901"/>
                    <a:pt x="720" y="901"/>
                  </a:cubicBezTo>
                  <a:cubicBezTo>
                    <a:pt x="722" y="901"/>
                    <a:pt x="731" y="916"/>
                    <a:pt x="743" y="914"/>
                  </a:cubicBezTo>
                  <a:cubicBezTo>
                    <a:pt x="753" y="912"/>
                    <a:pt x="737" y="919"/>
                    <a:pt x="737" y="919"/>
                  </a:cubicBezTo>
                  <a:close/>
                  <a:moveTo>
                    <a:pt x="640" y="1069"/>
                  </a:moveTo>
                  <a:cubicBezTo>
                    <a:pt x="641" y="1064"/>
                    <a:pt x="649" y="1066"/>
                    <a:pt x="651" y="1064"/>
                  </a:cubicBezTo>
                  <a:cubicBezTo>
                    <a:pt x="651" y="1064"/>
                    <a:pt x="645" y="1056"/>
                    <a:pt x="648" y="1055"/>
                  </a:cubicBezTo>
                  <a:cubicBezTo>
                    <a:pt x="653" y="1052"/>
                    <a:pt x="643" y="1054"/>
                    <a:pt x="642" y="1053"/>
                  </a:cubicBezTo>
                  <a:cubicBezTo>
                    <a:pt x="634" y="1048"/>
                    <a:pt x="656" y="1046"/>
                    <a:pt x="636" y="1046"/>
                  </a:cubicBezTo>
                  <a:cubicBezTo>
                    <a:pt x="631" y="1046"/>
                    <a:pt x="630" y="1036"/>
                    <a:pt x="626" y="1037"/>
                  </a:cubicBezTo>
                  <a:cubicBezTo>
                    <a:pt x="606" y="1041"/>
                    <a:pt x="631" y="1054"/>
                    <a:pt x="636" y="1060"/>
                  </a:cubicBezTo>
                  <a:cubicBezTo>
                    <a:pt x="638" y="1062"/>
                    <a:pt x="639" y="1064"/>
                    <a:pt x="637" y="1065"/>
                  </a:cubicBezTo>
                  <a:cubicBezTo>
                    <a:pt x="637" y="1066"/>
                    <a:pt x="619" y="1069"/>
                    <a:pt x="612" y="1064"/>
                  </a:cubicBezTo>
                  <a:cubicBezTo>
                    <a:pt x="611" y="1063"/>
                    <a:pt x="606" y="1047"/>
                    <a:pt x="600" y="1053"/>
                  </a:cubicBezTo>
                  <a:cubicBezTo>
                    <a:pt x="596" y="1056"/>
                    <a:pt x="619" y="1072"/>
                    <a:pt x="620" y="1074"/>
                  </a:cubicBezTo>
                  <a:cubicBezTo>
                    <a:pt x="631" y="1086"/>
                    <a:pt x="616" y="1090"/>
                    <a:pt x="634" y="1099"/>
                  </a:cubicBezTo>
                  <a:cubicBezTo>
                    <a:pt x="635" y="1100"/>
                    <a:pt x="635" y="1100"/>
                    <a:pt x="635" y="1100"/>
                  </a:cubicBezTo>
                  <a:cubicBezTo>
                    <a:pt x="653" y="1103"/>
                    <a:pt x="628" y="1086"/>
                    <a:pt x="630" y="1081"/>
                  </a:cubicBezTo>
                  <a:cubicBezTo>
                    <a:pt x="631" y="1078"/>
                    <a:pt x="636" y="1082"/>
                    <a:pt x="639" y="1079"/>
                  </a:cubicBezTo>
                  <a:cubicBezTo>
                    <a:pt x="640" y="1078"/>
                    <a:pt x="639" y="1071"/>
                    <a:pt x="640" y="1069"/>
                  </a:cubicBezTo>
                  <a:close/>
                  <a:moveTo>
                    <a:pt x="663" y="613"/>
                  </a:moveTo>
                  <a:cubicBezTo>
                    <a:pt x="664" y="612"/>
                    <a:pt x="659" y="609"/>
                    <a:pt x="658" y="610"/>
                  </a:cubicBezTo>
                  <a:cubicBezTo>
                    <a:pt x="648" y="613"/>
                    <a:pt x="660" y="618"/>
                    <a:pt x="661" y="620"/>
                  </a:cubicBezTo>
                  <a:cubicBezTo>
                    <a:pt x="670" y="631"/>
                    <a:pt x="657" y="625"/>
                    <a:pt x="660" y="634"/>
                  </a:cubicBezTo>
                  <a:cubicBezTo>
                    <a:pt x="661" y="636"/>
                    <a:pt x="670" y="631"/>
                    <a:pt x="668" y="629"/>
                  </a:cubicBezTo>
                  <a:cubicBezTo>
                    <a:pt x="667" y="629"/>
                    <a:pt x="667" y="628"/>
                    <a:pt x="668" y="627"/>
                  </a:cubicBezTo>
                  <a:cubicBezTo>
                    <a:pt x="685" y="620"/>
                    <a:pt x="680" y="643"/>
                    <a:pt x="681" y="645"/>
                  </a:cubicBezTo>
                  <a:cubicBezTo>
                    <a:pt x="681" y="646"/>
                    <a:pt x="681" y="646"/>
                    <a:pt x="681" y="646"/>
                  </a:cubicBezTo>
                  <a:cubicBezTo>
                    <a:pt x="687" y="647"/>
                    <a:pt x="695" y="650"/>
                    <a:pt x="690" y="644"/>
                  </a:cubicBezTo>
                  <a:cubicBezTo>
                    <a:pt x="688" y="640"/>
                    <a:pt x="699" y="632"/>
                    <a:pt x="691" y="627"/>
                  </a:cubicBezTo>
                  <a:cubicBezTo>
                    <a:pt x="689" y="626"/>
                    <a:pt x="658" y="620"/>
                    <a:pt x="663" y="613"/>
                  </a:cubicBezTo>
                  <a:close/>
                  <a:moveTo>
                    <a:pt x="700" y="562"/>
                  </a:moveTo>
                  <a:cubicBezTo>
                    <a:pt x="700" y="562"/>
                    <a:pt x="682" y="557"/>
                    <a:pt x="691" y="562"/>
                  </a:cubicBezTo>
                  <a:cubicBezTo>
                    <a:pt x="692" y="563"/>
                    <a:pt x="694" y="563"/>
                    <a:pt x="695" y="564"/>
                  </a:cubicBezTo>
                  <a:cubicBezTo>
                    <a:pt x="695" y="564"/>
                    <a:pt x="695" y="564"/>
                    <a:pt x="695" y="564"/>
                  </a:cubicBezTo>
                  <a:cubicBezTo>
                    <a:pt x="716" y="574"/>
                    <a:pt x="701" y="556"/>
                    <a:pt x="717" y="549"/>
                  </a:cubicBezTo>
                  <a:cubicBezTo>
                    <a:pt x="725" y="546"/>
                    <a:pt x="738" y="560"/>
                    <a:pt x="746" y="561"/>
                  </a:cubicBezTo>
                  <a:cubicBezTo>
                    <a:pt x="748" y="561"/>
                    <a:pt x="743" y="553"/>
                    <a:pt x="752" y="552"/>
                  </a:cubicBezTo>
                  <a:cubicBezTo>
                    <a:pt x="757" y="552"/>
                    <a:pt x="759" y="548"/>
                    <a:pt x="758" y="543"/>
                  </a:cubicBezTo>
                  <a:cubicBezTo>
                    <a:pt x="757" y="540"/>
                    <a:pt x="751" y="551"/>
                    <a:pt x="751" y="551"/>
                  </a:cubicBezTo>
                  <a:cubicBezTo>
                    <a:pt x="742" y="552"/>
                    <a:pt x="737" y="555"/>
                    <a:pt x="726" y="547"/>
                  </a:cubicBezTo>
                  <a:cubicBezTo>
                    <a:pt x="723" y="545"/>
                    <a:pt x="735" y="543"/>
                    <a:pt x="733" y="540"/>
                  </a:cubicBezTo>
                  <a:cubicBezTo>
                    <a:pt x="730" y="536"/>
                    <a:pt x="713" y="530"/>
                    <a:pt x="713" y="530"/>
                  </a:cubicBezTo>
                  <a:cubicBezTo>
                    <a:pt x="710" y="532"/>
                    <a:pt x="708" y="522"/>
                    <a:pt x="705" y="524"/>
                  </a:cubicBezTo>
                  <a:cubicBezTo>
                    <a:pt x="699" y="529"/>
                    <a:pt x="718" y="537"/>
                    <a:pt x="718" y="538"/>
                  </a:cubicBezTo>
                  <a:cubicBezTo>
                    <a:pt x="719" y="540"/>
                    <a:pt x="719" y="546"/>
                    <a:pt x="717" y="547"/>
                  </a:cubicBezTo>
                  <a:cubicBezTo>
                    <a:pt x="713" y="548"/>
                    <a:pt x="713" y="544"/>
                    <a:pt x="712" y="542"/>
                  </a:cubicBezTo>
                  <a:cubicBezTo>
                    <a:pt x="712" y="540"/>
                    <a:pt x="702" y="547"/>
                    <a:pt x="700" y="554"/>
                  </a:cubicBezTo>
                  <a:cubicBezTo>
                    <a:pt x="699" y="557"/>
                    <a:pt x="703" y="561"/>
                    <a:pt x="700" y="562"/>
                  </a:cubicBezTo>
                  <a:close/>
                  <a:moveTo>
                    <a:pt x="765" y="592"/>
                  </a:moveTo>
                  <a:cubicBezTo>
                    <a:pt x="760" y="596"/>
                    <a:pt x="740" y="575"/>
                    <a:pt x="737" y="585"/>
                  </a:cubicBezTo>
                  <a:cubicBezTo>
                    <a:pt x="736" y="589"/>
                    <a:pt x="745" y="591"/>
                    <a:pt x="748" y="590"/>
                  </a:cubicBezTo>
                  <a:cubicBezTo>
                    <a:pt x="751" y="590"/>
                    <a:pt x="755" y="593"/>
                    <a:pt x="759" y="594"/>
                  </a:cubicBezTo>
                  <a:cubicBezTo>
                    <a:pt x="773" y="596"/>
                    <a:pt x="754" y="599"/>
                    <a:pt x="751" y="601"/>
                  </a:cubicBezTo>
                  <a:cubicBezTo>
                    <a:pt x="750" y="601"/>
                    <a:pt x="750" y="602"/>
                    <a:pt x="749" y="602"/>
                  </a:cubicBezTo>
                  <a:cubicBezTo>
                    <a:pt x="748" y="603"/>
                    <a:pt x="748" y="603"/>
                    <a:pt x="748" y="603"/>
                  </a:cubicBezTo>
                  <a:cubicBezTo>
                    <a:pt x="747" y="604"/>
                    <a:pt x="748" y="604"/>
                    <a:pt x="750" y="604"/>
                  </a:cubicBezTo>
                  <a:cubicBezTo>
                    <a:pt x="751" y="605"/>
                    <a:pt x="771" y="613"/>
                    <a:pt x="773" y="611"/>
                  </a:cubicBezTo>
                  <a:cubicBezTo>
                    <a:pt x="787" y="605"/>
                    <a:pt x="764" y="605"/>
                    <a:pt x="766" y="602"/>
                  </a:cubicBezTo>
                  <a:cubicBezTo>
                    <a:pt x="767" y="600"/>
                    <a:pt x="779" y="600"/>
                    <a:pt x="771" y="597"/>
                  </a:cubicBezTo>
                  <a:cubicBezTo>
                    <a:pt x="770" y="597"/>
                    <a:pt x="766" y="597"/>
                    <a:pt x="766" y="596"/>
                  </a:cubicBezTo>
                  <a:cubicBezTo>
                    <a:pt x="766" y="591"/>
                    <a:pt x="784" y="596"/>
                    <a:pt x="780" y="594"/>
                  </a:cubicBezTo>
                  <a:cubicBezTo>
                    <a:pt x="779" y="593"/>
                    <a:pt x="777" y="591"/>
                    <a:pt x="776" y="590"/>
                  </a:cubicBezTo>
                  <a:cubicBezTo>
                    <a:pt x="775" y="587"/>
                    <a:pt x="769" y="577"/>
                    <a:pt x="767" y="583"/>
                  </a:cubicBezTo>
                  <a:cubicBezTo>
                    <a:pt x="766" y="586"/>
                    <a:pt x="759" y="582"/>
                    <a:pt x="759" y="584"/>
                  </a:cubicBezTo>
                  <a:cubicBezTo>
                    <a:pt x="758" y="585"/>
                    <a:pt x="768" y="590"/>
                    <a:pt x="765" y="592"/>
                  </a:cubicBezTo>
                  <a:close/>
                  <a:moveTo>
                    <a:pt x="741" y="759"/>
                  </a:moveTo>
                  <a:cubicBezTo>
                    <a:pt x="741" y="759"/>
                    <a:pt x="741" y="759"/>
                    <a:pt x="741" y="759"/>
                  </a:cubicBezTo>
                  <a:cubicBezTo>
                    <a:pt x="741" y="759"/>
                    <a:pt x="741" y="759"/>
                    <a:pt x="741" y="759"/>
                  </a:cubicBezTo>
                  <a:cubicBezTo>
                    <a:pt x="741" y="759"/>
                    <a:pt x="741" y="759"/>
                    <a:pt x="741" y="759"/>
                  </a:cubicBezTo>
                  <a:cubicBezTo>
                    <a:pt x="742" y="760"/>
                    <a:pt x="759" y="749"/>
                    <a:pt x="759" y="746"/>
                  </a:cubicBezTo>
                  <a:cubicBezTo>
                    <a:pt x="760" y="745"/>
                    <a:pt x="753" y="745"/>
                    <a:pt x="752" y="745"/>
                  </a:cubicBezTo>
                  <a:cubicBezTo>
                    <a:pt x="744" y="749"/>
                    <a:pt x="745" y="752"/>
                    <a:pt x="741" y="759"/>
                  </a:cubicBezTo>
                  <a:close/>
                  <a:moveTo>
                    <a:pt x="696" y="760"/>
                  </a:moveTo>
                  <a:cubicBezTo>
                    <a:pt x="696" y="760"/>
                    <a:pt x="696" y="760"/>
                    <a:pt x="696" y="760"/>
                  </a:cubicBezTo>
                  <a:cubicBezTo>
                    <a:pt x="697" y="757"/>
                    <a:pt x="702" y="740"/>
                    <a:pt x="689" y="744"/>
                  </a:cubicBezTo>
                  <a:cubicBezTo>
                    <a:pt x="688" y="744"/>
                    <a:pt x="693" y="755"/>
                    <a:pt x="696" y="760"/>
                  </a:cubicBezTo>
                  <a:cubicBezTo>
                    <a:pt x="696" y="760"/>
                    <a:pt x="696" y="760"/>
                    <a:pt x="696" y="760"/>
                  </a:cubicBezTo>
                  <a:cubicBezTo>
                    <a:pt x="696" y="760"/>
                    <a:pt x="696" y="760"/>
                    <a:pt x="696" y="760"/>
                  </a:cubicBezTo>
                  <a:cubicBezTo>
                    <a:pt x="696" y="760"/>
                    <a:pt x="696" y="760"/>
                    <a:pt x="696" y="760"/>
                  </a:cubicBezTo>
                  <a:close/>
                  <a:moveTo>
                    <a:pt x="784" y="924"/>
                  </a:moveTo>
                  <a:cubicBezTo>
                    <a:pt x="785" y="926"/>
                    <a:pt x="792" y="943"/>
                    <a:pt x="793" y="945"/>
                  </a:cubicBezTo>
                  <a:cubicBezTo>
                    <a:pt x="793" y="945"/>
                    <a:pt x="793" y="945"/>
                    <a:pt x="793" y="945"/>
                  </a:cubicBezTo>
                  <a:cubicBezTo>
                    <a:pt x="795" y="949"/>
                    <a:pt x="792" y="935"/>
                    <a:pt x="796" y="933"/>
                  </a:cubicBezTo>
                  <a:cubicBezTo>
                    <a:pt x="797" y="932"/>
                    <a:pt x="798" y="933"/>
                    <a:pt x="799" y="933"/>
                  </a:cubicBezTo>
                  <a:cubicBezTo>
                    <a:pt x="808" y="942"/>
                    <a:pt x="805" y="931"/>
                    <a:pt x="796" y="930"/>
                  </a:cubicBezTo>
                  <a:cubicBezTo>
                    <a:pt x="791" y="929"/>
                    <a:pt x="794" y="926"/>
                    <a:pt x="796" y="924"/>
                  </a:cubicBezTo>
                  <a:cubicBezTo>
                    <a:pt x="796" y="923"/>
                    <a:pt x="795" y="921"/>
                    <a:pt x="796" y="921"/>
                  </a:cubicBezTo>
                  <a:cubicBezTo>
                    <a:pt x="797" y="920"/>
                    <a:pt x="802" y="925"/>
                    <a:pt x="803" y="926"/>
                  </a:cubicBezTo>
                  <a:cubicBezTo>
                    <a:pt x="804" y="926"/>
                    <a:pt x="808" y="927"/>
                    <a:pt x="809" y="929"/>
                  </a:cubicBezTo>
                  <a:cubicBezTo>
                    <a:pt x="810" y="931"/>
                    <a:pt x="804" y="930"/>
                    <a:pt x="805" y="932"/>
                  </a:cubicBezTo>
                  <a:cubicBezTo>
                    <a:pt x="814" y="941"/>
                    <a:pt x="843" y="932"/>
                    <a:pt x="852" y="931"/>
                  </a:cubicBezTo>
                  <a:cubicBezTo>
                    <a:pt x="857" y="931"/>
                    <a:pt x="856" y="940"/>
                    <a:pt x="864" y="940"/>
                  </a:cubicBezTo>
                  <a:cubicBezTo>
                    <a:pt x="865" y="940"/>
                    <a:pt x="865" y="940"/>
                    <a:pt x="865" y="940"/>
                  </a:cubicBezTo>
                  <a:cubicBezTo>
                    <a:pt x="869" y="938"/>
                    <a:pt x="857" y="935"/>
                    <a:pt x="860" y="934"/>
                  </a:cubicBezTo>
                  <a:cubicBezTo>
                    <a:pt x="866" y="930"/>
                    <a:pt x="875" y="928"/>
                    <a:pt x="881" y="929"/>
                  </a:cubicBezTo>
                  <a:cubicBezTo>
                    <a:pt x="882" y="929"/>
                    <a:pt x="889" y="933"/>
                    <a:pt x="889" y="932"/>
                  </a:cubicBezTo>
                  <a:cubicBezTo>
                    <a:pt x="888" y="928"/>
                    <a:pt x="865" y="918"/>
                    <a:pt x="862" y="918"/>
                  </a:cubicBezTo>
                  <a:cubicBezTo>
                    <a:pt x="855" y="919"/>
                    <a:pt x="830" y="942"/>
                    <a:pt x="817" y="929"/>
                  </a:cubicBezTo>
                  <a:cubicBezTo>
                    <a:pt x="815" y="928"/>
                    <a:pt x="808" y="925"/>
                    <a:pt x="811" y="925"/>
                  </a:cubicBezTo>
                  <a:cubicBezTo>
                    <a:pt x="821" y="923"/>
                    <a:pt x="780" y="916"/>
                    <a:pt x="791" y="924"/>
                  </a:cubicBezTo>
                  <a:cubicBezTo>
                    <a:pt x="795" y="927"/>
                    <a:pt x="783" y="923"/>
                    <a:pt x="784" y="924"/>
                  </a:cubicBezTo>
                  <a:close/>
                  <a:moveTo>
                    <a:pt x="795" y="677"/>
                  </a:moveTo>
                  <a:cubicBezTo>
                    <a:pt x="796" y="678"/>
                    <a:pt x="808" y="681"/>
                    <a:pt x="808" y="680"/>
                  </a:cubicBezTo>
                  <a:cubicBezTo>
                    <a:pt x="807" y="670"/>
                    <a:pt x="795" y="656"/>
                    <a:pt x="795" y="677"/>
                  </a:cubicBezTo>
                  <a:cubicBezTo>
                    <a:pt x="795" y="677"/>
                    <a:pt x="795" y="677"/>
                    <a:pt x="795" y="677"/>
                  </a:cubicBezTo>
                  <a:cubicBezTo>
                    <a:pt x="795" y="677"/>
                    <a:pt x="795" y="677"/>
                    <a:pt x="795" y="677"/>
                  </a:cubicBezTo>
                  <a:cubicBezTo>
                    <a:pt x="795" y="677"/>
                    <a:pt x="795" y="677"/>
                    <a:pt x="795" y="677"/>
                  </a:cubicBezTo>
                  <a:close/>
                  <a:moveTo>
                    <a:pt x="873" y="689"/>
                  </a:moveTo>
                  <a:cubicBezTo>
                    <a:pt x="863" y="680"/>
                    <a:pt x="857" y="702"/>
                    <a:pt x="850" y="707"/>
                  </a:cubicBezTo>
                  <a:cubicBezTo>
                    <a:pt x="849" y="707"/>
                    <a:pt x="849" y="707"/>
                    <a:pt x="849" y="707"/>
                  </a:cubicBezTo>
                  <a:cubicBezTo>
                    <a:pt x="824" y="711"/>
                    <a:pt x="870" y="709"/>
                    <a:pt x="871" y="702"/>
                  </a:cubicBezTo>
                  <a:cubicBezTo>
                    <a:pt x="872" y="702"/>
                    <a:pt x="864" y="698"/>
                    <a:pt x="864" y="697"/>
                  </a:cubicBezTo>
                  <a:cubicBezTo>
                    <a:pt x="861" y="691"/>
                    <a:pt x="878" y="693"/>
                    <a:pt x="873" y="689"/>
                  </a:cubicBezTo>
                  <a:close/>
                  <a:moveTo>
                    <a:pt x="837" y="810"/>
                  </a:moveTo>
                  <a:cubicBezTo>
                    <a:pt x="838" y="811"/>
                    <a:pt x="838" y="811"/>
                    <a:pt x="838" y="811"/>
                  </a:cubicBezTo>
                  <a:cubicBezTo>
                    <a:pt x="848" y="811"/>
                    <a:pt x="887" y="829"/>
                    <a:pt x="858" y="816"/>
                  </a:cubicBezTo>
                  <a:cubicBezTo>
                    <a:pt x="856" y="815"/>
                    <a:pt x="854" y="813"/>
                    <a:pt x="855" y="810"/>
                  </a:cubicBezTo>
                  <a:cubicBezTo>
                    <a:pt x="857" y="804"/>
                    <a:pt x="859" y="812"/>
                    <a:pt x="862" y="808"/>
                  </a:cubicBezTo>
                  <a:cubicBezTo>
                    <a:pt x="864" y="807"/>
                    <a:pt x="859" y="807"/>
                    <a:pt x="859" y="807"/>
                  </a:cubicBezTo>
                  <a:cubicBezTo>
                    <a:pt x="858" y="806"/>
                    <a:pt x="858" y="802"/>
                    <a:pt x="861" y="792"/>
                  </a:cubicBezTo>
                  <a:cubicBezTo>
                    <a:pt x="861" y="791"/>
                    <a:pt x="863" y="791"/>
                    <a:pt x="864" y="791"/>
                  </a:cubicBezTo>
                  <a:cubicBezTo>
                    <a:pt x="865" y="791"/>
                    <a:pt x="872" y="792"/>
                    <a:pt x="871" y="791"/>
                  </a:cubicBezTo>
                  <a:cubicBezTo>
                    <a:pt x="871" y="790"/>
                    <a:pt x="866" y="790"/>
                    <a:pt x="867" y="788"/>
                  </a:cubicBezTo>
                  <a:cubicBezTo>
                    <a:pt x="868" y="784"/>
                    <a:pt x="878" y="786"/>
                    <a:pt x="881" y="784"/>
                  </a:cubicBezTo>
                  <a:cubicBezTo>
                    <a:pt x="885" y="782"/>
                    <a:pt x="880" y="774"/>
                    <a:pt x="886" y="769"/>
                  </a:cubicBezTo>
                  <a:cubicBezTo>
                    <a:pt x="888" y="767"/>
                    <a:pt x="899" y="764"/>
                    <a:pt x="898" y="764"/>
                  </a:cubicBezTo>
                  <a:cubicBezTo>
                    <a:pt x="880" y="755"/>
                    <a:pt x="883" y="782"/>
                    <a:pt x="873" y="783"/>
                  </a:cubicBezTo>
                  <a:cubicBezTo>
                    <a:pt x="854" y="786"/>
                    <a:pt x="866" y="763"/>
                    <a:pt x="865" y="763"/>
                  </a:cubicBezTo>
                  <a:cubicBezTo>
                    <a:pt x="848" y="763"/>
                    <a:pt x="861" y="798"/>
                    <a:pt x="854" y="804"/>
                  </a:cubicBezTo>
                  <a:cubicBezTo>
                    <a:pt x="843" y="814"/>
                    <a:pt x="834" y="800"/>
                    <a:pt x="837" y="810"/>
                  </a:cubicBezTo>
                  <a:close/>
                  <a:moveTo>
                    <a:pt x="877" y="828"/>
                  </a:moveTo>
                  <a:cubicBezTo>
                    <a:pt x="877" y="828"/>
                    <a:pt x="865" y="825"/>
                    <a:pt x="865" y="828"/>
                  </a:cubicBezTo>
                  <a:cubicBezTo>
                    <a:pt x="866" y="830"/>
                    <a:pt x="898" y="842"/>
                    <a:pt x="903" y="846"/>
                  </a:cubicBezTo>
                  <a:cubicBezTo>
                    <a:pt x="903" y="846"/>
                    <a:pt x="903" y="846"/>
                    <a:pt x="903" y="846"/>
                  </a:cubicBezTo>
                  <a:cubicBezTo>
                    <a:pt x="916" y="843"/>
                    <a:pt x="888" y="830"/>
                    <a:pt x="877" y="828"/>
                  </a:cubicBezTo>
                  <a:close/>
                  <a:moveTo>
                    <a:pt x="867" y="645"/>
                  </a:moveTo>
                  <a:cubicBezTo>
                    <a:pt x="865" y="645"/>
                    <a:pt x="865" y="645"/>
                    <a:pt x="865" y="645"/>
                  </a:cubicBezTo>
                  <a:cubicBezTo>
                    <a:pt x="860" y="645"/>
                    <a:pt x="871" y="650"/>
                    <a:pt x="868" y="651"/>
                  </a:cubicBezTo>
                  <a:cubicBezTo>
                    <a:pt x="856" y="654"/>
                    <a:pt x="894" y="663"/>
                    <a:pt x="904" y="659"/>
                  </a:cubicBezTo>
                  <a:cubicBezTo>
                    <a:pt x="909" y="657"/>
                    <a:pt x="888" y="653"/>
                    <a:pt x="899" y="654"/>
                  </a:cubicBezTo>
                  <a:cubicBezTo>
                    <a:pt x="906" y="655"/>
                    <a:pt x="919" y="653"/>
                    <a:pt x="924" y="657"/>
                  </a:cubicBezTo>
                  <a:cubicBezTo>
                    <a:pt x="928" y="659"/>
                    <a:pt x="941" y="662"/>
                    <a:pt x="938" y="659"/>
                  </a:cubicBezTo>
                  <a:cubicBezTo>
                    <a:pt x="932" y="655"/>
                    <a:pt x="920" y="652"/>
                    <a:pt x="914" y="650"/>
                  </a:cubicBezTo>
                  <a:cubicBezTo>
                    <a:pt x="911" y="649"/>
                    <a:pt x="906" y="648"/>
                    <a:pt x="904" y="646"/>
                  </a:cubicBezTo>
                  <a:cubicBezTo>
                    <a:pt x="904" y="645"/>
                    <a:pt x="912" y="647"/>
                    <a:pt x="913" y="647"/>
                  </a:cubicBezTo>
                  <a:cubicBezTo>
                    <a:pt x="920" y="648"/>
                    <a:pt x="900" y="642"/>
                    <a:pt x="917" y="644"/>
                  </a:cubicBezTo>
                  <a:cubicBezTo>
                    <a:pt x="918" y="644"/>
                    <a:pt x="922" y="645"/>
                    <a:pt x="922" y="643"/>
                  </a:cubicBezTo>
                  <a:cubicBezTo>
                    <a:pt x="914" y="624"/>
                    <a:pt x="890" y="656"/>
                    <a:pt x="889" y="656"/>
                  </a:cubicBezTo>
                  <a:cubicBezTo>
                    <a:pt x="883" y="657"/>
                    <a:pt x="876" y="649"/>
                    <a:pt x="867" y="645"/>
                  </a:cubicBezTo>
                  <a:close/>
                  <a:moveTo>
                    <a:pt x="776" y="633"/>
                  </a:moveTo>
                  <a:cubicBezTo>
                    <a:pt x="775" y="633"/>
                    <a:pt x="774" y="633"/>
                    <a:pt x="773" y="633"/>
                  </a:cubicBezTo>
                  <a:cubicBezTo>
                    <a:pt x="768" y="631"/>
                    <a:pt x="775" y="624"/>
                    <a:pt x="771" y="620"/>
                  </a:cubicBezTo>
                  <a:cubicBezTo>
                    <a:pt x="766" y="615"/>
                    <a:pt x="759" y="619"/>
                    <a:pt x="754" y="615"/>
                  </a:cubicBezTo>
                  <a:cubicBezTo>
                    <a:pt x="750" y="611"/>
                    <a:pt x="745" y="615"/>
                    <a:pt x="753" y="619"/>
                  </a:cubicBezTo>
                  <a:cubicBezTo>
                    <a:pt x="755" y="619"/>
                    <a:pt x="755" y="619"/>
                    <a:pt x="755" y="619"/>
                  </a:cubicBezTo>
                  <a:cubicBezTo>
                    <a:pt x="771" y="626"/>
                    <a:pt x="757" y="638"/>
                    <a:pt x="773" y="638"/>
                  </a:cubicBezTo>
                  <a:cubicBezTo>
                    <a:pt x="790" y="638"/>
                    <a:pt x="804" y="637"/>
                    <a:pt x="818" y="633"/>
                  </a:cubicBezTo>
                  <a:cubicBezTo>
                    <a:pt x="819" y="632"/>
                    <a:pt x="824" y="628"/>
                    <a:pt x="824" y="628"/>
                  </a:cubicBezTo>
                  <a:cubicBezTo>
                    <a:pt x="821" y="626"/>
                    <a:pt x="796" y="634"/>
                    <a:pt x="799" y="631"/>
                  </a:cubicBezTo>
                  <a:cubicBezTo>
                    <a:pt x="809" y="623"/>
                    <a:pt x="819" y="629"/>
                    <a:pt x="823" y="625"/>
                  </a:cubicBezTo>
                  <a:cubicBezTo>
                    <a:pt x="828" y="621"/>
                    <a:pt x="842" y="607"/>
                    <a:pt x="844" y="605"/>
                  </a:cubicBezTo>
                  <a:cubicBezTo>
                    <a:pt x="848" y="603"/>
                    <a:pt x="854" y="609"/>
                    <a:pt x="858" y="605"/>
                  </a:cubicBezTo>
                  <a:cubicBezTo>
                    <a:pt x="859" y="604"/>
                    <a:pt x="842" y="603"/>
                    <a:pt x="848" y="599"/>
                  </a:cubicBezTo>
                  <a:cubicBezTo>
                    <a:pt x="849" y="598"/>
                    <a:pt x="857" y="597"/>
                    <a:pt x="857" y="597"/>
                  </a:cubicBezTo>
                  <a:cubicBezTo>
                    <a:pt x="860" y="598"/>
                    <a:pt x="867" y="598"/>
                    <a:pt x="865" y="596"/>
                  </a:cubicBezTo>
                  <a:cubicBezTo>
                    <a:pt x="864" y="595"/>
                    <a:pt x="846" y="592"/>
                    <a:pt x="844" y="593"/>
                  </a:cubicBezTo>
                  <a:cubicBezTo>
                    <a:pt x="842" y="593"/>
                    <a:pt x="851" y="600"/>
                    <a:pt x="844" y="599"/>
                  </a:cubicBezTo>
                  <a:cubicBezTo>
                    <a:pt x="841" y="598"/>
                    <a:pt x="835" y="587"/>
                    <a:pt x="831" y="590"/>
                  </a:cubicBezTo>
                  <a:cubicBezTo>
                    <a:pt x="829" y="591"/>
                    <a:pt x="826" y="589"/>
                    <a:pt x="824" y="590"/>
                  </a:cubicBezTo>
                  <a:cubicBezTo>
                    <a:pt x="822" y="592"/>
                    <a:pt x="828" y="595"/>
                    <a:pt x="829" y="595"/>
                  </a:cubicBezTo>
                  <a:cubicBezTo>
                    <a:pt x="836" y="600"/>
                    <a:pt x="834" y="600"/>
                    <a:pt x="835" y="605"/>
                  </a:cubicBezTo>
                  <a:cubicBezTo>
                    <a:pt x="836" y="609"/>
                    <a:pt x="828" y="611"/>
                    <a:pt x="824" y="610"/>
                  </a:cubicBezTo>
                  <a:cubicBezTo>
                    <a:pt x="819" y="609"/>
                    <a:pt x="804" y="614"/>
                    <a:pt x="809" y="615"/>
                  </a:cubicBezTo>
                  <a:cubicBezTo>
                    <a:pt x="811" y="616"/>
                    <a:pt x="816" y="617"/>
                    <a:pt x="815" y="619"/>
                  </a:cubicBezTo>
                  <a:cubicBezTo>
                    <a:pt x="815" y="620"/>
                    <a:pt x="779" y="633"/>
                    <a:pt x="776" y="633"/>
                  </a:cubicBezTo>
                  <a:close/>
                  <a:moveTo>
                    <a:pt x="697" y="196"/>
                  </a:moveTo>
                  <a:cubicBezTo>
                    <a:pt x="698" y="191"/>
                    <a:pt x="688" y="183"/>
                    <a:pt x="704" y="195"/>
                  </a:cubicBezTo>
                  <a:cubicBezTo>
                    <a:pt x="705" y="196"/>
                    <a:pt x="707" y="198"/>
                    <a:pt x="709" y="199"/>
                  </a:cubicBezTo>
                  <a:cubicBezTo>
                    <a:pt x="708" y="201"/>
                    <a:pt x="712" y="204"/>
                    <a:pt x="713" y="205"/>
                  </a:cubicBezTo>
                  <a:cubicBezTo>
                    <a:pt x="716" y="206"/>
                    <a:pt x="713" y="202"/>
                    <a:pt x="709" y="199"/>
                  </a:cubicBezTo>
                  <a:cubicBezTo>
                    <a:pt x="709" y="199"/>
                    <a:pt x="709" y="199"/>
                    <a:pt x="709" y="198"/>
                  </a:cubicBezTo>
                  <a:cubicBezTo>
                    <a:pt x="710" y="198"/>
                    <a:pt x="713" y="195"/>
                    <a:pt x="714" y="197"/>
                  </a:cubicBezTo>
                  <a:cubicBezTo>
                    <a:pt x="717" y="200"/>
                    <a:pt x="723" y="203"/>
                    <a:pt x="722" y="207"/>
                  </a:cubicBezTo>
                  <a:cubicBezTo>
                    <a:pt x="721" y="210"/>
                    <a:pt x="694" y="209"/>
                    <a:pt x="690" y="218"/>
                  </a:cubicBezTo>
                  <a:cubicBezTo>
                    <a:pt x="689" y="219"/>
                    <a:pt x="695" y="219"/>
                    <a:pt x="696" y="220"/>
                  </a:cubicBezTo>
                  <a:cubicBezTo>
                    <a:pt x="707" y="224"/>
                    <a:pt x="694" y="216"/>
                    <a:pt x="701" y="214"/>
                  </a:cubicBezTo>
                  <a:cubicBezTo>
                    <a:pt x="702" y="214"/>
                    <a:pt x="710" y="216"/>
                    <a:pt x="710" y="215"/>
                  </a:cubicBezTo>
                  <a:cubicBezTo>
                    <a:pt x="711" y="212"/>
                    <a:pt x="730" y="214"/>
                    <a:pt x="731" y="216"/>
                  </a:cubicBezTo>
                  <a:cubicBezTo>
                    <a:pt x="733" y="218"/>
                    <a:pt x="727" y="221"/>
                    <a:pt x="727" y="222"/>
                  </a:cubicBezTo>
                  <a:cubicBezTo>
                    <a:pt x="729" y="225"/>
                    <a:pt x="735" y="219"/>
                    <a:pt x="734" y="216"/>
                  </a:cubicBezTo>
                  <a:cubicBezTo>
                    <a:pt x="730" y="205"/>
                    <a:pt x="745" y="197"/>
                    <a:pt x="752" y="207"/>
                  </a:cubicBezTo>
                  <a:cubicBezTo>
                    <a:pt x="755" y="211"/>
                    <a:pt x="738" y="217"/>
                    <a:pt x="738" y="219"/>
                  </a:cubicBezTo>
                  <a:cubicBezTo>
                    <a:pt x="738" y="220"/>
                    <a:pt x="769" y="208"/>
                    <a:pt x="770" y="204"/>
                  </a:cubicBezTo>
                  <a:cubicBezTo>
                    <a:pt x="771" y="202"/>
                    <a:pt x="763" y="198"/>
                    <a:pt x="761" y="199"/>
                  </a:cubicBezTo>
                  <a:cubicBezTo>
                    <a:pt x="760" y="200"/>
                    <a:pt x="763" y="201"/>
                    <a:pt x="763" y="201"/>
                  </a:cubicBezTo>
                  <a:cubicBezTo>
                    <a:pt x="768" y="204"/>
                    <a:pt x="761" y="207"/>
                    <a:pt x="757" y="205"/>
                  </a:cubicBezTo>
                  <a:cubicBezTo>
                    <a:pt x="752" y="202"/>
                    <a:pt x="747" y="194"/>
                    <a:pt x="749" y="192"/>
                  </a:cubicBezTo>
                  <a:cubicBezTo>
                    <a:pt x="758" y="186"/>
                    <a:pt x="787" y="209"/>
                    <a:pt x="795" y="197"/>
                  </a:cubicBezTo>
                  <a:cubicBezTo>
                    <a:pt x="796" y="195"/>
                    <a:pt x="792" y="196"/>
                    <a:pt x="791" y="196"/>
                  </a:cubicBezTo>
                  <a:cubicBezTo>
                    <a:pt x="785" y="196"/>
                    <a:pt x="795" y="194"/>
                    <a:pt x="797" y="193"/>
                  </a:cubicBezTo>
                  <a:cubicBezTo>
                    <a:pt x="799" y="191"/>
                    <a:pt x="777" y="198"/>
                    <a:pt x="788" y="190"/>
                  </a:cubicBezTo>
                  <a:cubicBezTo>
                    <a:pt x="792" y="188"/>
                    <a:pt x="790" y="185"/>
                    <a:pt x="786" y="185"/>
                  </a:cubicBezTo>
                  <a:cubicBezTo>
                    <a:pt x="783" y="185"/>
                    <a:pt x="766" y="181"/>
                    <a:pt x="767" y="177"/>
                  </a:cubicBezTo>
                  <a:cubicBezTo>
                    <a:pt x="771" y="163"/>
                    <a:pt x="774" y="172"/>
                    <a:pt x="782" y="170"/>
                  </a:cubicBezTo>
                  <a:cubicBezTo>
                    <a:pt x="783" y="170"/>
                    <a:pt x="781" y="159"/>
                    <a:pt x="785" y="159"/>
                  </a:cubicBezTo>
                  <a:cubicBezTo>
                    <a:pt x="788" y="159"/>
                    <a:pt x="799" y="170"/>
                    <a:pt x="802" y="168"/>
                  </a:cubicBezTo>
                  <a:cubicBezTo>
                    <a:pt x="806" y="165"/>
                    <a:pt x="807" y="154"/>
                    <a:pt x="803" y="155"/>
                  </a:cubicBezTo>
                  <a:cubicBezTo>
                    <a:pt x="802" y="156"/>
                    <a:pt x="797" y="161"/>
                    <a:pt x="796" y="159"/>
                  </a:cubicBezTo>
                  <a:cubicBezTo>
                    <a:pt x="789" y="149"/>
                    <a:pt x="809" y="147"/>
                    <a:pt x="812" y="144"/>
                  </a:cubicBezTo>
                  <a:cubicBezTo>
                    <a:pt x="814" y="141"/>
                    <a:pt x="822" y="136"/>
                    <a:pt x="818" y="137"/>
                  </a:cubicBezTo>
                  <a:cubicBezTo>
                    <a:pt x="815" y="137"/>
                    <a:pt x="795" y="143"/>
                    <a:pt x="796" y="138"/>
                  </a:cubicBezTo>
                  <a:cubicBezTo>
                    <a:pt x="796" y="141"/>
                    <a:pt x="830" y="109"/>
                    <a:pt x="832" y="108"/>
                  </a:cubicBezTo>
                  <a:cubicBezTo>
                    <a:pt x="833" y="107"/>
                    <a:pt x="836" y="107"/>
                    <a:pt x="835" y="105"/>
                  </a:cubicBezTo>
                  <a:cubicBezTo>
                    <a:pt x="827" y="93"/>
                    <a:pt x="817" y="128"/>
                    <a:pt x="792" y="133"/>
                  </a:cubicBezTo>
                  <a:cubicBezTo>
                    <a:pt x="783" y="134"/>
                    <a:pt x="820" y="121"/>
                    <a:pt x="813" y="116"/>
                  </a:cubicBezTo>
                  <a:cubicBezTo>
                    <a:pt x="809" y="112"/>
                    <a:pt x="802" y="120"/>
                    <a:pt x="799" y="121"/>
                  </a:cubicBezTo>
                  <a:cubicBezTo>
                    <a:pt x="782" y="126"/>
                    <a:pt x="776" y="114"/>
                    <a:pt x="774" y="133"/>
                  </a:cubicBezTo>
                  <a:cubicBezTo>
                    <a:pt x="774" y="135"/>
                    <a:pt x="779" y="128"/>
                    <a:pt x="780" y="127"/>
                  </a:cubicBezTo>
                  <a:cubicBezTo>
                    <a:pt x="787" y="121"/>
                    <a:pt x="777" y="133"/>
                    <a:pt x="786" y="126"/>
                  </a:cubicBezTo>
                  <a:cubicBezTo>
                    <a:pt x="787" y="125"/>
                    <a:pt x="790" y="125"/>
                    <a:pt x="790" y="126"/>
                  </a:cubicBezTo>
                  <a:cubicBezTo>
                    <a:pt x="792" y="129"/>
                    <a:pt x="779" y="142"/>
                    <a:pt x="775" y="138"/>
                  </a:cubicBezTo>
                  <a:cubicBezTo>
                    <a:pt x="773" y="136"/>
                    <a:pt x="772" y="144"/>
                    <a:pt x="769" y="141"/>
                  </a:cubicBezTo>
                  <a:cubicBezTo>
                    <a:pt x="767" y="139"/>
                    <a:pt x="772" y="134"/>
                    <a:pt x="771" y="132"/>
                  </a:cubicBezTo>
                  <a:cubicBezTo>
                    <a:pt x="770" y="131"/>
                    <a:pt x="770" y="131"/>
                    <a:pt x="771" y="129"/>
                  </a:cubicBezTo>
                  <a:cubicBezTo>
                    <a:pt x="777" y="120"/>
                    <a:pt x="769" y="128"/>
                    <a:pt x="764" y="129"/>
                  </a:cubicBezTo>
                  <a:cubicBezTo>
                    <a:pt x="763" y="130"/>
                    <a:pt x="759" y="130"/>
                    <a:pt x="759" y="132"/>
                  </a:cubicBezTo>
                  <a:cubicBezTo>
                    <a:pt x="757" y="139"/>
                    <a:pt x="766" y="152"/>
                    <a:pt x="776" y="142"/>
                  </a:cubicBezTo>
                  <a:cubicBezTo>
                    <a:pt x="779" y="139"/>
                    <a:pt x="787" y="140"/>
                    <a:pt x="786" y="143"/>
                  </a:cubicBezTo>
                  <a:cubicBezTo>
                    <a:pt x="784" y="151"/>
                    <a:pt x="771" y="151"/>
                    <a:pt x="756" y="146"/>
                  </a:cubicBezTo>
                  <a:cubicBezTo>
                    <a:pt x="754" y="145"/>
                    <a:pt x="751" y="146"/>
                    <a:pt x="748" y="147"/>
                  </a:cubicBezTo>
                  <a:cubicBezTo>
                    <a:pt x="719" y="162"/>
                    <a:pt x="715" y="185"/>
                    <a:pt x="677" y="188"/>
                  </a:cubicBezTo>
                  <a:cubicBezTo>
                    <a:pt x="677" y="189"/>
                    <a:pt x="677" y="189"/>
                    <a:pt x="677" y="189"/>
                  </a:cubicBezTo>
                  <a:cubicBezTo>
                    <a:pt x="670" y="191"/>
                    <a:pt x="695" y="203"/>
                    <a:pt x="697" y="196"/>
                  </a:cubicBezTo>
                  <a:close/>
                  <a:moveTo>
                    <a:pt x="593" y="321"/>
                  </a:moveTo>
                  <a:cubicBezTo>
                    <a:pt x="594" y="325"/>
                    <a:pt x="601" y="320"/>
                    <a:pt x="603" y="320"/>
                  </a:cubicBezTo>
                  <a:cubicBezTo>
                    <a:pt x="611" y="318"/>
                    <a:pt x="615" y="315"/>
                    <a:pt x="620" y="315"/>
                  </a:cubicBezTo>
                  <a:cubicBezTo>
                    <a:pt x="640" y="317"/>
                    <a:pt x="649" y="346"/>
                    <a:pt x="669" y="337"/>
                  </a:cubicBezTo>
                  <a:cubicBezTo>
                    <a:pt x="674" y="334"/>
                    <a:pt x="653" y="326"/>
                    <a:pt x="657" y="323"/>
                  </a:cubicBezTo>
                  <a:cubicBezTo>
                    <a:pt x="667" y="315"/>
                    <a:pt x="699" y="320"/>
                    <a:pt x="702" y="331"/>
                  </a:cubicBezTo>
                  <a:cubicBezTo>
                    <a:pt x="704" y="335"/>
                    <a:pt x="700" y="338"/>
                    <a:pt x="702" y="342"/>
                  </a:cubicBezTo>
                  <a:cubicBezTo>
                    <a:pt x="704" y="345"/>
                    <a:pt x="689" y="348"/>
                    <a:pt x="691" y="349"/>
                  </a:cubicBezTo>
                  <a:cubicBezTo>
                    <a:pt x="700" y="353"/>
                    <a:pt x="733" y="367"/>
                    <a:pt x="742" y="358"/>
                  </a:cubicBezTo>
                  <a:cubicBezTo>
                    <a:pt x="743" y="358"/>
                    <a:pt x="737" y="356"/>
                    <a:pt x="737" y="353"/>
                  </a:cubicBezTo>
                  <a:cubicBezTo>
                    <a:pt x="738" y="348"/>
                    <a:pt x="748" y="338"/>
                    <a:pt x="751" y="335"/>
                  </a:cubicBezTo>
                  <a:cubicBezTo>
                    <a:pt x="752" y="333"/>
                    <a:pt x="789" y="339"/>
                    <a:pt x="766" y="332"/>
                  </a:cubicBezTo>
                  <a:cubicBezTo>
                    <a:pt x="766" y="332"/>
                    <a:pt x="766" y="332"/>
                    <a:pt x="766" y="332"/>
                  </a:cubicBezTo>
                  <a:cubicBezTo>
                    <a:pt x="776" y="324"/>
                    <a:pt x="763" y="316"/>
                    <a:pt x="759" y="320"/>
                  </a:cubicBezTo>
                  <a:cubicBezTo>
                    <a:pt x="758" y="321"/>
                    <a:pt x="769" y="323"/>
                    <a:pt x="768" y="327"/>
                  </a:cubicBezTo>
                  <a:cubicBezTo>
                    <a:pt x="766" y="330"/>
                    <a:pt x="741" y="335"/>
                    <a:pt x="741" y="330"/>
                  </a:cubicBezTo>
                  <a:cubicBezTo>
                    <a:pt x="740" y="325"/>
                    <a:pt x="747" y="323"/>
                    <a:pt x="747" y="319"/>
                  </a:cubicBezTo>
                  <a:cubicBezTo>
                    <a:pt x="746" y="311"/>
                    <a:pt x="740" y="323"/>
                    <a:pt x="739" y="323"/>
                  </a:cubicBezTo>
                  <a:cubicBezTo>
                    <a:pt x="733" y="324"/>
                    <a:pt x="734" y="318"/>
                    <a:pt x="725" y="321"/>
                  </a:cubicBezTo>
                  <a:cubicBezTo>
                    <a:pt x="721" y="323"/>
                    <a:pt x="737" y="330"/>
                    <a:pt x="737" y="331"/>
                  </a:cubicBezTo>
                  <a:cubicBezTo>
                    <a:pt x="737" y="338"/>
                    <a:pt x="723" y="331"/>
                    <a:pt x="716" y="333"/>
                  </a:cubicBezTo>
                  <a:cubicBezTo>
                    <a:pt x="703" y="336"/>
                    <a:pt x="721" y="293"/>
                    <a:pt x="708" y="315"/>
                  </a:cubicBezTo>
                  <a:cubicBezTo>
                    <a:pt x="705" y="320"/>
                    <a:pt x="703" y="319"/>
                    <a:pt x="698" y="321"/>
                  </a:cubicBezTo>
                  <a:cubicBezTo>
                    <a:pt x="690" y="325"/>
                    <a:pt x="679" y="308"/>
                    <a:pt x="672" y="307"/>
                  </a:cubicBezTo>
                  <a:cubicBezTo>
                    <a:pt x="669" y="306"/>
                    <a:pt x="672" y="310"/>
                    <a:pt x="672" y="311"/>
                  </a:cubicBezTo>
                  <a:cubicBezTo>
                    <a:pt x="677" y="315"/>
                    <a:pt x="659" y="321"/>
                    <a:pt x="656" y="320"/>
                  </a:cubicBezTo>
                  <a:cubicBezTo>
                    <a:pt x="652" y="320"/>
                    <a:pt x="652" y="313"/>
                    <a:pt x="649" y="310"/>
                  </a:cubicBezTo>
                  <a:cubicBezTo>
                    <a:pt x="648" y="309"/>
                    <a:pt x="643" y="314"/>
                    <a:pt x="641" y="313"/>
                  </a:cubicBezTo>
                  <a:cubicBezTo>
                    <a:pt x="633" y="311"/>
                    <a:pt x="624" y="301"/>
                    <a:pt x="610" y="306"/>
                  </a:cubicBezTo>
                  <a:cubicBezTo>
                    <a:pt x="605" y="307"/>
                    <a:pt x="617" y="308"/>
                    <a:pt x="614" y="310"/>
                  </a:cubicBezTo>
                  <a:cubicBezTo>
                    <a:pt x="609" y="312"/>
                    <a:pt x="600" y="303"/>
                    <a:pt x="599" y="308"/>
                  </a:cubicBezTo>
                  <a:cubicBezTo>
                    <a:pt x="599" y="313"/>
                    <a:pt x="609" y="313"/>
                    <a:pt x="609" y="313"/>
                  </a:cubicBezTo>
                  <a:cubicBezTo>
                    <a:pt x="606" y="321"/>
                    <a:pt x="592" y="308"/>
                    <a:pt x="593" y="321"/>
                  </a:cubicBezTo>
                  <a:close/>
                  <a:moveTo>
                    <a:pt x="561" y="1014"/>
                  </a:moveTo>
                  <a:cubicBezTo>
                    <a:pt x="563" y="1019"/>
                    <a:pt x="583" y="1020"/>
                    <a:pt x="582" y="1013"/>
                  </a:cubicBezTo>
                  <a:cubicBezTo>
                    <a:pt x="580" y="1000"/>
                    <a:pt x="584" y="1012"/>
                    <a:pt x="582" y="996"/>
                  </a:cubicBezTo>
                  <a:cubicBezTo>
                    <a:pt x="582" y="995"/>
                    <a:pt x="582" y="995"/>
                    <a:pt x="582" y="995"/>
                  </a:cubicBezTo>
                  <a:cubicBezTo>
                    <a:pt x="580" y="993"/>
                    <a:pt x="576" y="986"/>
                    <a:pt x="576" y="989"/>
                  </a:cubicBezTo>
                  <a:cubicBezTo>
                    <a:pt x="576" y="991"/>
                    <a:pt x="578" y="991"/>
                    <a:pt x="577" y="994"/>
                  </a:cubicBezTo>
                  <a:cubicBezTo>
                    <a:pt x="573" y="1011"/>
                    <a:pt x="570" y="990"/>
                    <a:pt x="562" y="1001"/>
                  </a:cubicBezTo>
                  <a:cubicBezTo>
                    <a:pt x="560" y="1004"/>
                    <a:pt x="570" y="1015"/>
                    <a:pt x="567" y="1012"/>
                  </a:cubicBezTo>
                  <a:cubicBezTo>
                    <a:pt x="565" y="1010"/>
                    <a:pt x="559" y="1010"/>
                    <a:pt x="561" y="1014"/>
                  </a:cubicBezTo>
                  <a:close/>
                  <a:moveTo>
                    <a:pt x="557" y="1055"/>
                  </a:moveTo>
                  <a:cubicBezTo>
                    <a:pt x="560" y="1055"/>
                    <a:pt x="569" y="1064"/>
                    <a:pt x="570" y="1063"/>
                  </a:cubicBezTo>
                  <a:cubicBezTo>
                    <a:pt x="574" y="1060"/>
                    <a:pt x="558" y="1055"/>
                    <a:pt x="562" y="1052"/>
                  </a:cubicBezTo>
                  <a:cubicBezTo>
                    <a:pt x="565" y="1050"/>
                    <a:pt x="587" y="1077"/>
                    <a:pt x="583" y="1062"/>
                  </a:cubicBezTo>
                  <a:cubicBezTo>
                    <a:pt x="582" y="1062"/>
                    <a:pt x="582" y="1062"/>
                    <a:pt x="582" y="1062"/>
                  </a:cubicBezTo>
                  <a:cubicBezTo>
                    <a:pt x="572" y="1055"/>
                    <a:pt x="562" y="1047"/>
                    <a:pt x="557" y="1039"/>
                  </a:cubicBezTo>
                  <a:cubicBezTo>
                    <a:pt x="556" y="1038"/>
                    <a:pt x="552" y="1042"/>
                    <a:pt x="551" y="1042"/>
                  </a:cubicBezTo>
                  <a:cubicBezTo>
                    <a:pt x="540" y="1043"/>
                    <a:pt x="547" y="1054"/>
                    <a:pt x="557" y="1055"/>
                  </a:cubicBezTo>
                  <a:close/>
                  <a:moveTo>
                    <a:pt x="515" y="1015"/>
                  </a:moveTo>
                  <a:cubicBezTo>
                    <a:pt x="519" y="1018"/>
                    <a:pt x="518" y="1019"/>
                    <a:pt x="520" y="1023"/>
                  </a:cubicBezTo>
                  <a:cubicBezTo>
                    <a:pt x="520" y="1024"/>
                    <a:pt x="521" y="1025"/>
                    <a:pt x="521" y="1026"/>
                  </a:cubicBezTo>
                  <a:cubicBezTo>
                    <a:pt x="522" y="1034"/>
                    <a:pt x="530" y="1039"/>
                    <a:pt x="534" y="1045"/>
                  </a:cubicBezTo>
                  <a:cubicBezTo>
                    <a:pt x="535" y="1046"/>
                    <a:pt x="535" y="1046"/>
                    <a:pt x="535" y="1046"/>
                  </a:cubicBezTo>
                  <a:cubicBezTo>
                    <a:pt x="553" y="1053"/>
                    <a:pt x="522" y="1026"/>
                    <a:pt x="523" y="1023"/>
                  </a:cubicBezTo>
                  <a:cubicBezTo>
                    <a:pt x="525" y="1014"/>
                    <a:pt x="512" y="1012"/>
                    <a:pt x="515" y="1015"/>
                  </a:cubicBezTo>
                  <a:close/>
                  <a:moveTo>
                    <a:pt x="500" y="1048"/>
                  </a:moveTo>
                  <a:cubicBezTo>
                    <a:pt x="501" y="1051"/>
                    <a:pt x="505" y="1074"/>
                    <a:pt x="504" y="1076"/>
                  </a:cubicBezTo>
                  <a:cubicBezTo>
                    <a:pt x="502" y="1082"/>
                    <a:pt x="495" y="1068"/>
                    <a:pt x="494" y="1070"/>
                  </a:cubicBezTo>
                  <a:cubicBezTo>
                    <a:pt x="493" y="1074"/>
                    <a:pt x="511" y="1094"/>
                    <a:pt x="512" y="1101"/>
                  </a:cubicBezTo>
                  <a:cubicBezTo>
                    <a:pt x="514" y="1110"/>
                    <a:pt x="493" y="1097"/>
                    <a:pt x="506" y="1111"/>
                  </a:cubicBezTo>
                  <a:cubicBezTo>
                    <a:pt x="507" y="1111"/>
                    <a:pt x="507" y="1111"/>
                    <a:pt x="507" y="1111"/>
                  </a:cubicBezTo>
                  <a:cubicBezTo>
                    <a:pt x="507" y="1112"/>
                    <a:pt x="515" y="1115"/>
                    <a:pt x="514" y="1107"/>
                  </a:cubicBezTo>
                  <a:cubicBezTo>
                    <a:pt x="513" y="1103"/>
                    <a:pt x="525" y="1099"/>
                    <a:pt x="524" y="1098"/>
                  </a:cubicBezTo>
                  <a:cubicBezTo>
                    <a:pt x="519" y="1094"/>
                    <a:pt x="518" y="1099"/>
                    <a:pt x="512" y="1094"/>
                  </a:cubicBezTo>
                  <a:cubicBezTo>
                    <a:pt x="511" y="1093"/>
                    <a:pt x="508" y="1093"/>
                    <a:pt x="511" y="1091"/>
                  </a:cubicBezTo>
                  <a:cubicBezTo>
                    <a:pt x="514" y="1089"/>
                    <a:pt x="508" y="1085"/>
                    <a:pt x="511" y="1085"/>
                  </a:cubicBezTo>
                  <a:cubicBezTo>
                    <a:pt x="532" y="1083"/>
                    <a:pt x="506" y="1081"/>
                    <a:pt x="511" y="1077"/>
                  </a:cubicBezTo>
                  <a:cubicBezTo>
                    <a:pt x="511" y="1076"/>
                    <a:pt x="515" y="1078"/>
                    <a:pt x="515" y="1077"/>
                  </a:cubicBezTo>
                  <a:cubicBezTo>
                    <a:pt x="515" y="1076"/>
                    <a:pt x="513" y="1074"/>
                    <a:pt x="513" y="1073"/>
                  </a:cubicBezTo>
                  <a:cubicBezTo>
                    <a:pt x="512" y="1072"/>
                    <a:pt x="507" y="1039"/>
                    <a:pt x="495" y="1039"/>
                  </a:cubicBezTo>
                  <a:cubicBezTo>
                    <a:pt x="491" y="1039"/>
                    <a:pt x="500" y="1048"/>
                    <a:pt x="500" y="1048"/>
                  </a:cubicBezTo>
                  <a:close/>
                  <a:moveTo>
                    <a:pt x="539" y="1131"/>
                  </a:moveTo>
                  <a:cubicBezTo>
                    <a:pt x="539" y="1131"/>
                    <a:pt x="539" y="1131"/>
                    <a:pt x="539" y="1131"/>
                  </a:cubicBezTo>
                  <a:cubicBezTo>
                    <a:pt x="540" y="1129"/>
                    <a:pt x="529" y="1123"/>
                    <a:pt x="528" y="1124"/>
                  </a:cubicBezTo>
                  <a:cubicBezTo>
                    <a:pt x="528" y="1124"/>
                    <a:pt x="528" y="1124"/>
                    <a:pt x="528" y="1125"/>
                  </a:cubicBezTo>
                  <a:cubicBezTo>
                    <a:pt x="527" y="1143"/>
                    <a:pt x="513" y="1129"/>
                    <a:pt x="501" y="1140"/>
                  </a:cubicBezTo>
                  <a:cubicBezTo>
                    <a:pt x="499" y="1142"/>
                    <a:pt x="494" y="1134"/>
                    <a:pt x="495" y="1140"/>
                  </a:cubicBezTo>
                  <a:cubicBezTo>
                    <a:pt x="497" y="1152"/>
                    <a:pt x="530" y="1126"/>
                    <a:pt x="537" y="1142"/>
                  </a:cubicBezTo>
                  <a:cubicBezTo>
                    <a:pt x="543" y="1156"/>
                    <a:pt x="520" y="1137"/>
                    <a:pt x="518" y="1142"/>
                  </a:cubicBezTo>
                  <a:cubicBezTo>
                    <a:pt x="513" y="1149"/>
                    <a:pt x="540" y="1153"/>
                    <a:pt x="541" y="1153"/>
                  </a:cubicBezTo>
                  <a:cubicBezTo>
                    <a:pt x="543" y="1153"/>
                    <a:pt x="538" y="1132"/>
                    <a:pt x="539" y="1131"/>
                  </a:cubicBezTo>
                  <a:close/>
                  <a:moveTo>
                    <a:pt x="486" y="1240"/>
                  </a:moveTo>
                  <a:cubicBezTo>
                    <a:pt x="490" y="1243"/>
                    <a:pt x="495" y="1237"/>
                    <a:pt x="502" y="1243"/>
                  </a:cubicBezTo>
                  <a:cubicBezTo>
                    <a:pt x="503" y="1245"/>
                    <a:pt x="501" y="1255"/>
                    <a:pt x="505" y="1254"/>
                  </a:cubicBezTo>
                  <a:cubicBezTo>
                    <a:pt x="506" y="1254"/>
                    <a:pt x="506" y="1248"/>
                    <a:pt x="506" y="1247"/>
                  </a:cubicBezTo>
                  <a:cubicBezTo>
                    <a:pt x="510" y="1244"/>
                    <a:pt x="503" y="1242"/>
                    <a:pt x="501" y="1240"/>
                  </a:cubicBezTo>
                  <a:cubicBezTo>
                    <a:pt x="500" y="1240"/>
                    <a:pt x="500" y="1240"/>
                    <a:pt x="500" y="1240"/>
                  </a:cubicBezTo>
                  <a:cubicBezTo>
                    <a:pt x="487" y="1235"/>
                    <a:pt x="503" y="1228"/>
                    <a:pt x="505" y="1231"/>
                  </a:cubicBezTo>
                  <a:cubicBezTo>
                    <a:pt x="505" y="1231"/>
                    <a:pt x="504" y="1235"/>
                    <a:pt x="506" y="1233"/>
                  </a:cubicBezTo>
                  <a:cubicBezTo>
                    <a:pt x="511" y="1230"/>
                    <a:pt x="509" y="1220"/>
                    <a:pt x="510" y="1215"/>
                  </a:cubicBezTo>
                  <a:cubicBezTo>
                    <a:pt x="511" y="1213"/>
                    <a:pt x="515" y="1211"/>
                    <a:pt x="514" y="1209"/>
                  </a:cubicBezTo>
                  <a:cubicBezTo>
                    <a:pt x="513" y="1209"/>
                    <a:pt x="513" y="1208"/>
                    <a:pt x="513" y="1207"/>
                  </a:cubicBezTo>
                  <a:cubicBezTo>
                    <a:pt x="512" y="1207"/>
                    <a:pt x="510" y="1207"/>
                    <a:pt x="510" y="1207"/>
                  </a:cubicBezTo>
                  <a:cubicBezTo>
                    <a:pt x="507" y="1207"/>
                    <a:pt x="507" y="1200"/>
                    <a:pt x="503" y="1201"/>
                  </a:cubicBezTo>
                  <a:cubicBezTo>
                    <a:pt x="502" y="1201"/>
                    <a:pt x="505" y="1209"/>
                    <a:pt x="506" y="1209"/>
                  </a:cubicBezTo>
                  <a:cubicBezTo>
                    <a:pt x="508" y="1210"/>
                    <a:pt x="508" y="1218"/>
                    <a:pt x="506" y="1224"/>
                  </a:cubicBezTo>
                  <a:cubicBezTo>
                    <a:pt x="504" y="1229"/>
                    <a:pt x="492" y="1227"/>
                    <a:pt x="491" y="1234"/>
                  </a:cubicBezTo>
                  <a:cubicBezTo>
                    <a:pt x="491" y="1235"/>
                    <a:pt x="486" y="1240"/>
                    <a:pt x="486" y="1240"/>
                  </a:cubicBezTo>
                  <a:close/>
                  <a:moveTo>
                    <a:pt x="475" y="1124"/>
                  </a:moveTo>
                  <a:cubicBezTo>
                    <a:pt x="477" y="1128"/>
                    <a:pt x="467" y="1145"/>
                    <a:pt x="475" y="1142"/>
                  </a:cubicBezTo>
                  <a:cubicBezTo>
                    <a:pt x="486" y="1138"/>
                    <a:pt x="472" y="1118"/>
                    <a:pt x="471" y="1113"/>
                  </a:cubicBezTo>
                  <a:cubicBezTo>
                    <a:pt x="471" y="1112"/>
                    <a:pt x="471" y="1112"/>
                    <a:pt x="471" y="1112"/>
                  </a:cubicBezTo>
                  <a:cubicBezTo>
                    <a:pt x="467" y="1109"/>
                    <a:pt x="463" y="1107"/>
                    <a:pt x="460" y="1110"/>
                  </a:cubicBezTo>
                  <a:cubicBezTo>
                    <a:pt x="457" y="1113"/>
                    <a:pt x="474" y="1122"/>
                    <a:pt x="475" y="1124"/>
                  </a:cubicBezTo>
                  <a:close/>
                  <a:moveTo>
                    <a:pt x="404" y="1122"/>
                  </a:moveTo>
                  <a:cubicBezTo>
                    <a:pt x="404" y="1122"/>
                    <a:pt x="404" y="1122"/>
                    <a:pt x="404" y="1122"/>
                  </a:cubicBezTo>
                  <a:cubicBezTo>
                    <a:pt x="404" y="1122"/>
                    <a:pt x="404" y="1122"/>
                    <a:pt x="404" y="1122"/>
                  </a:cubicBezTo>
                  <a:close/>
                  <a:moveTo>
                    <a:pt x="391" y="1183"/>
                  </a:moveTo>
                  <a:cubicBezTo>
                    <a:pt x="402" y="1187"/>
                    <a:pt x="402" y="1171"/>
                    <a:pt x="405" y="1167"/>
                  </a:cubicBezTo>
                  <a:cubicBezTo>
                    <a:pt x="408" y="1164"/>
                    <a:pt x="419" y="1171"/>
                    <a:pt x="422" y="1167"/>
                  </a:cubicBezTo>
                  <a:cubicBezTo>
                    <a:pt x="423" y="1166"/>
                    <a:pt x="403" y="1135"/>
                    <a:pt x="404" y="1126"/>
                  </a:cubicBezTo>
                  <a:cubicBezTo>
                    <a:pt x="404" y="1125"/>
                    <a:pt x="404" y="1125"/>
                    <a:pt x="404" y="1125"/>
                  </a:cubicBezTo>
                  <a:cubicBezTo>
                    <a:pt x="405" y="1121"/>
                    <a:pt x="402" y="1119"/>
                    <a:pt x="401" y="1124"/>
                  </a:cubicBezTo>
                  <a:cubicBezTo>
                    <a:pt x="399" y="1142"/>
                    <a:pt x="417" y="1155"/>
                    <a:pt x="414" y="1163"/>
                  </a:cubicBezTo>
                  <a:cubicBezTo>
                    <a:pt x="412" y="1167"/>
                    <a:pt x="407" y="1162"/>
                    <a:pt x="406" y="1161"/>
                  </a:cubicBezTo>
                  <a:cubicBezTo>
                    <a:pt x="402" y="1159"/>
                    <a:pt x="406" y="1164"/>
                    <a:pt x="404" y="1165"/>
                  </a:cubicBezTo>
                  <a:cubicBezTo>
                    <a:pt x="402" y="1167"/>
                    <a:pt x="401" y="1169"/>
                    <a:pt x="400" y="1170"/>
                  </a:cubicBezTo>
                  <a:cubicBezTo>
                    <a:pt x="397" y="1172"/>
                    <a:pt x="392" y="1163"/>
                    <a:pt x="392" y="1168"/>
                  </a:cubicBezTo>
                  <a:cubicBezTo>
                    <a:pt x="391" y="1171"/>
                    <a:pt x="397" y="1171"/>
                    <a:pt x="398" y="1173"/>
                  </a:cubicBezTo>
                  <a:cubicBezTo>
                    <a:pt x="399" y="1177"/>
                    <a:pt x="390" y="1183"/>
                    <a:pt x="391" y="1183"/>
                  </a:cubicBezTo>
                  <a:close/>
                  <a:moveTo>
                    <a:pt x="369" y="1088"/>
                  </a:moveTo>
                  <a:cubicBezTo>
                    <a:pt x="370" y="1089"/>
                    <a:pt x="374" y="1090"/>
                    <a:pt x="374" y="1087"/>
                  </a:cubicBezTo>
                  <a:cubicBezTo>
                    <a:pt x="375" y="1078"/>
                    <a:pt x="383" y="1080"/>
                    <a:pt x="382" y="1068"/>
                  </a:cubicBezTo>
                  <a:cubicBezTo>
                    <a:pt x="381" y="1062"/>
                    <a:pt x="374" y="1062"/>
                    <a:pt x="371" y="1058"/>
                  </a:cubicBezTo>
                  <a:cubicBezTo>
                    <a:pt x="371" y="1058"/>
                    <a:pt x="371" y="1058"/>
                    <a:pt x="371" y="1058"/>
                  </a:cubicBezTo>
                  <a:cubicBezTo>
                    <a:pt x="370" y="1057"/>
                    <a:pt x="360" y="1075"/>
                    <a:pt x="369" y="1088"/>
                  </a:cubicBezTo>
                  <a:close/>
                  <a:moveTo>
                    <a:pt x="329" y="1285"/>
                  </a:moveTo>
                  <a:cubicBezTo>
                    <a:pt x="329" y="1288"/>
                    <a:pt x="343" y="1283"/>
                    <a:pt x="339" y="1282"/>
                  </a:cubicBezTo>
                  <a:cubicBezTo>
                    <a:pt x="333" y="1279"/>
                    <a:pt x="327" y="1274"/>
                    <a:pt x="316" y="1268"/>
                  </a:cubicBezTo>
                  <a:cubicBezTo>
                    <a:pt x="314" y="1267"/>
                    <a:pt x="314" y="1267"/>
                    <a:pt x="314" y="1267"/>
                  </a:cubicBezTo>
                  <a:cubicBezTo>
                    <a:pt x="299" y="1263"/>
                    <a:pt x="330" y="1277"/>
                    <a:pt x="329" y="1285"/>
                  </a:cubicBezTo>
                  <a:close/>
                  <a:moveTo>
                    <a:pt x="344" y="1320"/>
                  </a:moveTo>
                  <a:cubicBezTo>
                    <a:pt x="344" y="1320"/>
                    <a:pt x="344" y="1320"/>
                    <a:pt x="344" y="1320"/>
                  </a:cubicBezTo>
                  <a:cubicBezTo>
                    <a:pt x="345" y="1320"/>
                    <a:pt x="349" y="1321"/>
                    <a:pt x="349" y="1320"/>
                  </a:cubicBezTo>
                  <a:cubicBezTo>
                    <a:pt x="350" y="1318"/>
                    <a:pt x="347" y="1319"/>
                    <a:pt x="346" y="1319"/>
                  </a:cubicBezTo>
                  <a:cubicBezTo>
                    <a:pt x="319" y="1323"/>
                    <a:pt x="312" y="1329"/>
                    <a:pt x="287" y="1344"/>
                  </a:cubicBezTo>
                  <a:cubicBezTo>
                    <a:pt x="282" y="1347"/>
                    <a:pt x="278" y="1351"/>
                    <a:pt x="277" y="1356"/>
                  </a:cubicBezTo>
                  <a:cubicBezTo>
                    <a:pt x="277" y="1356"/>
                    <a:pt x="280" y="1357"/>
                    <a:pt x="280" y="1357"/>
                  </a:cubicBezTo>
                  <a:cubicBezTo>
                    <a:pt x="286" y="1360"/>
                    <a:pt x="282" y="1353"/>
                    <a:pt x="283" y="1351"/>
                  </a:cubicBezTo>
                  <a:cubicBezTo>
                    <a:pt x="289" y="1345"/>
                    <a:pt x="294" y="1340"/>
                    <a:pt x="302" y="1339"/>
                  </a:cubicBezTo>
                  <a:cubicBezTo>
                    <a:pt x="321" y="1334"/>
                    <a:pt x="317" y="1323"/>
                    <a:pt x="337" y="1328"/>
                  </a:cubicBezTo>
                  <a:cubicBezTo>
                    <a:pt x="337" y="1328"/>
                    <a:pt x="338" y="1328"/>
                    <a:pt x="338" y="1328"/>
                  </a:cubicBezTo>
                  <a:cubicBezTo>
                    <a:pt x="341" y="1326"/>
                    <a:pt x="330" y="1321"/>
                    <a:pt x="344" y="1320"/>
                  </a:cubicBezTo>
                  <a:close/>
                  <a:moveTo>
                    <a:pt x="380" y="1349"/>
                  </a:moveTo>
                  <a:cubicBezTo>
                    <a:pt x="388" y="1334"/>
                    <a:pt x="354" y="1342"/>
                    <a:pt x="359" y="1326"/>
                  </a:cubicBezTo>
                  <a:cubicBezTo>
                    <a:pt x="362" y="1318"/>
                    <a:pt x="392" y="1320"/>
                    <a:pt x="388" y="1298"/>
                  </a:cubicBezTo>
                  <a:cubicBezTo>
                    <a:pt x="388" y="1296"/>
                    <a:pt x="382" y="1303"/>
                    <a:pt x="382" y="1296"/>
                  </a:cubicBezTo>
                  <a:cubicBezTo>
                    <a:pt x="382" y="1295"/>
                    <a:pt x="399" y="1293"/>
                    <a:pt x="398" y="1291"/>
                  </a:cubicBezTo>
                  <a:cubicBezTo>
                    <a:pt x="396" y="1288"/>
                    <a:pt x="383" y="1296"/>
                    <a:pt x="379" y="1291"/>
                  </a:cubicBezTo>
                  <a:cubicBezTo>
                    <a:pt x="377" y="1287"/>
                    <a:pt x="387" y="1285"/>
                    <a:pt x="388" y="1281"/>
                  </a:cubicBezTo>
                  <a:cubicBezTo>
                    <a:pt x="389" y="1277"/>
                    <a:pt x="382" y="1276"/>
                    <a:pt x="380" y="1274"/>
                  </a:cubicBezTo>
                  <a:cubicBezTo>
                    <a:pt x="378" y="1271"/>
                    <a:pt x="400" y="1261"/>
                    <a:pt x="401" y="1260"/>
                  </a:cubicBezTo>
                  <a:cubicBezTo>
                    <a:pt x="416" y="1244"/>
                    <a:pt x="403" y="1259"/>
                    <a:pt x="421" y="1248"/>
                  </a:cubicBezTo>
                  <a:cubicBezTo>
                    <a:pt x="423" y="1247"/>
                    <a:pt x="408" y="1241"/>
                    <a:pt x="410" y="1235"/>
                  </a:cubicBezTo>
                  <a:cubicBezTo>
                    <a:pt x="410" y="1234"/>
                    <a:pt x="428" y="1242"/>
                    <a:pt x="429" y="1242"/>
                  </a:cubicBezTo>
                  <a:cubicBezTo>
                    <a:pt x="446" y="1244"/>
                    <a:pt x="448" y="1235"/>
                    <a:pt x="463" y="1251"/>
                  </a:cubicBezTo>
                  <a:cubicBezTo>
                    <a:pt x="465" y="1252"/>
                    <a:pt x="468" y="1257"/>
                    <a:pt x="470" y="1257"/>
                  </a:cubicBezTo>
                  <a:cubicBezTo>
                    <a:pt x="470" y="1257"/>
                    <a:pt x="462" y="1241"/>
                    <a:pt x="456" y="1240"/>
                  </a:cubicBezTo>
                  <a:cubicBezTo>
                    <a:pt x="456" y="1240"/>
                    <a:pt x="456" y="1240"/>
                    <a:pt x="456" y="1240"/>
                  </a:cubicBezTo>
                  <a:cubicBezTo>
                    <a:pt x="465" y="1232"/>
                    <a:pt x="466" y="1225"/>
                    <a:pt x="466" y="1218"/>
                  </a:cubicBezTo>
                  <a:cubicBezTo>
                    <a:pt x="466" y="1217"/>
                    <a:pt x="477" y="1206"/>
                    <a:pt x="470" y="1208"/>
                  </a:cubicBezTo>
                  <a:cubicBezTo>
                    <a:pt x="468" y="1209"/>
                    <a:pt x="467" y="1215"/>
                    <a:pt x="465" y="1214"/>
                  </a:cubicBezTo>
                  <a:cubicBezTo>
                    <a:pt x="459" y="1212"/>
                    <a:pt x="469" y="1200"/>
                    <a:pt x="466" y="1199"/>
                  </a:cubicBezTo>
                  <a:cubicBezTo>
                    <a:pt x="447" y="1197"/>
                    <a:pt x="465" y="1226"/>
                    <a:pt x="457" y="1231"/>
                  </a:cubicBezTo>
                  <a:cubicBezTo>
                    <a:pt x="456" y="1231"/>
                    <a:pt x="451" y="1223"/>
                    <a:pt x="450" y="1222"/>
                  </a:cubicBezTo>
                  <a:cubicBezTo>
                    <a:pt x="447" y="1219"/>
                    <a:pt x="439" y="1218"/>
                    <a:pt x="436" y="1216"/>
                  </a:cubicBezTo>
                  <a:cubicBezTo>
                    <a:pt x="435" y="1216"/>
                    <a:pt x="429" y="1213"/>
                    <a:pt x="429" y="1215"/>
                  </a:cubicBezTo>
                  <a:cubicBezTo>
                    <a:pt x="430" y="1228"/>
                    <a:pt x="446" y="1219"/>
                    <a:pt x="453" y="1232"/>
                  </a:cubicBezTo>
                  <a:cubicBezTo>
                    <a:pt x="453" y="1233"/>
                    <a:pt x="457" y="1237"/>
                    <a:pt x="456" y="1238"/>
                  </a:cubicBezTo>
                  <a:cubicBezTo>
                    <a:pt x="456" y="1238"/>
                    <a:pt x="454" y="1238"/>
                    <a:pt x="453" y="1238"/>
                  </a:cubicBezTo>
                  <a:cubicBezTo>
                    <a:pt x="440" y="1236"/>
                    <a:pt x="431" y="1240"/>
                    <a:pt x="432" y="1229"/>
                  </a:cubicBezTo>
                  <a:cubicBezTo>
                    <a:pt x="432" y="1227"/>
                    <a:pt x="438" y="1226"/>
                    <a:pt x="435" y="1225"/>
                  </a:cubicBezTo>
                  <a:cubicBezTo>
                    <a:pt x="433" y="1224"/>
                    <a:pt x="430" y="1221"/>
                    <a:pt x="428" y="1222"/>
                  </a:cubicBezTo>
                  <a:cubicBezTo>
                    <a:pt x="424" y="1226"/>
                    <a:pt x="419" y="1243"/>
                    <a:pt x="412" y="1231"/>
                  </a:cubicBezTo>
                  <a:cubicBezTo>
                    <a:pt x="411" y="1229"/>
                    <a:pt x="420" y="1223"/>
                    <a:pt x="418" y="1222"/>
                  </a:cubicBezTo>
                  <a:cubicBezTo>
                    <a:pt x="415" y="1222"/>
                    <a:pt x="406" y="1222"/>
                    <a:pt x="415" y="1221"/>
                  </a:cubicBezTo>
                  <a:cubicBezTo>
                    <a:pt x="416" y="1220"/>
                    <a:pt x="425" y="1217"/>
                    <a:pt x="421" y="1215"/>
                  </a:cubicBezTo>
                  <a:cubicBezTo>
                    <a:pt x="421" y="1214"/>
                    <a:pt x="402" y="1220"/>
                    <a:pt x="401" y="1219"/>
                  </a:cubicBezTo>
                  <a:cubicBezTo>
                    <a:pt x="395" y="1212"/>
                    <a:pt x="413" y="1208"/>
                    <a:pt x="402" y="1205"/>
                  </a:cubicBezTo>
                  <a:cubicBezTo>
                    <a:pt x="392" y="1202"/>
                    <a:pt x="400" y="1220"/>
                    <a:pt x="394" y="1221"/>
                  </a:cubicBezTo>
                  <a:cubicBezTo>
                    <a:pt x="380" y="1225"/>
                    <a:pt x="375" y="1200"/>
                    <a:pt x="370" y="1210"/>
                  </a:cubicBezTo>
                  <a:cubicBezTo>
                    <a:pt x="369" y="1212"/>
                    <a:pt x="374" y="1215"/>
                    <a:pt x="374" y="1217"/>
                  </a:cubicBezTo>
                  <a:cubicBezTo>
                    <a:pt x="372" y="1242"/>
                    <a:pt x="398" y="1207"/>
                    <a:pt x="404" y="1242"/>
                  </a:cubicBezTo>
                  <a:cubicBezTo>
                    <a:pt x="404" y="1243"/>
                    <a:pt x="410" y="1243"/>
                    <a:pt x="410" y="1245"/>
                  </a:cubicBezTo>
                  <a:cubicBezTo>
                    <a:pt x="410" y="1246"/>
                    <a:pt x="407" y="1246"/>
                    <a:pt x="406" y="1246"/>
                  </a:cubicBezTo>
                  <a:cubicBezTo>
                    <a:pt x="389" y="1248"/>
                    <a:pt x="394" y="1260"/>
                    <a:pt x="389" y="1262"/>
                  </a:cubicBezTo>
                  <a:cubicBezTo>
                    <a:pt x="385" y="1264"/>
                    <a:pt x="376" y="1252"/>
                    <a:pt x="372" y="1255"/>
                  </a:cubicBezTo>
                  <a:cubicBezTo>
                    <a:pt x="370" y="1256"/>
                    <a:pt x="385" y="1263"/>
                    <a:pt x="383" y="1265"/>
                  </a:cubicBezTo>
                  <a:cubicBezTo>
                    <a:pt x="374" y="1269"/>
                    <a:pt x="375" y="1270"/>
                    <a:pt x="376" y="1280"/>
                  </a:cubicBezTo>
                  <a:cubicBezTo>
                    <a:pt x="377" y="1285"/>
                    <a:pt x="372" y="1285"/>
                    <a:pt x="367" y="1283"/>
                  </a:cubicBezTo>
                  <a:cubicBezTo>
                    <a:pt x="365" y="1282"/>
                    <a:pt x="361" y="1284"/>
                    <a:pt x="366" y="1285"/>
                  </a:cubicBezTo>
                  <a:cubicBezTo>
                    <a:pt x="371" y="1286"/>
                    <a:pt x="374" y="1292"/>
                    <a:pt x="373" y="1293"/>
                  </a:cubicBezTo>
                  <a:cubicBezTo>
                    <a:pt x="372" y="1296"/>
                    <a:pt x="365" y="1289"/>
                    <a:pt x="364" y="1292"/>
                  </a:cubicBezTo>
                  <a:cubicBezTo>
                    <a:pt x="363" y="1295"/>
                    <a:pt x="379" y="1307"/>
                    <a:pt x="379" y="1312"/>
                  </a:cubicBezTo>
                  <a:cubicBezTo>
                    <a:pt x="379" y="1315"/>
                    <a:pt x="343" y="1326"/>
                    <a:pt x="344" y="1332"/>
                  </a:cubicBezTo>
                  <a:cubicBezTo>
                    <a:pt x="344" y="1334"/>
                    <a:pt x="355" y="1330"/>
                    <a:pt x="357" y="1333"/>
                  </a:cubicBezTo>
                  <a:cubicBezTo>
                    <a:pt x="358" y="1334"/>
                    <a:pt x="358" y="1342"/>
                    <a:pt x="360" y="1344"/>
                  </a:cubicBezTo>
                  <a:cubicBezTo>
                    <a:pt x="364" y="1346"/>
                    <a:pt x="383" y="1337"/>
                    <a:pt x="376" y="1348"/>
                  </a:cubicBezTo>
                  <a:cubicBezTo>
                    <a:pt x="375" y="1350"/>
                    <a:pt x="378" y="1352"/>
                    <a:pt x="380" y="1349"/>
                  </a:cubicBezTo>
                  <a:close/>
                  <a:moveTo>
                    <a:pt x="405" y="1484"/>
                  </a:moveTo>
                  <a:cubicBezTo>
                    <a:pt x="404" y="1485"/>
                    <a:pt x="399" y="1487"/>
                    <a:pt x="402" y="1488"/>
                  </a:cubicBezTo>
                  <a:cubicBezTo>
                    <a:pt x="412" y="1493"/>
                    <a:pt x="396" y="1489"/>
                    <a:pt x="390" y="1490"/>
                  </a:cubicBezTo>
                  <a:cubicBezTo>
                    <a:pt x="388" y="1491"/>
                    <a:pt x="380" y="1495"/>
                    <a:pt x="380" y="1498"/>
                  </a:cubicBezTo>
                  <a:cubicBezTo>
                    <a:pt x="379" y="1503"/>
                    <a:pt x="397" y="1510"/>
                    <a:pt x="394" y="1505"/>
                  </a:cubicBezTo>
                  <a:cubicBezTo>
                    <a:pt x="393" y="1503"/>
                    <a:pt x="398" y="1501"/>
                    <a:pt x="404" y="1499"/>
                  </a:cubicBezTo>
                  <a:cubicBezTo>
                    <a:pt x="404" y="1498"/>
                    <a:pt x="404" y="1498"/>
                    <a:pt x="404" y="1498"/>
                  </a:cubicBezTo>
                  <a:cubicBezTo>
                    <a:pt x="407" y="1496"/>
                    <a:pt x="414" y="1482"/>
                    <a:pt x="405" y="1484"/>
                  </a:cubicBezTo>
                  <a:close/>
                  <a:moveTo>
                    <a:pt x="442" y="1380"/>
                  </a:moveTo>
                  <a:cubicBezTo>
                    <a:pt x="439" y="1377"/>
                    <a:pt x="433" y="1368"/>
                    <a:pt x="434" y="1366"/>
                  </a:cubicBezTo>
                  <a:cubicBezTo>
                    <a:pt x="434" y="1363"/>
                    <a:pt x="437" y="1369"/>
                    <a:pt x="439" y="1368"/>
                  </a:cubicBezTo>
                  <a:cubicBezTo>
                    <a:pt x="440" y="1367"/>
                    <a:pt x="436" y="1362"/>
                    <a:pt x="435" y="1362"/>
                  </a:cubicBezTo>
                  <a:cubicBezTo>
                    <a:pt x="421" y="1355"/>
                    <a:pt x="422" y="1366"/>
                    <a:pt x="408" y="1358"/>
                  </a:cubicBezTo>
                  <a:cubicBezTo>
                    <a:pt x="407" y="1357"/>
                    <a:pt x="406" y="1357"/>
                    <a:pt x="405" y="1356"/>
                  </a:cubicBezTo>
                  <a:cubicBezTo>
                    <a:pt x="404" y="1355"/>
                    <a:pt x="403" y="1354"/>
                    <a:pt x="403" y="1353"/>
                  </a:cubicBezTo>
                  <a:cubicBezTo>
                    <a:pt x="403" y="1348"/>
                    <a:pt x="425" y="1343"/>
                    <a:pt x="428" y="1346"/>
                  </a:cubicBezTo>
                  <a:cubicBezTo>
                    <a:pt x="429" y="1347"/>
                    <a:pt x="431" y="1350"/>
                    <a:pt x="433" y="1347"/>
                  </a:cubicBezTo>
                  <a:cubicBezTo>
                    <a:pt x="434" y="1347"/>
                    <a:pt x="432" y="1346"/>
                    <a:pt x="432" y="1346"/>
                  </a:cubicBezTo>
                  <a:cubicBezTo>
                    <a:pt x="427" y="1341"/>
                    <a:pt x="412" y="1338"/>
                    <a:pt x="412" y="1338"/>
                  </a:cubicBezTo>
                  <a:cubicBezTo>
                    <a:pt x="412" y="1336"/>
                    <a:pt x="417" y="1338"/>
                    <a:pt x="418" y="1336"/>
                  </a:cubicBezTo>
                  <a:cubicBezTo>
                    <a:pt x="420" y="1334"/>
                    <a:pt x="427" y="1298"/>
                    <a:pt x="450" y="1310"/>
                  </a:cubicBezTo>
                  <a:cubicBezTo>
                    <a:pt x="451" y="1311"/>
                    <a:pt x="457" y="1312"/>
                    <a:pt x="458" y="1312"/>
                  </a:cubicBezTo>
                  <a:cubicBezTo>
                    <a:pt x="460" y="1308"/>
                    <a:pt x="442" y="1305"/>
                    <a:pt x="442" y="1302"/>
                  </a:cubicBezTo>
                  <a:cubicBezTo>
                    <a:pt x="442" y="1301"/>
                    <a:pt x="444" y="1300"/>
                    <a:pt x="444" y="1299"/>
                  </a:cubicBezTo>
                  <a:cubicBezTo>
                    <a:pt x="450" y="1290"/>
                    <a:pt x="466" y="1293"/>
                    <a:pt x="466" y="1293"/>
                  </a:cubicBezTo>
                  <a:cubicBezTo>
                    <a:pt x="469" y="1291"/>
                    <a:pt x="462" y="1286"/>
                    <a:pt x="464" y="1284"/>
                  </a:cubicBezTo>
                  <a:cubicBezTo>
                    <a:pt x="466" y="1282"/>
                    <a:pt x="476" y="1281"/>
                    <a:pt x="472" y="1279"/>
                  </a:cubicBezTo>
                  <a:cubicBezTo>
                    <a:pt x="471" y="1279"/>
                    <a:pt x="471" y="1279"/>
                    <a:pt x="471" y="1279"/>
                  </a:cubicBezTo>
                  <a:cubicBezTo>
                    <a:pt x="469" y="1278"/>
                    <a:pt x="467" y="1280"/>
                    <a:pt x="464" y="1280"/>
                  </a:cubicBezTo>
                  <a:cubicBezTo>
                    <a:pt x="458" y="1281"/>
                    <a:pt x="455" y="1287"/>
                    <a:pt x="448" y="1289"/>
                  </a:cubicBezTo>
                  <a:cubicBezTo>
                    <a:pt x="445" y="1291"/>
                    <a:pt x="449" y="1294"/>
                    <a:pt x="447" y="1295"/>
                  </a:cubicBezTo>
                  <a:cubicBezTo>
                    <a:pt x="437" y="1299"/>
                    <a:pt x="436" y="1287"/>
                    <a:pt x="430" y="1296"/>
                  </a:cubicBezTo>
                  <a:cubicBezTo>
                    <a:pt x="427" y="1299"/>
                    <a:pt x="440" y="1297"/>
                    <a:pt x="436" y="1303"/>
                  </a:cubicBezTo>
                  <a:cubicBezTo>
                    <a:pt x="433" y="1307"/>
                    <a:pt x="414" y="1324"/>
                    <a:pt x="411" y="1326"/>
                  </a:cubicBezTo>
                  <a:cubicBezTo>
                    <a:pt x="408" y="1327"/>
                    <a:pt x="406" y="1320"/>
                    <a:pt x="402" y="1323"/>
                  </a:cubicBezTo>
                  <a:cubicBezTo>
                    <a:pt x="402" y="1324"/>
                    <a:pt x="402" y="1324"/>
                    <a:pt x="402" y="1324"/>
                  </a:cubicBezTo>
                  <a:cubicBezTo>
                    <a:pt x="399" y="1330"/>
                    <a:pt x="407" y="1331"/>
                    <a:pt x="408" y="1334"/>
                  </a:cubicBezTo>
                  <a:cubicBezTo>
                    <a:pt x="412" y="1345"/>
                    <a:pt x="404" y="1345"/>
                    <a:pt x="399" y="1350"/>
                  </a:cubicBezTo>
                  <a:cubicBezTo>
                    <a:pt x="397" y="1352"/>
                    <a:pt x="402" y="1358"/>
                    <a:pt x="401" y="1358"/>
                  </a:cubicBezTo>
                  <a:cubicBezTo>
                    <a:pt x="396" y="1362"/>
                    <a:pt x="387" y="1351"/>
                    <a:pt x="386" y="1345"/>
                  </a:cubicBezTo>
                  <a:cubicBezTo>
                    <a:pt x="386" y="1344"/>
                    <a:pt x="384" y="1337"/>
                    <a:pt x="384" y="1338"/>
                  </a:cubicBezTo>
                  <a:cubicBezTo>
                    <a:pt x="375" y="1358"/>
                    <a:pt x="413" y="1368"/>
                    <a:pt x="426" y="1376"/>
                  </a:cubicBezTo>
                  <a:cubicBezTo>
                    <a:pt x="430" y="1379"/>
                    <a:pt x="426" y="1366"/>
                    <a:pt x="431" y="1369"/>
                  </a:cubicBezTo>
                  <a:cubicBezTo>
                    <a:pt x="434" y="1371"/>
                    <a:pt x="437" y="1388"/>
                    <a:pt x="446" y="1384"/>
                  </a:cubicBezTo>
                  <a:cubicBezTo>
                    <a:pt x="448" y="1383"/>
                    <a:pt x="444" y="1381"/>
                    <a:pt x="442" y="1380"/>
                  </a:cubicBezTo>
                  <a:close/>
                  <a:moveTo>
                    <a:pt x="473" y="1340"/>
                  </a:moveTo>
                  <a:cubicBezTo>
                    <a:pt x="472" y="1339"/>
                    <a:pt x="473" y="1337"/>
                    <a:pt x="475" y="1336"/>
                  </a:cubicBezTo>
                  <a:cubicBezTo>
                    <a:pt x="478" y="1333"/>
                    <a:pt x="471" y="1327"/>
                    <a:pt x="467" y="1327"/>
                  </a:cubicBezTo>
                  <a:cubicBezTo>
                    <a:pt x="467" y="1327"/>
                    <a:pt x="467" y="1327"/>
                    <a:pt x="467" y="1327"/>
                  </a:cubicBezTo>
                  <a:cubicBezTo>
                    <a:pt x="464" y="1327"/>
                    <a:pt x="468" y="1333"/>
                    <a:pt x="466" y="1335"/>
                  </a:cubicBezTo>
                  <a:cubicBezTo>
                    <a:pt x="465" y="1335"/>
                    <a:pt x="446" y="1335"/>
                    <a:pt x="462" y="1340"/>
                  </a:cubicBezTo>
                  <a:cubicBezTo>
                    <a:pt x="462" y="1340"/>
                    <a:pt x="464" y="1344"/>
                    <a:pt x="463" y="1344"/>
                  </a:cubicBezTo>
                  <a:cubicBezTo>
                    <a:pt x="462" y="1346"/>
                    <a:pt x="458" y="1348"/>
                    <a:pt x="456" y="1346"/>
                  </a:cubicBezTo>
                  <a:cubicBezTo>
                    <a:pt x="450" y="1339"/>
                    <a:pt x="457" y="1359"/>
                    <a:pt x="446" y="1357"/>
                  </a:cubicBezTo>
                  <a:cubicBezTo>
                    <a:pt x="442" y="1356"/>
                    <a:pt x="439" y="1345"/>
                    <a:pt x="435" y="1349"/>
                  </a:cubicBezTo>
                  <a:cubicBezTo>
                    <a:pt x="434" y="1350"/>
                    <a:pt x="447" y="1368"/>
                    <a:pt x="451" y="1369"/>
                  </a:cubicBezTo>
                  <a:cubicBezTo>
                    <a:pt x="452" y="1369"/>
                    <a:pt x="454" y="1361"/>
                    <a:pt x="454" y="1360"/>
                  </a:cubicBezTo>
                  <a:cubicBezTo>
                    <a:pt x="454" y="1359"/>
                    <a:pt x="470" y="1366"/>
                    <a:pt x="470" y="1364"/>
                  </a:cubicBezTo>
                  <a:cubicBezTo>
                    <a:pt x="470" y="1362"/>
                    <a:pt x="468" y="1361"/>
                    <a:pt x="467" y="1360"/>
                  </a:cubicBezTo>
                  <a:cubicBezTo>
                    <a:pt x="466" y="1360"/>
                    <a:pt x="448" y="1355"/>
                    <a:pt x="460" y="1349"/>
                  </a:cubicBezTo>
                  <a:cubicBezTo>
                    <a:pt x="460" y="1349"/>
                    <a:pt x="466" y="1348"/>
                    <a:pt x="467" y="1346"/>
                  </a:cubicBezTo>
                  <a:cubicBezTo>
                    <a:pt x="467" y="1345"/>
                    <a:pt x="468" y="1339"/>
                    <a:pt x="470" y="1340"/>
                  </a:cubicBezTo>
                  <a:cubicBezTo>
                    <a:pt x="476" y="1345"/>
                    <a:pt x="477" y="1367"/>
                    <a:pt x="485" y="1362"/>
                  </a:cubicBezTo>
                  <a:cubicBezTo>
                    <a:pt x="492" y="1358"/>
                    <a:pt x="476" y="1344"/>
                    <a:pt x="473" y="1340"/>
                  </a:cubicBezTo>
                  <a:close/>
                  <a:moveTo>
                    <a:pt x="508" y="1330"/>
                  </a:moveTo>
                  <a:cubicBezTo>
                    <a:pt x="508" y="1330"/>
                    <a:pt x="507" y="1330"/>
                    <a:pt x="507" y="1330"/>
                  </a:cubicBezTo>
                  <a:cubicBezTo>
                    <a:pt x="499" y="1326"/>
                    <a:pt x="491" y="1331"/>
                    <a:pt x="484" y="1322"/>
                  </a:cubicBezTo>
                  <a:cubicBezTo>
                    <a:pt x="484" y="1322"/>
                    <a:pt x="480" y="1319"/>
                    <a:pt x="481" y="1318"/>
                  </a:cubicBezTo>
                  <a:cubicBezTo>
                    <a:pt x="485" y="1313"/>
                    <a:pt x="508" y="1324"/>
                    <a:pt x="499" y="1313"/>
                  </a:cubicBezTo>
                  <a:cubicBezTo>
                    <a:pt x="498" y="1313"/>
                    <a:pt x="498" y="1313"/>
                    <a:pt x="498" y="1313"/>
                  </a:cubicBezTo>
                  <a:cubicBezTo>
                    <a:pt x="493" y="1311"/>
                    <a:pt x="489" y="1315"/>
                    <a:pt x="483" y="1314"/>
                  </a:cubicBezTo>
                  <a:cubicBezTo>
                    <a:pt x="463" y="1311"/>
                    <a:pt x="494" y="1343"/>
                    <a:pt x="508" y="1331"/>
                  </a:cubicBezTo>
                  <a:cubicBezTo>
                    <a:pt x="508" y="1331"/>
                    <a:pt x="508" y="1331"/>
                    <a:pt x="508" y="1330"/>
                  </a:cubicBezTo>
                  <a:close/>
                  <a:moveTo>
                    <a:pt x="606" y="1373"/>
                  </a:moveTo>
                  <a:cubicBezTo>
                    <a:pt x="593" y="1364"/>
                    <a:pt x="604" y="1367"/>
                    <a:pt x="599" y="1358"/>
                  </a:cubicBezTo>
                  <a:cubicBezTo>
                    <a:pt x="598" y="1355"/>
                    <a:pt x="592" y="1354"/>
                    <a:pt x="592" y="1350"/>
                  </a:cubicBezTo>
                  <a:cubicBezTo>
                    <a:pt x="592" y="1347"/>
                    <a:pt x="599" y="1349"/>
                    <a:pt x="600" y="1347"/>
                  </a:cubicBezTo>
                  <a:cubicBezTo>
                    <a:pt x="603" y="1342"/>
                    <a:pt x="601" y="1352"/>
                    <a:pt x="603" y="1353"/>
                  </a:cubicBezTo>
                  <a:cubicBezTo>
                    <a:pt x="606" y="1355"/>
                    <a:pt x="607" y="1350"/>
                    <a:pt x="606" y="1348"/>
                  </a:cubicBezTo>
                  <a:cubicBezTo>
                    <a:pt x="605" y="1346"/>
                    <a:pt x="608" y="1343"/>
                    <a:pt x="608" y="1343"/>
                  </a:cubicBezTo>
                  <a:cubicBezTo>
                    <a:pt x="606" y="1341"/>
                    <a:pt x="599" y="1343"/>
                    <a:pt x="599" y="1342"/>
                  </a:cubicBezTo>
                  <a:cubicBezTo>
                    <a:pt x="599" y="1340"/>
                    <a:pt x="617" y="1326"/>
                    <a:pt x="614" y="1324"/>
                  </a:cubicBezTo>
                  <a:cubicBezTo>
                    <a:pt x="611" y="1321"/>
                    <a:pt x="605" y="1330"/>
                    <a:pt x="605" y="1332"/>
                  </a:cubicBezTo>
                  <a:cubicBezTo>
                    <a:pt x="604" y="1334"/>
                    <a:pt x="592" y="1344"/>
                    <a:pt x="589" y="1348"/>
                  </a:cubicBezTo>
                  <a:cubicBezTo>
                    <a:pt x="587" y="1354"/>
                    <a:pt x="602" y="1355"/>
                    <a:pt x="592" y="1360"/>
                  </a:cubicBezTo>
                  <a:cubicBezTo>
                    <a:pt x="587" y="1362"/>
                    <a:pt x="578" y="1347"/>
                    <a:pt x="570" y="1345"/>
                  </a:cubicBezTo>
                  <a:cubicBezTo>
                    <a:pt x="566" y="1344"/>
                    <a:pt x="570" y="1350"/>
                    <a:pt x="568" y="1350"/>
                  </a:cubicBezTo>
                  <a:cubicBezTo>
                    <a:pt x="563" y="1350"/>
                    <a:pt x="557" y="1345"/>
                    <a:pt x="552" y="1343"/>
                  </a:cubicBezTo>
                  <a:cubicBezTo>
                    <a:pt x="548" y="1342"/>
                    <a:pt x="546" y="1346"/>
                    <a:pt x="544" y="1344"/>
                  </a:cubicBezTo>
                  <a:cubicBezTo>
                    <a:pt x="543" y="1343"/>
                    <a:pt x="544" y="1338"/>
                    <a:pt x="543" y="1339"/>
                  </a:cubicBezTo>
                  <a:cubicBezTo>
                    <a:pt x="542" y="1340"/>
                    <a:pt x="541" y="1346"/>
                    <a:pt x="540" y="1344"/>
                  </a:cubicBezTo>
                  <a:cubicBezTo>
                    <a:pt x="537" y="1338"/>
                    <a:pt x="546" y="1332"/>
                    <a:pt x="546" y="1329"/>
                  </a:cubicBezTo>
                  <a:cubicBezTo>
                    <a:pt x="547" y="1326"/>
                    <a:pt x="535" y="1322"/>
                    <a:pt x="538" y="1320"/>
                  </a:cubicBezTo>
                  <a:cubicBezTo>
                    <a:pt x="542" y="1319"/>
                    <a:pt x="546" y="1318"/>
                    <a:pt x="549" y="1320"/>
                  </a:cubicBezTo>
                  <a:cubicBezTo>
                    <a:pt x="550" y="1321"/>
                    <a:pt x="558" y="1324"/>
                    <a:pt x="558" y="1322"/>
                  </a:cubicBezTo>
                  <a:cubicBezTo>
                    <a:pt x="556" y="1312"/>
                    <a:pt x="550" y="1319"/>
                    <a:pt x="541" y="1315"/>
                  </a:cubicBezTo>
                  <a:cubicBezTo>
                    <a:pt x="540" y="1315"/>
                    <a:pt x="555" y="1298"/>
                    <a:pt x="545" y="1302"/>
                  </a:cubicBezTo>
                  <a:cubicBezTo>
                    <a:pt x="543" y="1302"/>
                    <a:pt x="542" y="1300"/>
                    <a:pt x="542" y="1299"/>
                  </a:cubicBezTo>
                  <a:cubicBezTo>
                    <a:pt x="546" y="1293"/>
                    <a:pt x="566" y="1308"/>
                    <a:pt x="563" y="1302"/>
                  </a:cubicBezTo>
                  <a:cubicBezTo>
                    <a:pt x="562" y="1297"/>
                    <a:pt x="549" y="1290"/>
                    <a:pt x="549" y="1289"/>
                  </a:cubicBezTo>
                  <a:cubicBezTo>
                    <a:pt x="549" y="1289"/>
                    <a:pt x="565" y="1270"/>
                    <a:pt x="559" y="1266"/>
                  </a:cubicBezTo>
                  <a:cubicBezTo>
                    <a:pt x="558" y="1265"/>
                    <a:pt x="544" y="1281"/>
                    <a:pt x="544" y="1276"/>
                  </a:cubicBezTo>
                  <a:cubicBezTo>
                    <a:pt x="544" y="1266"/>
                    <a:pt x="546" y="1262"/>
                    <a:pt x="554" y="1261"/>
                  </a:cubicBezTo>
                  <a:cubicBezTo>
                    <a:pt x="557" y="1260"/>
                    <a:pt x="561" y="1257"/>
                    <a:pt x="560" y="1256"/>
                  </a:cubicBezTo>
                  <a:cubicBezTo>
                    <a:pt x="556" y="1252"/>
                    <a:pt x="553" y="1260"/>
                    <a:pt x="548" y="1255"/>
                  </a:cubicBezTo>
                  <a:cubicBezTo>
                    <a:pt x="543" y="1250"/>
                    <a:pt x="555" y="1253"/>
                    <a:pt x="553" y="1251"/>
                  </a:cubicBezTo>
                  <a:cubicBezTo>
                    <a:pt x="552" y="1250"/>
                    <a:pt x="546" y="1245"/>
                    <a:pt x="549" y="1243"/>
                  </a:cubicBezTo>
                  <a:cubicBezTo>
                    <a:pt x="553" y="1240"/>
                    <a:pt x="553" y="1248"/>
                    <a:pt x="554" y="1247"/>
                  </a:cubicBezTo>
                  <a:cubicBezTo>
                    <a:pt x="559" y="1245"/>
                    <a:pt x="562" y="1243"/>
                    <a:pt x="562" y="1244"/>
                  </a:cubicBezTo>
                  <a:cubicBezTo>
                    <a:pt x="566" y="1246"/>
                    <a:pt x="563" y="1238"/>
                    <a:pt x="564" y="1238"/>
                  </a:cubicBezTo>
                  <a:cubicBezTo>
                    <a:pt x="567" y="1238"/>
                    <a:pt x="575" y="1244"/>
                    <a:pt x="576" y="1243"/>
                  </a:cubicBezTo>
                  <a:cubicBezTo>
                    <a:pt x="580" y="1238"/>
                    <a:pt x="564" y="1234"/>
                    <a:pt x="563" y="1232"/>
                  </a:cubicBezTo>
                  <a:cubicBezTo>
                    <a:pt x="561" y="1228"/>
                    <a:pt x="567" y="1218"/>
                    <a:pt x="568" y="1215"/>
                  </a:cubicBezTo>
                  <a:cubicBezTo>
                    <a:pt x="568" y="1214"/>
                    <a:pt x="570" y="1207"/>
                    <a:pt x="572" y="1207"/>
                  </a:cubicBezTo>
                  <a:cubicBezTo>
                    <a:pt x="574" y="1208"/>
                    <a:pt x="571" y="1225"/>
                    <a:pt x="582" y="1227"/>
                  </a:cubicBezTo>
                  <a:cubicBezTo>
                    <a:pt x="582" y="1227"/>
                    <a:pt x="575" y="1219"/>
                    <a:pt x="576" y="1217"/>
                  </a:cubicBezTo>
                  <a:cubicBezTo>
                    <a:pt x="577" y="1215"/>
                    <a:pt x="577" y="1200"/>
                    <a:pt x="578" y="1199"/>
                  </a:cubicBezTo>
                  <a:cubicBezTo>
                    <a:pt x="579" y="1199"/>
                    <a:pt x="586" y="1203"/>
                    <a:pt x="587" y="1203"/>
                  </a:cubicBezTo>
                  <a:cubicBezTo>
                    <a:pt x="593" y="1201"/>
                    <a:pt x="577" y="1194"/>
                    <a:pt x="579" y="1188"/>
                  </a:cubicBezTo>
                  <a:cubicBezTo>
                    <a:pt x="579" y="1186"/>
                    <a:pt x="580" y="1180"/>
                    <a:pt x="580" y="1183"/>
                  </a:cubicBezTo>
                  <a:cubicBezTo>
                    <a:pt x="581" y="1189"/>
                    <a:pt x="595" y="1205"/>
                    <a:pt x="601" y="1201"/>
                  </a:cubicBezTo>
                  <a:cubicBezTo>
                    <a:pt x="606" y="1196"/>
                    <a:pt x="580" y="1186"/>
                    <a:pt x="587" y="1183"/>
                  </a:cubicBezTo>
                  <a:cubicBezTo>
                    <a:pt x="592" y="1180"/>
                    <a:pt x="608" y="1197"/>
                    <a:pt x="610" y="1196"/>
                  </a:cubicBezTo>
                  <a:cubicBezTo>
                    <a:pt x="615" y="1193"/>
                    <a:pt x="591" y="1155"/>
                    <a:pt x="613" y="1152"/>
                  </a:cubicBezTo>
                  <a:cubicBezTo>
                    <a:pt x="641" y="1149"/>
                    <a:pt x="630" y="1179"/>
                    <a:pt x="626" y="1172"/>
                  </a:cubicBezTo>
                  <a:cubicBezTo>
                    <a:pt x="626" y="1172"/>
                    <a:pt x="626" y="1172"/>
                    <a:pt x="626" y="1172"/>
                  </a:cubicBezTo>
                  <a:cubicBezTo>
                    <a:pt x="625" y="1171"/>
                    <a:pt x="625" y="1171"/>
                    <a:pt x="626" y="1172"/>
                  </a:cubicBezTo>
                  <a:cubicBezTo>
                    <a:pt x="626" y="1173"/>
                    <a:pt x="629" y="1178"/>
                    <a:pt x="627" y="1178"/>
                  </a:cubicBezTo>
                  <a:cubicBezTo>
                    <a:pt x="624" y="1179"/>
                    <a:pt x="622" y="1176"/>
                    <a:pt x="617" y="1176"/>
                  </a:cubicBezTo>
                  <a:cubicBezTo>
                    <a:pt x="613" y="1176"/>
                    <a:pt x="626" y="1183"/>
                    <a:pt x="617" y="1182"/>
                  </a:cubicBezTo>
                  <a:cubicBezTo>
                    <a:pt x="613" y="1182"/>
                    <a:pt x="614" y="1197"/>
                    <a:pt x="622" y="1197"/>
                  </a:cubicBezTo>
                  <a:cubicBezTo>
                    <a:pt x="624" y="1196"/>
                    <a:pt x="619" y="1193"/>
                    <a:pt x="619" y="1191"/>
                  </a:cubicBezTo>
                  <a:cubicBezTo>
                    <a:pt x="622" y="1179"/>
                    <a:pt x="630" y="1185"/>
                    <a:pt x="638" y="1177"/>
                  </a:cubicBezTo>
                  <a:cubicBezTo>
                    <a:pt x="641" y="1174"/>
                    <a:pt x="640" y="1151"/>
                    <a:pt x="642" y="1151"/>
                  </a:cubicBezTo>
                  <a:cubicBezTo>
                    <a:pt x="643" y="1150"/>
                    <a:pt x="643" y="1151"/>
                    <a:pt x="643" y="1152"/>
                  </a:cubicBezTo>
                  <a:cubicBezTo>
                    <a:pt x="658" y="1163"/>
                    <a:pt x="640" y="1172"/>
                    <a:pt x="644" y="1175"/>
                  </a:cubicBezTo>
                  <a:cubicBezTo>
                    <a:pt x="647" y="1177"/>
                    <a:pt x="653" y="1161"/>
                    <a:pt x="654" y="1170"/>
                  </a:cubicBezTo>
                  <a:cubicBezTo>
                    <a:pt x="654" y="1171"/>
                    <a:pt x="666" y="1177"/>
                    <a:pt x="666" y="1177"/>
                  </a:cubicBezTo>
                  <a:cubicBezTo>
                    <a:pt x="668" y="1177"/>
                    <a:pt x="666" y="1169"/>
                    <a:pt x="666" y="1169"/>
                  </a:cubicBezTo>
                  <a:cubicBezTo>
                    <a:pt x="667" y="1160"/>
                    <a:pt x="659" y="1170"/>
                    <a:pt x="658" y="1170"/>
                  </a:cubicBezTo>
                  <a:cubicBezTo>
                    <a:pt x="656" y="1170"/>
                    <a:pt x="657" y="1167"/>
                    <a:pt x="658" y="1166"/>
                  </a:cubicBezTo>
                  <a:cubicBezTo>
                    <a:pt x="664" y="1163"/>
                    <a:pt x="656" y="1164"/>
                    <a:pt x="654" y="1164"/>
                  </a:cubicBezTo>
                  <a:cubicBezTo>
                    <a:pt x="653" y="1164"/>
                    <a:pt x="653" y="1161"/>
                    <a:pt x="653" y="1160"/>
                  </a:cubicBezTo>
                  <a:cubicBezTo>
                    <a:pt x="654" y="1153"/>
                    <a:pt x="659" y="1156"/>
                    <a:pt x="661" y="1152"/>
                  </a:cubicBezTo>
                  <a:cubicBezTo>
                    <a:pt x="662" y="1152"/>
                    <a:pt x="658" y="1151"/>
                    <a:pt x="660" y="1147"/>
                  </a:cubicBezTo>
                  <a:cubicBezTo>
                    <a:pt x="662" y="1144"/>
                    <a:pt x="672" y="1157"/>
                    <a:pt x="676" y="1155"/>
                  </a:cubicBezTo>
                  <a:cubicBezTo>
                    <a:pt x="680" y="1153"/>
                    <a:pt x="667" y="1149"/>
                    <a:pt x="667" y="1147"/>
                  </a:cubicBezTo>
                  <a:cubicBezTo>
                    <a:pt x="669" y="1135"/>
                    <a:pt x="670" y="1151"/>
                    <a:pt x="676" y="1144"/>
                  </a:cubicBezTo>
                  <a:cubicBezTo>
                    <a:pt x="677" y="1143"/>
                    <a:pt x="672" y="1141"/>
                    <a:pt x="671" y="1140"/>
                  </a:cubicBezTo>
                  <a:cubicBezTo>
                    <a:pt x="665" y="1135"/>
                    <a:pt x="662" y="1132"/>
                    <a:pt x="660" y="1124"/>
                  </a:cubicBezTo>
                  <a:cubicBezTo>
                    <a:pt x="659" y="1124"/>
                    <a:pt x="656" y="1119"/>
                    <a:pt x="657" y="1119"/>
                  </a:cubicBezTo>
                  <a:cubicBezTo>
                    <a:pt x="660" y="1118"/>
                    <a:pt x="668" y="1127"/>
                    <a:pt x="672" y="1127"/>
                  </a:cubicBezTo>
                  <a:cubicBezTo>
                    <a:pt x="676" y="1127"/>
                    <a:pt x="667" y="1117"/>
                    <a:pt x="671" y="1115"/>
                  </a:cubicBezTo>
                  <a:cubicBezTo>
                    <a:pt x="674" y="1113"/>
                    <a:pt x="680" y="1124"/>
                    <a:pt x="688" y="1120"/>
                  </a:cubicBezTo>
                  <a:cubicBezTo>
                    <a:pt x="688" y="1120"/>
                    <a:pt x="675" y="1113"/>
                    <a:pt x="674" y="1113"/>
                  </a:cubicBezTo>
                  <a:cubicBezTo>
                    <a:pt x="665" y="1109"/>
                    <a:pt x="663" y="1123"/>
                    <a:pt x="658" y="1107"/>
                  </a:cubicBezTo>
                  <a:cubicBezTo>
                    <a:pt x="658" y="1106"/>
                    <a:pt x="661" y="1104"/>
                    <a:pt x="662" y="1103"/>
                  </a:cubicBezTo>
                  <a:cubicBezTo>
                    <a:pt x="662" y="1103"/>
                    <a:pt x="665" y="1110"/>
                    <a:pt x="668" y="1108"/>
                  </a:cubicBezTo>
                  <a:cubicBezTo>
                    <a:pt x="671" y="1106"/>
                    <a:pt x="663" y="1102"/>
                    <a:pt x="665" y="1099"/>
                  </a:cubicBezTo>
                  <a:cubicBezTo>
                    <a:pt x="666" y="1098"/>
                    <a:pt x="662" y="1095"/>
                    <a:pt x="667" y="1098"/>
                  </a:cubicBezTo>
                  <a:cubicBezTo>
                    <a:pt x="677" y="1105"/>
                    <a:pt x="680" y="1103"/>
                    <a:pt x="669" y="1096"/>
                  </a:cubicBezTo>
                  <a:cubicBezTo>
                    <a:pt x="661" y="1091"/>
                    <a:pt x="679" y="1092"/>
                    <a:pt x="674" y="1089"/>
                  </a:cubicBezTo>
                  <a:cubicBezTo>
                    <a:pt x="665" y="1083"/>
                    <a:pt x="665" y="1094"/>
                    <a:pt x="662" y="1095"/>
                  </a:cubicBezTo>
                  <a:cubicBezTo>
                    <a:pt x="656" y="1098"/>
                    <a:pt x="645" y="1086"/>
                    <a:pt x="644" y="1092"/>
                  </a:cubicBezTo>
                  <a:cubicBezTo>
                    <a:pt x="643" y="1097"/>
                    <a:pt x="659" y="1099"/>
                    <a:pt x="657" y="1105"/>
                  </a:cubicBezTo>
                  <a:cubicBezTo>
                    <a:pt x="656" y="1109"/>
                    <a:pt x="643" y="1095"/>
                    <a:pt x="642" y="1095"/>
                  </a:cubicBezTo>
                  <a:cubicBezTo>
                    <a:pt x="641" y="1095"/>
                    <a:pt x="647" y="1102"/>
                    <a:pt x="647" y="1103"/>
                  </a:cubicBezTo>
                  <a:cubicBezTo>
                    <a:pt x="646" y="1110"/>
                    <a:pt x="658" y="1121"/>
                    <a:pt x="652" y="1125"/>
                  </a:cubicBezTo>
                  <a:cubicBezTo>
                    <a:pt x="651" y="1125"/>
                    <a:pt x="632" y="1106"/>
                    <a:pt x="631" y="1104"/>
                  </a:cubicBezTo>
                  <a:cubicBezTo>
                    <a:pt x="630" y="1102"/>
                    <a:pt x="622" y="1097"/>
                    <a:pt x="622" y="1100"/>
                  </a:cubicBezTo>
                  <a:cubicBezTo>
                    <a:pt x="622" y="1105"/>
                    <a:pt x="670" y="1139"/>
                    <a:pt x="655" y="1152"/>
                  </a:cubicBezTo>
                  <a:cubicBezTo>
                    <a:pt x="647" y="1159"/>
                    <a:pt x="618" y="1120"/>
                    <a:pt x="616" y="1114"/>
                  </a:cubicBezTo>
                  <a:cubicBezTo>
                    <a:pt x="616" y="1113"/>
                    <a:pt x="612" y="1109"/>
                    <a:pt x="610" y="1109"/>
                  </a:cubicBezTo>
                  <a:cubicBezTo>
                    <a:pt x="603" y="1113"/>
                    <a:pt x="636" y="1145"/>
                    <a:pt x="632" y="1151"/>
                  </a:cubicBezTo>
                  <a:cubicBezTo>
                    <a:pt x="629" y="1154"/>
                    <a:pt x="619" y="1144"/>
                    <a:pt x="617" y="1144"/>
                  </a:cubicBezTo>
                  <a:cubicBezTo>
                    <a:pt x="609" y="1142"/>
                    <a:pt x="615" y="1150"/>
                    <a:pt x="615" y="1150"/>
                  </a:cubicBezTo>
                  <a:cubicBezTo>
                    <a:pt x="603" y="1154"/>
                    <a:pt x="603" y="1151"/>
                    <a:pt x="599" y="1155"/>
                  </a:cubicBezTo>
                  <a:cubicBezTo>
                    <a:pt x="597" y="1158"/>
                    <a:pt x="600" y="1184"/>
                    <a:pt x="600" y="1184"/>
                  </a:cubicBezTo>
                  <a:cubicBezTo>
                    <a:pt x="581" y="1179"/>
                    <a:pt x="594" y="1169"/>
                    <a:pt x="593" y="1167"/>
                  </a:cubicBezTo>
                  <a:cubicBezTo>
                    <a:pt x="593" y="1165"/>
                    <a:pt x="593" y="1159"/>
                    <a:pt x="590" y="1160"/>
                  </a:cubicBezTo>
                  <a:cubicBezTo>
                    <a:pt x="586" y="1161"/>
                    <a:pt x="588" y="1170"/>
                    <a:pt x="584" y="1172"/>
                  </a:cubicBezTo>
                  <a:cubicBezTo>
                    <a:pt x="581" y="1173"/>
                    <a:pt x="584" y="1186"/>
                    <a:pt x="583" y="1182"/>
                  </a:cubicBezTo>
                  <a:cubicBezTo>
                    <a:pt x="581" y="1174"/>
                    <a:pt x="559" y="1164"/>
                    <a:pt x="559" y="1155"/>
                  </a:cubicBezTo>
                  <a:cubicBezTo>
                    <a:pt x="559" y="1152"/>
                    <a:pt x="575" y="1167"/>
                    <a:pt x="565" y="1153"/>
                  </a:cubicBezTo>
                  <a:cubicBezTo>
                    <a:pt x="562" y="1148"/>
                    <a:pt x="570" y="1144"/>
                    <a:pt x="573" y="1142"/>
                  </a:cubicBezTo>
                  <a:cubicBezTo>
                    <a:pt x="577" y="1139"/>
                    <a:pt x="587" y="1154"/>
                    <a:pt x="592" y="1150"/>
                  </a:cubicBezTo>
                  <a:cubicBezTo>
                    <a:pt x="597" y="1145"/>
                    <a:pt x="580" y="1141"/>
                    <a:pt x="579" y="1134"/>
                  </a:cubicBezTo>
                  <a:cubicBezTo>
                    <a:pt x="578" y="1132"/>
                    <a:pt x="584" y="1140"/>
                    <a:pt x="584" y="1138"/>
                  </a:cubicBezTo>
                  <a:cubicBezTo>
                    <a:pt x="584" y="1132"/>
                    <a:pt x="580" y="1118"/>
                    <a:pt x="585" y="1121"/>
                  </a:cubicBezTo>
                  <a:cubicBezTo>
                    <a:pt x="586" y="1121"/>
                    <a:pt x="591" y="1126"/>
                    <a:pt x="590" y="1123"/>
                  </a:cubicBezTo>
                  <a:cubicBezTo>
                    <a:pt x="590" y="1121"/>
                    <a:pt x="584" y="1116"/>
                    <a:pt x="586" y="1114"/>
                  </a:cubicBezTo>
                  <a:cubicBezTo>
                    <a:pt x="593" y="1108"/>
                    <a:pt x="612" y="1146"/>
                    <a:pt x="612" y="1134"/>
                  </a:cubicBezTo>
                  <a:cubicBezTo>
                    <a:pt x="613" y="1129"/>
                    <a:pt x="619" y="1138"/>
                    <a:pt x="619" y="1136"/>
                  </a:cubicBezTo>
                  <a:cubicBezTo>
                    <a:pt x="618" y="1117"/>
                    <a:pt x="582" y="1109"/>
                    <a:pt x="579" y="1094"/>
                  </a:cubicBezTo>
                  <a:cubicBezTo>
                    <a:pt x="578" y="1085"/>
                    <a:pt x="592" y="1103"/>
                    <a:pt x="595" y="1098"/>
                  </a:cubicBezTo>
                  <a:cubicBezTo>
                    <a:pt x="596" y="1097"/>
                    <a:pt x="580" y="1087"/>
                    <a:pt x="578" y="1086"/>
                  </a:cubicBezTo>
                  <a:cubicBezTo>
                    <a:pt x="576" y="1084"/>
                    <a:pt x="573" y="1068"/>
                    <a:pt x="567" y="1071"/>
                  </a:cubicBezTo>
                  <a:cubicBezTo>
                    <a:pt x="560" y="1074"/>
                    <a:pt x="570" y="1083"/>
                    <a:pt x="568" y="1083"/>
                  </a:cubicBezTo>
                  <a:cubicBezTo>
                    <a:pt x="563" y="1083"/>
                    <a:pt x="544" y="1068"/>
                    <a:pt x="549" y="1063"/>
                  </a:cubicBezTo>
                  <a:cubicBezTo>
                    <a:pt x="549" y="1063"/>
                    <a:pt x="550" y="1057"/>
                    <a:pt x="549" y="1056"/>
                  </a:cubicBezTo>
                  <a:cubicBezTo>
                    <a:pt x="546" y="1054"/>
                    <a:pt x="544" y="1064"/>
                    <a:pt x="540" y="1064"/>
                  </a:cubicBezTo>
                  <a:cubicBezTo>
                    <a:pt x="540" y="1064"/>
                    <a:pt x="542" y="1076"/>
                    <a:pt x="538" y="1076"/>
                  </a:cubicBezTo>
                  <a:cubicBezTo>
                    <a:pt x="535" y="1075"/>
                    <a:pt x="537" y="1072"/>
                    <a:pt x="535" y="1071"/>
                  </a:cubicBezTo>
                  <a:cubicBezTo>
                    <a:pt x="525" y="1068"/>
                    <a:pt x="540" y="1084"/>
                    <a:pt x="538" y="1090"/>
                  </a:cubicBezTo>
                  <a:cubicBezTo>
                    <a:pt x="535" y="1096"/>
                    <a:pt x="523" y="1080"/>
                    <a:pt x="524" y="1090"/>
                  </a:cubicBezTo>
                  <a:cubicBezTo>
                    <a:pt x="525" y="1091"/>
                    <a:pt x="522" y="1092"/>
                    <a:pt x="523" y="1094"/>
                  </a:cubicBezTo>
                  <a:cubicBezTo>
                    <a:pt x="536" y="1106"/>
                    <a:pt x="541" y="1098"/>
                    <a:pt x="543" y="1085"/>
                  </a:cubicBezTo>
                  <a:cubicBezTo>
                    <a:pt x="544" y="1084"/>
                    <a:pt x="541" y="1079"/>
                    <a:pt x="541" y="1078"/>
                  </a:cubicBezTo>
                  <a:cubicBezTo>
                    <a:pt x="542" y="1078"/>
                    <a:pt x="568" y="1091"/>
                    <a:pt x="576" y="1101"/>
                  </a:cubicBezTo>
                  <a:cubicBezTo>
                    <a:pt x="578" y="1104"/>
                    <a:pt x="584" y="1107"/>
                    <a:pt x="582" y="1109"/>
                  </a:cubicBezTo>
                  <a:cubicBezTo>
                    <a:pt x="581" y="1110"/>
                    <a:pt x="578" y="1106"/>
                    <a:pt x="577" y="1107"/>
                  </a:cubicBezTo>
                  <a:cubicBezTo>
                    <a:pt x="573" y="1108"/>
                    <a:pt x="562" y="1106"/>
                    <a:pt x="565" y="1108"/>
                  </a:cubicBezTo>
                  <a:cubicBezTo>
                    <a:pt x="567" y="1109"/>
                    <a:pt x="575" y="1113"/>
                    <a:pt x="575" y="1115"/>
                  </a:cubicBezTo>
                  <a:cubicBezTo>
                    <a:pt x="574" y="1117"/>
                    <a:pt x="566" y="1122"/>
                    <a:pt x="564" y="1124"/>
                  </a:cubicBezTo>
                  <a:cubicBezTo>
                    <a:pt x="562" y="1125"/>
                    <a:pt x="581" y="1126"/>
                    <a:pt x="574" y="1138"/>
                  </a:cubicBezTo>
                  <a:cubicBezTo>
                    <a:pt x="571" y="1141"/>
                    <a:pt x="567" y="1129"/>
                    <a:pt x="563" y="1130"/>
                  </a:cubicBezTo>
                  <a:cubicBezTo>
                    <a:pt x="561" y="1131"/>
                    <a:pt x="570" y="1156"/>
                    <a:pt x="554" y="1147"/>
                  </a:cubicBezTo>
                  <a:cubicBezTo>
                    <a:pt x="553" y="1146"/>
                    <a:pt x="546" y="1147"/>
                    <a:pt x="545" y="1148"/>
                  </a:cubicBezTo>
                  <a:cubicBezTo>
                    <a:pt x="543" y="1157"/>
                    <a:pt x="558" y="1163"/>
                    <a:pt x="561" y="1165"/>
                  </a:cubicBezTo>
                  <a:cubicBezTo>
                    <a:pt x="570" y="1170"/>
                    <a:pt x="564" y="1176"/>
                    <a:pt x="564" y="1176"/>
                  </a:cubicBezTo>
                  <a:cubicBezTo>
                    <a:pt x="574" y="1181"/>
                    <a:pt x="569" y="1171"/>
                    <a:pt x="573" y="1175"/>
                  </a:cubicBezTo>
                  <a:cubicBezTo>
                    <a:pt x="576" y="1177"/>
                    <a:pt x="577" y="1193"/>
                    <a:pt x="576" y="1193"/>
                  </a:cubicBezTo>
                  <a:cubicBezTo>
                    <a:pt x="576" y="1194"/>
                    <a:pt x="574" y="1193"/>
                    <a:pt x="573" y="1193"/>
                  </a:cubicBezTo>
                  <a:cubicBezTo>
                    <a:pt x="566" y="1190"/>
                    <a:pt x="575" y="1198"/>
                    <a:pt x="570" y="1204"/>
                  </a:cubicBezTo>
                  <a:cubicBezTo>
                    <a:pt x="562" y="1213"/>
                    <a:pt x="558" y="1204"/>
                    <a:pt x="554" y="1211"/>
                  </a:cubicBezTo>
                  <a:cubicBezTo>
                    <a:pt x="552" y="1215"/>
                    <a:pt x="562" y="1216"/>
                    <a:pt x="557" y="1220"/>
                  </a:cubicBezTo>
                  <a:cubicBezTo>
                    <a:pt x="549" y="1227"/>
                    <a:pt x="532" y="1215"/>
                    <a:pt x="532" y="1216"/>
                  </a:cubicBezTo>
                  <a:cubicBezTo>
                    <a:pt x="527" y="1233"/>
                    <a:pt x="551" y="1221"/>
                    <a:pt x="553" y="1227"/>
                  </a:cubicBezTo>
                  <a:cubicBezTo>
                    <a:pt x="554" y="1228"/>
                    <a:pt x="548" y="1226"/>
                    <a:pt x="549" y="1231"/>
                  </a:cubicBezTo>
                  <a:cubicBezTo>
                    <a:pt x="550" y="1235"/>
                    <a:pt x="560" y="1233"/>
                    <a:pt x="558" y="1237"/>
                  </a:cubicBezTo>
                  <a:cubicBezTo>
                    <a:pt x="555" y="1245"/>
                    <a:pt x="544" y="1237"/>
                    <a:pt x="540" y="1239"/>
                  </a:cubicBezTo>
                  <a:cubicBezTo>
                    <a:pt x="538" y="1239"/>
                    <a:pt x="541" y="1240"/>
                    <a:pt x="541" y="1240"/>
                  </a:cubicBezTo>
                  <a:cubicBezTo>
                    <a:pt x="545" y="1243"/>
                    <a:pt x="542" y="1251"/>
                    <a:pt x="538" y="1252"/>
                  </a:cubicBezTo>
                  <a:cubicBezTo>
                    <a:pt x="536" y="1252"/>
                    <a:pt x="536" y="1255"/>
                    <a:pt x="536" y="1255"/>
                  </a:cubicBezTo>
                  <a:cubicBezTo>
                    <a:pt x="524" y="1254"/>
                    <a:pt x="516" y="1249"/>
                    <a:pt x="512" y="1260"/>
                  </a:cubicBezTo>
                  <a:cubicBezTo>
                    <a:pt x="512" y="1261"/>
                    <a:pt x="534" y="1256"/>
                    <a:pt x="535" y="1259"/>
                  </a:cubicBezTo>
                  <a:cubicBezTo>
                    <a:pt x="537" y="1274"/>
                    <a:pt x="522" y="1275"/>
                    <a:pt x="517" y="1271"/>
                  </a:cubicBezTo>
                  <a:cubicBezTo>
                    <a:pt x="515" y="1270"/>
                    <a:pt x="508" y="1269"/>
                    <a:pt x="508" y="1269"/>
                  </a:cubicBezTo>
                  <a:cubicBezTo>
                    <a:pt x="513" y="1288"/>
                    <a:pt x="538" y="1283"/>
                    <a:pt x="534" y="1293"/>
                  </a:cubicBezTo>
                  <a:cubicBezTo>
                    <a:pt x="533" y="1299"/>
                    <a:pt x="514" y="1309"/>
                    <a:pt x="514" y="1309"/>
                  </a:cubicBezTo>
                  <a:cubicBezTo>
                    <a:pt x="512" y="1308"/>
                    <a:pt x="507" y="1305"/>
                    <a:pt x="506" y="1307"/>
                  </a:cubicBezTo>
                  <a:cubicBezTo>
                    <a:pt x="506" y="1309"/>
                    <a:pt x="507" y="1310"/>
                    <a:pt x="508" y="1310"/>
                  </a:cubicBezTo>
                  <a:cubicBezTo>
                    <a:pt x="517" y="1315"/>
                    <a:pt x="509" y="1316"/>
                    <a:pt x="507" y="1319"/>
                  </a:cubicBezTo>
                  <a:cubicBezTo>
                    <a:pt x="506" y="1319"/>
                    <a:pt x="520" y="1326"/>
                    <a:pt x="521" y="1328"/>
                  </a:cubicBezTo>
                  <a:cubicBezTo>
                    <a:pt x="522" y="1331"/>
                    <a:pt x="513" y="1332"/>
                    <a:pt x="515" y="1334"/>
                  </a:cubicBezTo>
                  <a:cubicBezTo>
                    <a:pt x="516" y="1337"/>
                    <a:pt x="521" y="1334"/>
                    <a:pt x="522" y="1338"/>
                  </a:cubicBezTo>
                  <a:cubicBezTo>
                    <a:pt x="522" y="1339"/>
                    <a:pt x="523" y="1342"/>
                    <a:pt x="524" y="1341"/>
                  </a:cubicBezTo>
                  <a:cubicBezTo>
                    <a:pt x="528" y="1333"/>
                    <a:pt x="534" y="1361"/>
                    <a:pt x="531" y="1347"/>
                  </a:cubicBezTo>
                  <a:cubicBezTo>
                    <a:pt x="530" y="1341"/>
                    <a:pt x="539" y="1347"/>
                    <a:pt x="540" y="1349"/>
                  </a:cubicBezTo>
                  <a:cubicBezTo>
                    <a:pt x="544" y="1359"/>
                    <a:pt x="520" y="1372"/>
                    <a:pt x="520" y="1376"/>
                  </a:cubicBezTo>
                  <a:cubicBezTo>
                    <a:pt x="522" y="1384"/>
                    <a:pt x="538" y="1374"/>
                    <a:pt x="538" y="1374"/>
                  </a:cubicBezTo>
                  <a:cubicBezTo>
                    <a:pt x="544" y="1380"/>
                    <a:pt x="536" y="1382"/>
                    <a:pt x="544" y="1385"/>
                  </a:cubicBezTo>
                  <a:cubicBezTo>
                    <a:pt x="545" y="1386"/>
                    <a:pt x="545" y="1386"/>
                    <a:pt x="545" y="1386"/>
                  </a:cubicBezTo>
                  <a:cubicBezTo>
                    <a:pt x="546" y="1393"/>
                    <a:pt x="552" y="1377"/>
                    <a:pt x="547" y="1373"/>
                  </a:cubicBezTo>
                  <a:cubicBezTo>
                    <a:pt x="545" y="1372"/>
                    <a:pt x="524" y="1369"/>
                    <a:pt x="553" y="1360"/>
                  </a:cubicBezTo>
                  <a:cubicBezTo>
                    <a:pt x="555" y="1359"/>
                    <a:pt x="557" y="1357"/>
                    <a:pt x="558" y="1355"/>
                  </a:cubicBezTo>
                  <a:cubicBezTo>
                    <a:pt x="558" y="1355"/>
                    <a:pt x="551" y="1354"/>
                    <a:pt x="550" y="1354"/>
                  </a:cubicBezTo>
                  <a:cubicBezTo>
                    <a:pt x="547" y="1352"/>
                    <a:pt x="544" y="1347"/>
                    <a:pt x="549" y="1346"/>
                  </a:cubicBezTo>
                  <a:cubicBezTo>
                    <a:pt x="549" y="1346"/>
                    <a:pt x="551" y="1346"/>
                    <a:pt x="551" y="1346"/>
                  </a:cubicBezTo>
                  <a:cubicBezTo>
                    <a:pt x="553" y="1346"/>
                    <a:pt x="554" y="1346"/>
                    <a:pt x="555" y="1347"/>
                  </a:cubicBezTo>
                  <a:cubicBezTo>
                    <a:pt x="561" y="1350"/>
                    <a:pt x="571" y="1360"/>
                    <a:pt x="570" y="1361"/>
                  </a:cubicBezTo>
                  <a:cubicBezTo>
                    <a:pt x="570" y="1362"/>
                    <a:pt x="566" y="1366"/>
                    <a:pt x="568" y="1367"/>
                  </a:cubicBezTo>
                  <a:cubicBezTo>
                    <a:pt x="571" y="1368"/>
                    <a:pt x="574" y="1357"/>
                    <a:pt x="575" y="1356"/>
                  </a:cubicBezTo>
                  <a:cubicBezTo>
                    <a:pt x="576" y="1354"/>
                    <a:pt x="578" y="1361"/>
                    <a:pt x="578" y="1362"/>
                  </a:cubicBezTo>
                  <a:cubicBezTo>
                    <a:pt x="580" y="1362"/>
                    <a:pt x="580" y="1357"/>
                    <a:pt x="582" y="1357"/>
                  </a:cubicBezTo>
                  <a:cubicBezTo>
                    <a:pt x="588" y="1360"/>
                    <a:pt x="588" y="1368"/>
                    <a:pt x="592" y="1371"/>
                  </a:cubicBezTo>
                  <a:cubicBezTo>
                    <a:pt x="593" y="1371"/>
                    <a:pt x="597" y="1371"/>
                    <a:pt x="597" y="1372"/>
                  </a:cubicBezTo>
                  <a:cubicBezTo>
                    <a:pt x="599" y="1383"/>
                    <a:pt x="584" y="1386"/>
                    <a:pt x="584" y="1392"/>
                  </a:cubicBezTo>
                  <a:cubicBezTo>
                    <a:pt x="583" y="1400"/>
                    <a:pt x="589" y="1382"/>
                    <a:pt x="589" y="1392"/>
                  </a:cubicBezTo>
                  <a:cubicBezTo>
                    <a:pt x="589" y="1393"/>
                    <a:pt x="588" y="1396"/>
                    <a:pt x="590" y="1396"/>
                  </a:cubicBezTo>
                  <a:cubicBezTo>
                    <a:pt x="591" y="1396"/>
                    <a:pt x="594" y="1386"/>
                    <a:pt x="595" y="1385"/>
                  </a:cubicBezTo>
                  <a:cubicBezTo>
                    <a:pt x="600" y="1378"/>
                    <a:pt x="597" y="1379"/>
                    <a:pt x="599" y="1378"/>
                  </a:cubicBezTo>
                  <a:cubicBezTo>
                    <a:pt x="601" y="1376"/>
                    <a:pt x="612" y="1377"/>
                    <a:pt x="606" y="1373"/>
                  </a:cubicBezTo>
                  <a:close/>
                  <a:moveTo>
                    <a:pt x="614" y="1287"/>
                  </a:moveTo>
                  <a:cubicBezTo>
                    <a:pt x="605" y="1283"/>
                    <a:pt x="608" y="1262"/>
                    <a:pt x="602" y="1262"/>
                  </a:cubicBezTo>
                  <a:cubicBezTo>
                    <a:pt x="596" y="1261"/>
                    <a:pt x="599" y="1277"/>
                    <a:pt x="596" y="1279"/>
                  </a:cubicBezTo>
                  <a:cubicBezTo>
                    <a:pt x="592" y="1281"/>
                    <a:pt x="577" y="1267"/>
                    <a:pt x="576" y="1269"/>
                  </a:cubicBezTo>
                  <a:cubicBezTo>
                    <a:pt x="573" y="1274"/>
                    <a:pt x="582" y="1274"/>
                    <a:pt x="581" y="1277"/>
                  </a:cubicBezTo>
                  <a:cubicBezTo>
                    <a:pt x="573" y="1291"/>
                    <a:pt x="567" y="1287"/>
                    <a:pt x="576" y="1297"/>
                  </a:cubicBezTo>
                  <a:cubicBezTo>
                    <a:pt x="578" y="1298"/>
                    <a:pt x="585" y="1295"/>
                    <a:pt x="583" y="1303"/>
                  </a:cubicBezTo>
                  <a:cubicBezTo>
                    <a:pt x="584" y="1304"/>
                    <a:pt x="584" y="1304"/>
                    <a:pt x="584" y="1304"/>
                  </a:cubicBezTo>
                  <a:cubicBezTo>
                    <a:pt x="583" y="1305"/>
                    <a:pt x="587" y="1308"/>
                    <a:pt x="588" y="1308"/>
                  </a:cubicBezTo>
                  <a:cubicBezTo>
                    <a:pt x="597" y="1309"/>
                    <a:pt x="598" y="1306"/>
                    <a:pt x="600" y="1295"/>
                  </a:cubicBezTo>
                  <a:cubicBezTo>
                    <a:pt x="600" y="1294"/>
                    <a:pt x="597" y="1294"/>
                    <a:pt x="597" y="1292"/>
                  </a:cubicBezTo>
                  <a:cubicBezTo>
                    <a:pt x="600" y="1280"/>
                    <a:pt x="582" y="1299"/>
                    <a:pt x="589" y="1286"/>
                  </a:cubicBezTo>
                  <a:cubicBezTo>
                    <a:pt x="590" y="1284"/>
                    <a:pt x="587" y="1281"/>
                    <a:pt x="589" y="1280"/>
                  </a:cubicBezTo>
                  <a:cubicBezTo>
                    <a:pt x="590" y="1279"/>
                    <a:pt x="595" y="1282"/>
                    <a:pt x="595" y="1282"/>
                  </a:cubicBezTo>
                  <a:cubicBezTo>
                    <a:pt x="603" y="1288"/>
                    <a:pt x="596" y="1278"/>
                    <a:pt x="602" y="1278"/>
                  </a:cubicBezTo>
                  <a:cubicBezTo>
                    <a:pt x="605" y="1278"/>
                    <a:pt x="613" y="1296"/>
                    <a:pt x="620" y="1297"/>
                  </a:cubicBezTo>
                  <a:cubicBezTo>
                    <a:pt x="621" y="1297"/>
                    <a:pt x="639" y="1299"/>
                    <a:pt x="632" y="1295"/>
                  </a:cubicBezTo>
                  <a:cubicBezTo>
                    <a:pt x="629" y="1293"/>
                    <a:pt x="636" y="1291"/>
                    <a:pt x="633" y="1288"/>
                  </a:cubicBezTo>
                  <a:cubicBezTo>
                    <a:pt x="629" y="1284"/>
                    <a:pt x="630" y="1281"/>
                    <a:pt x="624" y="1277"/>
                  </a:cubicBezTo>
                  <a:cubicBezTo>
                    <a:pt x="622" y="1276"/>
                    <a:pt x="624" y="1282"/>
                    <a:pt x="624" y="1284"/>
                  </a:cubicBezTo>
                  <a:cubicBezTo>
                    <a:pt x="623" y="1289"/>
                    <a:pt x="614" y="1276"/>
                    <a:pt x="613" y="1280"/>
                  </a:cubicBezTo>
                  <a:cubicBezTo>
                    <a:pt x="612" y="1282"/>
                    <a:pt x="617" y="1289"/>
                    <a:pt x="614" y="1287"/>
                  </a:cubicBezTo>
                  <a:close/>
                  <a:moveTo>
                    <a:pt x="635" y="1386"/>
                  </a:moveTo>
                  <a:cubicBezTo>
                    <a:pt x="634" y="1386"/>
                    <a:pt x="634" y="1386"/>
                    <a:pt x="634" y="1386"/>
                  </a:cubicBezTo>
                  <a:cubicBezTo>
                    <a:pt x="634" y="1381"/>
                    <a:pt x="611" y="1381"/>
                    <a:pt x="611" y="1381"/>
                  </a:cubicBezTo>
                  <a:cubicBezTo>
                    <a:pt x="611" y="1381"/>
                    <a:pt x="628" y="1399"/>
                    <a:pt x="612" y="1395"/>
                  </a:cubicBezTo>
                  <a:cubicBezTo>
                    <a:pt x="610" y="1395"/>
                    <a:pt x="605" y="1394"/>
                    <a:pt x="606" y="1398"/>
                  </a:cubicBezTo>
                  <a:cubicBezTo>
                    <a:pt x="608" y="1402"/>
                    <a:pt x="613" y="1400"/>
                    <a:pt x="615" y="1399"/>
                  </a:cubicBezTo>
                  <a:cubicBezTo>
                    <a:pt x="620" y="1395"/>
                    <a:pt x="618" y="1402"/>
                    <a:pt x="619" y="1402"/>
                  </a:cubicBezTo>
                  <a:cubicBezTo>
                    <a:pt x="633" y="1404"/>
                    <a:pt x="611" y="1387"/>
                    <a:pt x="632" y="1389"/>
                  </a:cubicBezTo>
                  <a:cubicBezTo>
                    <a:pt x="633" y="1389"/>
                    <a:pt x="634" y="1392"/>
                    <a:pt x="635" y="1391"/>
                  </a:cubicBezTo>
                  <a:cubicBezTo>
                    <a:pt x="636" y="1390"/>
                    <a:pt x="635" y="1387"/>
                    <a:pt x="635" y="1386"/>
                  </a:cubicBezTo>
                  <a:close/>
                  <a:moveTo>
                    <a:pt x="662" y="1325"/>
                  </a:moveTo>
                  <a:cubicBezTo>
                    <a:pt x="659" y="1324"/>
                    <a:pt x="657" y="1325"/>
                    <a:pt x="654" y="1323"/>
                  </a:cubicBezTo>
                  <a:cubicBezTo>
                    <a:pt x="648" y="1320"/>
                    <a:pt x="649" y="1325"/>
                    <a:pt x="644" y="1324"/>
                  </a:cubicBezTo>
                  <a:cubicBezTo>
                    <a:pt x="640" y="1323"/>
                    <a:pt x="647" y="1314"/>
                    <a:pt x="647" y="1313"/>
                  </a:cubicBezTo>
                  <a:cubicBezTo>
                    <a:pt x="649" y="1301"/>
                    <a:pt x="644" y="1294"/>
                    <a:pt x="641" y="1291"/>
                  </a:cubicBezTo>
                  <a:cubicBezTo>
                    <a:pt x="641" y="1291"/>
                    <a:pt x="638" y="1285"/>
                    <a:pt x="637" y="1285"/>
                  </a:cubicBezTo>
                  <a:cubicBezTo>
                    <a:pt x="636" y="1285"/>
                    <a:pt x="647" y="1310"/>
                    <a:pt x="643" y="1315"/>
                  </a:cubicBezTo>
                  <a:cubicBezTo>
                    <a:pt x="640" y="1320"/>
                    <a:pt x="635" y="1324"/>
                    <a:pt x="635" y="1329"/>
                  </a:cubicBezTo>
                  <a:cubicBezTo>
                    <a:pt x="635" y="1336"/>
                    <a:pt x="651" y="1337"/>
                    <a:pt x="652" y="1341"/>
                  </a:cubicBezTo>
                  <a:cubicBezTo>
                    <a:pt x="652" y="1341"/>
                    <a:pt x="652" y="1343"/>
                    <a:pt x="652" y="1343"/>
                  </a:cubicBezTo>
                  <a:cubicBezTo>
                    <a:pt x="649" y="1354"/>
                    <a:pt x="643" y="1347"/>
                    <a:pt x="640" y="1351"/>
                  </a:cubicBezTo>
                  <a:cubicBezTo>
                    <a:pt x="639" y="1353"/>
                    <a:pt x="633" y="1348"/>
                    <a:pt x="633" y="1350"/>
                  </a:cubicBezTo>
                  <a:cubicBezTo>
                    <a:pt x="635" y="1363"/>
                    <a:pt x="648" y="1359"/>
                    <a:pt x="646" y="1372"/>
                  </a:cubicBezTo>
                  <a:cubicBezTo>
                    <a:pt x="645" y="1373"/>
                    <a:pt x="645" y="1373"/>
                    <a:pt x="645" y="1373"/>
                  </a:cubicBezTo>
                  <a:cubicBezTo>
                    <a:pt x="646" y="1376"/>
                    <a:pt x="648" y="1372"/>
                    <a:pt x="649" y="1373"/>
                  </a:cubicBezTo>
                  <a:cubicBezTo>
                    <a:pt x="660" y="1375"/>
                    <a:pt x="647" y="1364"/>
                    <a:pt x="651" y="1360"/>
                  </a:cubicBezTo>
                  <a:cubicBezTo>
                    <a:pt x="655" y="1357"/>
                    <a:pt x="658" y="1369"/>
                    <a:pt x="663" y="1368"/>
                  </a:cubicBezTo>
                  <a:cubicBezTo>
                    <a:pt x="664" y="1368"/>
                    <a:pt x="669" y="1369"/>
                    <a:pt x="668" y="1367"/>
                  </a:cubicBezTo>
                  <a:cubicBezTo>
                    <a:pt x="668" y="1367"/>
                    <a:pt x="668" y="1367"/>
                    <a:pt x="667" y="1366"/>
                  </a:cubicBezTo>
                  <a:cubicBezTo>
                    <a:pt x="664" y="1362"/>
                    <a:pt x="659" y="1365"/>
                    <a:pt x="656" y="1359"/>
                  </a:cubicBezTo>
                  <a:cubicBezTo>
                    <a:pt x="656" y="1359"/>
                    <a:pt x="657" y="1349"/>
                    <a:pt x="654" y="1352"/>
                  </a:cubicBezTo>
                  <a:cubicBezTo>
                    <a:pt x="653" y="1353"/>
                    <a:pt x="652" y="1357"/>
                    <a:pt x="651" y="1356"/>
                  </a:cubicBezTo>
                  <a:cubicBezTo>
                    <a:pt x="648" y="1353"/>
                    <a:pt x="656" y="1346"/>
                    <a:pt x="656" y="1342"/>
                  </a:cubicBezTo>
                  <a:cubicBezTo>
                    <a:pt x="655" y="1334"/>
                    <a:pt x="639" y="1332"/>
                    <a:pt x="640" y="1329"/>
                  </a:cubicBezTo>
                  <a:cubicBezTo>
                    <a:pt x="645" y="1321"/>
                    <a:pt x="685" y="1339"/>
                    <a:pt x="662" y="1325"/>
                  </a:cubicBezTo>
                  <a:close/>
                  <a:moveTo>
                    <a:pt x="672" y="1282"/>
                  </a:moveTo>
                  <a:cubicBezTo>
                    <a:pt x="671" y="1282"/>
                    <a:pt x="671" y="1282"/>
                    <a:pt x="671" y="1282"/>
                  </a:cubicBezTo>
                  <a:cubicBezTo>
                    <a:pt x="667" y="1281"/>
                    <a:pt x="662" y="1283"/>
                    <a:pt x="661" y="1277"/>
                  </a:cubicBezTo>
                  <a:cubicBezTo>
                    <a:pt x="660" y="1273"/>
                    <a:pt x="664" y="1268"/>
                    <a:pt x="663" y="1264"/>
                  </a:cubicBezTo>
                  <a:cubicBezTo>
                    <a:pt x="663" y="1262"/>
                    <a:pt x="657" y="1261"/>
                    <a:pt x="658" y="1259"/>
                  </a:cubicBezTo>
                  <a:cubicBezTo>
                    <a:pt x="659" y="1256"/>
                    <a:pt x="665" y="1263"/>
                    <a:pt x="663" y="1260"/>
                  </a:cubicBezTo>
                  <a:cubicBezTo>
                    <a:pt x="654" y="1243"/>
                    <a:pt x="640" y="1247"/>
                    <a:pt x="638" y="1236"/>
                  </a:cubicBezTo>
                  <a:cubicBezTo>
                    <a:pt x="638" y="1234"/>
                    <a:pt x="634" y="1232"/>
                    <a:pt x="632" y="1233"/>
                  </a:cubicBezTo>
                  <a:cubicBezTo>
                    <a:pt x="632" y="1233"/>
                    <a:pt x="633" y="1237"/>
                    <a:pt x="634" y="1238"/>
                  </a:cubicBezTo>
                  <a:cubicBezTo>
                    <a:pt x="639" y="1251"/>
                    <a:pt x="666" y="1258"/>
                    <a:pt x="652" y="1263"/>
                  </a:cubicBezTo>
                  <a:cubicBezTo>
                    <a:pt x="646" y="1265"/>
                    <a:pt x="635" y="1247"/>
                    <a:pt x="631" y="1247"/>
                  </a:cubicBezTo>
                  <a:cubicBezTo>
                    <a:pt x="630" y="1246"/>
                    <a:pt x="625" y="1250"/>
                    <a:pt x="627" y="1251"/>
                  </a:cubicBezTo>
                  <a:cubicBezTo>
                    <a:pt x="638" y="1252"/>
                    <a:pt x="621" y="1263"/>
                    <a:pt x="619" y="1263"/>
                  </a:cubicBezTo>
                  <a:cubicBezTo>
                    <a:pt x="612" y="1261"/>
                    <a:pt x="617" y="1260"/>
                    <a:pt x="616" y="1255"/>
                  </a:cubicBezTo>
                  <a:cubicBezTo>
                    <a:pt x="615" y="1247"/>
                    <a:pt x="628" y="1247"/>
                    <a:pt x="621" y="1242"/>
                  </a:cubicBezTo>
                  <a:cubicBezTo>
                    <a:pt x="614" y="1236"/>
                    <a:pt x="614" y="1254"/>
                    <a:pt x="613" y="1256"/>
                  </a:cubicBezTo>
                  <a:cubicBezTo>
                    <a:pt x="611" y="1261"/>
                    <a:pt x="607" y="1258"/>
                    <a:pt x="606" y="1259"/>
                  </a:cubicBezTo>
                  <a:cubicBezTo>
                    <a:pt x="604" y="1261"/>
                    <a:pt x="608" y="1262"/>
                    <a:pt x="609" y="1264"/>
                  </a:cubicBezTo>
                  <a:cubicBezTo>
                    <a:pt x="610" y="1269"/>
                    <a:pt x="630" y="1270"/>
                    <a:pt x="632" y="1273"/>
                  </a:cubicBezTo>
                  <a:cubicBezTo>
                    <a:pt x="635" y="1277"/>
                    <a:pt x="652" y="1295"/>
                    <a:pt x="651" y="1302"/>
                  </a:cubicBezTo>
                  <a:cubicBezTo>
                    <a:pt x="650" y="1303"/>
                    <a:pt x="652" y="1308"/>
                    <a:pt x="655" y="1306"/>
                  </a:cubicBezTo>
                  <a:cubicBezTo>
                    <a:pt x="656" y="1305"/>
                    <a:pt x="652" y="1300"/>
                    <a:pt x="654" y="1299"/>
                  </a:cubicBezTo>
                  <a:cubicBezTo>
                    <a:pt x="657" y="1299"/>
                    <a:pt x="655" y="1306"/>
                    <a:pt x="659" y="1306"/>
                  </a:cubicBezTo>
                  <a:cubicBezTo>
                    <a:pt x="665" y="1306"/>
                    <a:pt x="660" y="1298"/>
                    <a:pt x="661" y="1297"/>
                  </a:cubicBezTo>
                  <a:cubicBezTo>
                    <a:pt x="661" y="1297"/>
                    <a:pt x="661" y="1290"/>
                    <a:pt x="659" y="1289"/>
                  </a:cubicBezTo>
                  <a:cubicBezTo>
                    <a:pt x="655" y="1284"/>
                    <a:pt x="658" y="1295"/>
                    <a:pt x="656" y="1295"/>
                  </a:cubicBezTo>
                  <a:cubicBezTo>
                    <a:pt x="654" y="1293"/>
                    <a:pt x="641" y="1286"/>
                    <a:pt x="643" y="1282"/>
                  </a:cubicBezTo>
                  <a:cubicBezTo>
                    <a:pt x="643" y="1281"/>
                    <a:pt x="646" y="1283"/>
                    <a:pt x="648" y="1284"/>
                  </a:cubicBezTo>
                  <a:cubicBezTo>
                    <a:pt x="658" y="1290"/>
                    <a:pt x="650" y="1280"/>
                    <a:pt x="659" y="1286"/>
                  </a:cubicBezTo>
                  <a:cubicBezTo>
                    <a:pt x="661" y="1287"/>
                    <a:pt x="667" y="1292"/>
                    <a:pt x="670" y="1290"/>
                  </a:cubicBezTo>
                  <a:cubicBezTo>
                    <a:pt x="671" y="1288"/>
                    <a:pt x="671" y="1283"/>
                    <a:pt x="672" y="1285"/>
                  </a:cubicBezTo>
                  <a:cubicBezTo>
                    <a:pt x="683" y="1296"/>
                    <a:pt x="673" y="1282"/>
                    <a:pt x="672" y="1282"/>
                  </a:cubicBezTo>
                  <a:close/>
                  <a:moveTo>
                    <a:pt x="693" y="1262"/>
                  </a:moveTo>
                  <a:cubicBezTo>
                    <a:pt x="700" y="1259"/>
                    <a:pt x="683" y="1246"/>
                    <a:pt x="688" y="1240"/>
                  </a:cubicBezTo>
                  <a:cubicBezTo>
                    <a:pt x="688" y="1239"/>
                    <a:pt x="688" y="1239"/>
                    <a:pt x="688" y="1239"/>
                  </a:cubicBezTo>
                  <a:cubicBezTo>
                    <a:pt x="691" y="1231"/>
                    <a:pt x="682" y="1227"/>
                    <a:pt x="677" y="1222"/>
                  </a:cubicBezTo>
                  <a:cubicBezTo>
                    <a:pt x="677" y="1222"/>
                    <a:pt x="676" y="1221"/>
                    <a:pt x="676" y="1222"/>
                  </a:cubicBezTo>
                  <a:cubicBezTo>
                    <a:pt x="676" y="1223"/>
                    <a:pt x="682" y="1241"/>
                    <a:pt x="681" y="1240"/>
                  </a:cubicBezTo>
                  <a:cubicBezTo>
                    <a:pt x="674" y="1238"/>
                    <a:pt x="674" y="1217"/>
                    <a:pt x="670" y="1223"/>
                  </a:cubicBezTo>
                  <a:cubicBezTo>
                    <a:pt x="670" y="1223"/>
                    <a:pt x="669" y="1231"/>
                    <a:pt x="667" y="1228"/>
                  </a:cubicBezTo>
                  <a:cubicBezTo>
                    <a:pt x="665" y="1225"/>
                    <a:pt x="660" y="1216"/>
                    <a:pt x="660" y="1219"/>
                  </a:cubicBezTo>
                  <a:cubicBezTo>
                    <a:pt x="659" y="1227"/>
                    <a:pt x="677" y="1239"/>
                    <a:pt x="676" y="1242"/>
                  </a:cubicBezTo>
                  <a:cubicBezTo>
                    <a:pt x="673" y="1249"/>
                    <a:pt x="662" y="1239"/>
                    <a:pt x="665" y="1248"/>
                  </a:cubicBezTo>
                  <a:cubicBezTo>
                    <a:pt x="668" y="1254"/>
                    <a:pt x="680" y="1252"/>
                    <a:pt x="681" y="1252"/>
                  </a:cubicBezTo>
                  <a:cubicBezTo>
                    <a:pt x="686" y="1254"/>
                    <a:pt x="689" y="1264"/>
                    <a:pt x="693" y="1262"/>
                  </a:cubicBezTo>
                  <a:close/>
                  <a:moveTo>
                    <a:pt x="701" y="1337"/>
                  </a:moveTo>
                  <a:cubicBezTo>
                    <a:pt x="709" y="1345"/>
                    <a:pt x="718" y="1341"/>
                    <a:pt x="708" y="1346"/>
                  </a:cubicBezTo>
                  <a:cubicBezTo>
                    <a:pt x="707" y="1346"/>
                    <a:pt x="705" y="1349"/>
                    <a:pt x="705" y="1350"/>
                  </a:cubicBezTo>
                  <a:cubicBezTo>
                    <a:pt x="706" y="1352"/>
                    <a:pt x="710" y="1345"/>
                    <a:pt x="711" y="1350"/>
                  </a:cubicBezTo>
                  <a:cubicBezTo>
                    <a:pt x="714" y="1361"/>
                    <a:pt x="745" y="1349"/>
                    <a:pt x="762" y="1346"/>
                  </a:cubicBezTo>
                  <a:cubicBezTo>
                    <a:pt x="765" y="1345"/>
                    <a:pt x="771" y="1357"/>
                    <a:pt x="775" y="1358"/>
                  </a:cubicBezTo>
                  <a:cubicBezTo>
                    <a:pt x="777" y="1359"/>
                    <a:pt x="780" y="1357"/>
                    <a:pt x="780" y="1361"/>
                  </a:cubicBezTo>
                  <a:cubicBezTo>
                    <a:pt x="780" y="1371"/>
                    <a:pt x="765" y="1351"/>
                    <a:pt x="757" y="1356"/>
                  </a:cubicBezTo>
                  <a:cubicBezTo>
                    <a:pt x="747" y="1362"/>
                    <a:pt x="746" y="1362"/>
                    <a:pt x="749" y="1366"/>
                  </a:cubicBezTo>
                  <a:cubicBezTo>
                    <a:pt x="751" y="1368"/>
                    <a:pt x="750" y="1371"/>
                    <a:pt x="752" y="1370"/>
                  </a:cubicBezTo>
                  <a:cubicBezTo>
                    <a:pt x="757" y="1368"/>
                    <a:pt x="752" y="1375"/>
                    <a:pt x="753" y="1376"/>
                  </a:cubicBezTo>
                  <a:cubicBezTo>
                    <a:pt x="755" y="1378"/>
                    <a:pt x="759" y="1377"/>
                    <a:pt x="761" y="1375"/>
                  </a:cubicBezTo>
                  <a:cubicBezTo>
                    <a:pt x="763" y="1374"/>
                    <a:pt x="787" y="1373"/>
                    <a:pt x="797" y="1369"/>
                  </a:cubicBezTo>
                  <a:cubicBezTo>
                    <a:pt x="804" y="1366"/>
                    <a:pt x="841" y="1360"/>
                    <a:pt x="839" y="1349"/>
                  </a:cubicBezTo>
                  <a:cubicBezTo>
                    <a:pt x="837" y="1326"/>
                    <a:pt x="801" y="1341"/>
                    <a:pt x="798" y="1339"/>
                  </a:cubicBezTo>
                  <a:cubicBezTo>
                    <a:pt x="796" y="1338"/>
                    <a:pt x="786" y="1340"/>
                    <a:pt x="787" y="1334"/>
                  </a:cubicBezTo>
                  <a:cubicBezTo>
                    <a:pt x="787" y="1331"/>
                    <a:pt x="794" y="1332"/>
                    <a:pt x="798" y="1332"/>
                  </a:cubicBezTo>
                  <a:cubicBezTo>
                    <a:pt x="798" y="1332"/>
                    <a:pt x="799" y="1333"/>
                    <a:pt x="800" y="1333"/>
                  </a:cubicBezTo>
                  <a:cubicBezTo>
                    <a:pt x="801" y="1333"/>
                    <a:pt x="800" y="1332"/>
                    <a:pt x="798" y="1332"/>
                  </a:cubicBezTo>
                  <a:cubicBezTo>
                    <a:pt x="797" y="1331"/>
                    <a:pt x="811" y="1328"/>
                    <a:pt x="812" y="1326"/>
                  </a:cubicBezTo>
                  <a:cubicBezTo>
                    <a:pt x="817" y="1321"/>
                    <a:pt x="801" y="1307"/>
                    <a:pt x="816" y="1317"/>
                  </a:cubicBezTo>
                  <a:cubicBezTo>
                    <a:pt x="818" y="1319"/>
                    <a:pt x="822" y="1318"/>
                    <a:pt x="824" y="1317"/>
                  </a:cubicBezTo>
                  <a:cubicBezTo>
                    <a:pt x="825" y="1315"/>
                    <a:pt x="818" y="1305"/>
                    <a:pt x="820" y="1302"/>
                  </a:cubicBezTo>
                  <a:cubicBezTo>
                    <a:pt x="826" y="1295"/>
                    <a:pt x="830" y="1304"/>
                    <a:pt x="835" y="1304"/>
                  </a:cubicBezTo>
                  <a:cubicBezTo>
                    <a:pt x="837" y="1304"/>
                    <a:pt x="836" y="1303"/>
                    <a:pt x="835" y="1302"/>
                  </a:cubicBezTo>
                  <a:cubicBezTo>
                    <a:pt x="834" y="1301"/>
                    <a:pt x="832" y="1299"/>
                    <a:pt x="835" y="1299"/>
                  </a:cubicBezTo>
                  <a:cubicBezTo>
                    <a:pt x="836" y="1300"/>
                    <a:pt x="840" y="1301"/>
                    <a:pt x="841" y="1300"/>
                  </a:cubicBezTo>
                  <a:cubicBezTo>
                    <a:pt x="845" y="1295"/>
                    <a:pt x="811" y="1299"/>
                    <a:pt x="814" y="1293"/>
                  </a:cubicBezTo>
                  <a:cubicBezTo>
                    <a:pt x="816" y="1288"/>
                    <a:pt x="822" y="1293"/>
                    <a:pt x="823" y="1294"/>
                  </a:cubicBezTo>
                  <a:cubicBezTo>
                    <a:pt x="826" y="1294"/>
                    <a:pt x="823" y="1287"/>
                    <a:pt x="824" y="1286"/>
                  </a:cubicBezTo>
                  <a:cubicBezTo>
                    <a:pt x="825" y="1285"/>
                    <a:pt x="833" y="1286"/>
                    <a:pt x="834" y="1287"/>
                  </a:cubicBezTo>
                  <a:cubicBezTo>
                    <a:pt x="841" y="1290"/>
                    <a:pt x="854" y="1308"/>
                    <a:pt x="860" y="1305"/>
                  </a:cubicBezTo>
                  <a:cubicBezTo>
                    <a:pt x="862" y="1304"/>
                    <a:pt x="853" y="1297"/>
                    <a:pt x="854" y="1297"/>
                  </a:cubicBezTo>
                  <a:cubicBezTo>
                    <a:pt x="858" y="1297"/>
                    <a:pt x="872" y="1300"/>
                    <a:pt x="872" y="1300"/>
                  </a:cubicBezTo>
                  <a:cubicBezTo>
                    <a:pt x="878" y="1296"/>
                    <a:pt x="867" y="1296"/>
                    <a:pt x="873" y="1294"/>
                  </a:cubicBezTo>
                  <a:cubicBezTo>
                    <a:pt x="878" y="1292"/>
                    <a:pt x="885" y="1283"/>
                    <a:pt x="884" y="1281"/>
                  </a:cubicBezTo>
                  <a:cubicBezTo>
                    <a:pt x="883" y="1281"/>
                    <a:pt x="886" y="1278"/>
                    <a:pt x="886" y="1277"/>
                  </a:cubicBezTo>
                  <a:cubicBezTo>
                    <a:pt x="889" y="1277"/>
                    <a:pt x="886" y="1283"/>
                    <a:pt x="890" y="1282"/>
                  </a:cubicBezTo>
                  <a:cubicBezTo>
                    <a:pt x="891" y="1281"/>
                    <a:pt x="891" y="1279"/>
                    <a:pt x="891" y="1278"/>
                  </a:cubicBezTo>
                  <a:cubicBezTo>
                    <a:pt x="893" y="1275"/>
                    <a:pt x="895" y="1281"/>
                    <a:pt x="897" y="1278"/>
                  </a:cubicBezTo>
                  <a:cubicBezTo>
                    <a:pt x="899" y="1275"/>
                    <a:pt x="892" y="1273"/>
                    <a:pt x="893" y="1272"/>
                  </a:cubicBezTo>
                  <a:cubicBezTo>
                    <a:pt x="895" y="1269"/>
                    <a:pt x="908" y="1271"/>
                    <a:pt x="908" y="1268"/>
                  </a:cubicBezTo>
                  <a:cubicBezTo>
                    <a:pt x="908" y="1266"/>
                    <a:pt x="904" y="1262"/>
                    <a:pt x="907" y="1262"/>
                  </a:cubicBezTo>
                  <a:cubicBezTo>
                    <a:pt x="911" y="1261"/>
                    <a:pt x="911" y="1267"/>
                    <a:pt x="913" y="1267"/>
                  </a:cubicBezTo>
                  <a:cubicBezTo>
                    <a:pt x="922" y="1267"/>
                    <a:pt x="907" y="1254"/>
                    <a:pt x="915" y="1259"/>
                  </a:cubicBezTo>
                  <a:cubicBezTo>
                    <a:pt x="918" y="1260"/>
                    <a:pt x="923" y="1254"/>
                    <a:pt x="921" y="1251"/>
                  </a:cubicBezTo>
                  <a:cubicBezTo>
                    <a:pt x="918" y="1247"/>
                    <a:pt x="914" y="1242"/>
                    <a:pt x="911" y="1237"/>
                  </a:cubicBezTo>
                  <a:cubicBezTo>
                    <a:pt x="903" y="1224"/>
                    <a:pt x="916" y="1255"/>
                    <a:pt x="899" y="1241"/>
                  </a:cubicBezTo>
                  <a:cubicBezTo>
                    <a:pt x="896" y="1237"/>
                    <a:pt x="887" y="1225"/>
                    <a:pt x="888" y="1225"/>
                  </a:cubicBezTo>
                  <a:cubicBezTo>
                    <a:pt x="889" y="1226"/>
                    <a:pt x="896" y="1232"/>
                    <a:pt x="896" y="1229"/>
                  </a:cubicBezTo>
                  <a:cubicBezTo>
                    <a:pt x="896" y="1226"/>
                    <a:pt x="899" y="1219"/>
                    <a:pt x="896" y="1216"/>
                  </a:cubicBezTo>
                  <a:cubicBezTo>
                    <a:pt x="895" y="1215"/>
                    <a:pt x="895" y="1215"/>
                    <a:pt x="895" y="1215"/>
                  </a:cubicBezTo>
                  <a:cubicBezTo>
                    <a:pt x="902" y="1216"/>
                    <a:pt x="920" y="1219"/>
                    <a:pt x="928" y="1225"/>
                  </a:cubicBezTo>
                  <a:cubicBezTo>
                    <a:pt x="930" y="1226"/>
                    <a:pt x="931" y="1230"/>
                    <a:pt x="933" y="1227"/>
                  </a:cubicBezTo>
                  <a:cubicBezTo>
                    <a:pt x="934" y="1226"/>
                    <a:pt x="933" y="1225"/>
                    <a:pt x="934" y="1225"/>
                  </a:cubicBezTo>
                  <a:cubicBezTo>
                    <a:pt x="935" y="1222"/>
                    <a:pt x="939" y="1225"/>
                    <a:pt x="941" y="1221"/>
                  </a:cubicBezTo>
                  <a:cubicBezTo>
                    <a:pt x="941" y="1220"/>
                    <a:pt x="937" y="1216"/>
                    <a:pt x="936" y="1215"/>
                  </a:cubicBezTo>
                  <a:cubicBezTo>
                    <a:pt x="920" y="1212"/>
                    <a:pt x="907" y="1214"/>
                    <a:pt x="898" y="1197"/>
                  </a:cubicBezTo>
                  <a:cubicBezTo>
                    <a:pt x="897" y="1194"/>
                    <a:pt x="904" y="1200"/>
                    <a:pt x="908" y="1199"/>
                  </a:cubicBezTo>
                  <a:cubicBezTo>
                    <a:pt x="911" y="1199"/>
                    <a:pt x="902" y="1193"/>
                    <a:pt x="907" y="1192"/>
                  </a:cubicBezTo>
                  <a:cubicBezTo>
                    <a:pt x="912" y="1192"/>
                    <a:pt x="914" y="1201"/>
                    <a:pt x="916" y="1195"/>
                  </a:cubicBezTo>
                  <a:cubicBezTo>
                    <a:pt x="917" y="1191"/>
                    <a:pt x="927" y="1198"/>
                    <a:pt x="926" y="1195"/>
                  </a:cubicBezTo>
                  <a:cubicBezTo>
                    <a:pt x="925" y="1188"/>
                    <a:pt x="914" y="1192"/>
                    <a:pt x="915" y="1189"/>
                  </a:cubicBezTo>
                  <a:cubicBezTo>
                    <a:pt x="917" y="1185"/>
                    <a:pt x="940" y="1180"/>
                    <a:pt x="930" y="1176"/>
                  </a:cubicBezTo>
                  <a:cubicBezTo>
                    <a:pt x="921" y="1174"/>
                    <a:pt x="923" y="1146"/>
                    <a:pt x="911" y="1148"/>
                  </a:cubicBezTo>
                  <a:cubicBezTo>
                    <a:pt x="897" y="1150"/>
                    <a:pt x="908" y="1154"/>
                    <a:pt x="908" y="1159"/>
                  </a:cubicBezTo>
                  <a:cubicBezTo>
                    <a:pt x="907" y="1167"/>
                    <a:pt x="899" y="1158"/>
                    <a:pt x="906" y="1170"/>
                  </a:cubicBezTo>
                  <a:cubicBezTo>
                    <a:pt x="908" y="1175"/>
                    <a:pt x="898" y="1169"/>
                    <a:pt x="901" y="1173"/>
                  </a:cubicBezTo>
                  <a:cubicBezTo>
                    <a:pt x="906" y="1178"/>
                    <a:pt x="908" y="1178"/>
                    <a:pt x="910" y="1181"/>
                  </a:cubicBezTo>
                  <a:cubicBezTo>
                    <a:pt x="910" y="1182"/>
                    <a:pt x="913" y="1185"/>
                    <a:pt x="910" y="1185"/>
                  </a:cubicBezTo>
                  <a:cubicBezTo>
                    <a:pt x="900" y="1185"/>
                    <a:pt x="891" y="1162"/>
                    <a:pt x="888" y="1160"/>
                  </a:cubicBezTo>
                  <a:cubicBezTo>
                    <a:pt x="883" y="1157"/>
                    <a:pt x="887" y="1172"/>
                    <a:pt x="882" y="1164"/>
                  </a:cubicBezTo>
                  <a:cubicBezTo>
                    <a:pt x="880" y="1161"/>
                    <a:pt x="885" y="1156"/>
                    <a:pt x="883" y="1154"/>
                  </a:cubicBezTo>
                  <a:cubicBezTo>
                    <a:pt x="881" y="1152"/>
                    <a:pt x="877" y="1149"/>
                    <a:pt x="875" y="1151"/>
                  </a:cubicBezTo>
                  <a:cubicBezTo>
                    <a:pt x="872" y="1153"/>
                    <a:pt x="865" y="1157"/>
                    <a:pt x="868" y="1159"/>
                  </a:cubicBezTo>
                  <a:cubicBezTo>
                    <a:pt x="874" y="1165"/>
                    <a:pt x="876" y="1168"/>
                    <a:pt x="879" y="1177"/>
                  </a:cubicBezTo>
                  <a:cubicBezTo>
                    <a:pt x="881" y="1181"/>
                    <a:pt x="869" y="1180"/>
                    <a:pt x="869" y="1181"/>
                  </a:cubicBezTo>
                  <a:cubicBezTo>
                    <a:pt x="876" y="1193"/>
                    <a:pt x="877" y="1196"/>
                    <a:pt x="874" y="1204"/>
                  </a:cubicBezTo>
                  <a:cubicBezTo>
                    <a:pt x="874" y="1206"/>
                    <a:pt x="887" y="1208"/>
                    <a:pt x="886" y="1208"/>
                  </a:cubicBezTo>
                  <a:cubicBezTo>
                    <a:pt x="863" y="1224"/>
                    <a:pt x="877" y="1204"/>
                    <a:pt x="856" y="1210"/>
                  </a:cubicBezTo>
                  <a:cubicBezTo>
                    <a:pt x="853" y="1212"/>
                    <a:pt x="870" y="1214"/>
                    <a:pt x="870" y="1217"/>
                  </a:cubicBezTo>
                  <a:cubicBezTo>
                    <a:pt x="870" y="1220"/>
                    <a:pt x="856" y="1217"/>
                    <a:pt x="854" y="1217"/>
                  </a:cubicBezTo>
                  <a:cubicBezTo>
                    <a:pt x="849" y="1215"/>
                    <a:pt x="837" y="1227"/>
                    <a:pt x="830" y="1223"/>
                  </a:cubicBezTo>
                  <a:cubicBezTo>
                    <a:pt x="830" y="1223"/>
                    <a:pt x="827" y="1222"/>
                    <a:pt x="829" y="1221"/>
                  </a:cubicBezTo>
                  <a:cubicBezTo>
                    <a:pt x="831" y="1220"/>
                    <a:pt x="834" y="1222"/>
                    <a:pt x="836" y="1221"/>
                  </a:cubicBezTo>
                  <a:cubicBezTo>
                    <a:pt x="839" y="1219"/>
                    <a:pt x="822" y="1213"/>
                    <a:pt x="821" y="1212"/>
                  </a:cubicBezTo>
                  <a:cubicBezTo>
                    <a:pt x="820" y="1209"/>
                    <a:pt x="842" y="1219"/>
                    <a:pt x="843" y="1218"/>
                  </a:cubicBezTo>
                  <a:cubicBezTo>
                    <a:pt x="849" y="1216"/>
                    <a:pt x="825" y="1205"/>
                    <a:pt x="831" y="1205"/>
                  </a:cubicBezTo>
                  <a:cubicBezTo>
                    <a:pt x="832" y="1205"/>
                    <a:pt x="846" y="1215"/>
                    <a:pt x="846" y="1213"/>
                  </a:cubicBezTo>
                  <a:cubicBezTo>
                    <a:pt x="848" y="1207"/>
                    <a:pt x="836" y="1204"/>
                    <a:pt x="834" y="1201"/>
                  </a:cubicBezTo>
                  <a:cubicBezTo>
                    <a:pt x="833" y="1200"/>
                    <a:pt x="830" y="1188"/>
                    <a:pt x="826" y="1183"/>
                  </a:cubicBezTo>
                  <a:cubicBezTo>
                    <a:pt x="831" y="1186"/>
                    <a:pt x="837" y="1189"/>
                    <a:pt x="840" y="1189"/>
                  </a:cubicBezTo>
                  <a:cubicBezTo>
                    <a:pt x="841" y="1189"/>
                    <a:pt x="829" y="1179"/>
                    <a:pt x="840" y="1182"/>
                  </a:cubicBezTo>
                  <a:cubicBezTo>
                    <a:pt x="842" y="1183"/>
                    <a:pt x="846" y="1186"/>
                    <a:pt x="847" y="1184"/>
                  </a:cubicBezTo>
                  <a:cubicBezTo>
                    <a:pt x="849" y="1181"/>
                    <a:pt x="823" y="1171"/>
                    <a:pt x="820" y="1167"/>
                  </a:cubicBezTo>
                  <a:cubicBezTo>
                    <a:pt x="805" y="1144"/>
                    <a:pt x="785" y="1157"/>
                    <a:pt x="772" y="1122"/>
                  </a:cubicBezTo>
                  <a:cubicBezTo>
                    <a:pt x="772" y="1122"/>
                    <a:pt x="775" y="1121"/>
                    <a:pt x="775" y="1120"/>
                  </a:cubicBezTo>
                  <a:cubicBezTo>
                    <a:pt x="776" y="1117"/>
                    <a:pt x="780" y="1120"/>
                    <a:pt x="783" y="1115"/>
                  </a:cubicBezTo>
                  <a:cubicBezTo>
                    <a:pt x="783" y="1114"/>
                    <a:pt x="775" y="1110"/>
                    <a:pt x="774" y="1110"/>
                  </a:cubicBezTo>
                  <a:cubicBezTo>
                    <a:pt x="769" y="1110"/>
                    <a:pt x="779" y="1097"/>
                    <a:pt x="781" y="1095"/>
                  </a:cubicBezTo>
                  <a:cubicBezTo>
                    <a:pt x="782" y="1094"/>
                    <a:pt x="801" y="1095"/>
                    <a:pt x="786" y="1091"/>
                  </a:cubicBezTo>
                  <a:cubicBezTo>
                    <a:pt x="782" y="1091"/>
                    <a:pt x="795" y="1093"/>
                    <a:pt x="795" y="1090"/>
                  </a:cubicBezTo>
                  <a:cubicBezTo>
                    <a:pt x="795" y="1085"/>
                    <a:pt x="792" y="1087"/>
                    <a:pt x="790" y="1087"/>
                  </a:cubicBezTo>
                  <a:cubicBezTo>
                    <a:pt x="780" y="1087"/>
                    <a:pt x="783" y="1094"/>
                    <a:pt x="774" y="1095"/>
                  </a:cubicBezTo>
                  <a:cubicBezTo>
                    <a:pt x="768" y="1096"/>
                    <a:pt x="765" y="1087"/>
                    <a:pt x="762" y="1087"/>
                  </a:cubicBezTo>
                  <a:cubicBezTo>
                    <a:pt x="753" y="1085"/>
                    <a:pt x="754" y="1097"/>
                    <a:pt x="745" y="1091"/>
                  </a:cubicBezTo>
                  <a:cubicBezTo>
                    <a:pt x="741" y="1088"/>
                    <a:pt x="753" y="1080"/>
                    <a:pt x="747" y="1076"/>
                  </a:cubicBezTo>
                  <a:cubicBezTo>
                    <a:pt x="746" y="1075"/>
                    <a:pt x="744" y="1077"/>
                    <a:pt x="743" y="1078"/>
                  </a:cubicBezTo>
                  <a:cubicBezTo>
                    <a:pt x="730" y="1082"/>
                    <a:pt x="744" y="1085"/>
                    <a:pt x="738" y="1093"/>
                  </a:cubicBezTo>
                  <a:cubicBezTo>
                    <a:pt x="734" y="1098"/>
                    <a:pt x="749" y="1095"/>
                    <a:pt x="743" y="1100"/>
                  </a:cubicBezTo>
                  <a:cubicBezTo>
                    <a:pt x="738" y="1103"/>
                    <a:pt x="732" y="1103"/>
                    <a:pt x="729" y="1093"/>
                  </a:cubicBezTo>
                  <a:cubicBezTo>
                    <a:pt x="729" y="1092"/>
                    <a:pt x="723" y="1088"/>
                    <a:pt x="723" y="1089"/>
                  </a:cubicBezTo>
                  <a:cubicBezTo>
                    <a:pt x="722" y="1092"/>
                    <a:pt x="727" y="1093"/>
                    <a:pt x="728" y="1095"/>
                  </a:cubicBezTo>
                  <a:cubicBezTo>
                    <a:pt x="729" y="1099"/>
                    <a:pt x="720" y="1097"/>
                    <a:pt x="719" y="1097"/>
                  </a:cubicBezTo>
                  <a:cubicBezTo>
                    <a:pt x="717" y="1097"/>
                    <a:pt x="712" y="1095"/>
                    <a:pt x="711" y="1095"/>
                  </a:cubicBezTo>
                  <a:cubicBezTo>
                    <a:pt x="703" y="1090"/>
                    <a:pt x="697" y="1076"/>
                    <a:pt x="691" y="1068"/>
                  </a:cubicBezTo>
                  <a:cubicBezTo>
                    <a:pt x="691" y="1068"/>
                    <a:pt x="691" y="1067"/>
                    <a:pt x="691" y="1067"/>
                  </a:cubicBezTo>
                  <a:cubicBezTo>
                    <a:pt x="692" y="1062"/>
                    <a:pt x="698" y="1071"/>
                    <a:pt x="700" y="1071"/>
                  </a:cubicBezTo>
                  <a:cubicBezTo>
                    <a:pt x="707" y="1071"/>
                    <a:pt x="700" y="1061"/>
                    <a:pt x="701" y="1055"/>
                  </a:cubicBezTo>
                  <a:cubicBezTo>
                    <a:pt x="701" y="1052"/>
                    <a:pt x="707" y="1048"/>
                    <a:pt x="706" y="1047"/>
                  </a:cubicBezTo>
                  <a:cubicBezTo>
                    <a:pt x="705" y="1046"/>
                    <a:pt x="702" y="1042"/>
                    <a:pt x="704" y="1041"/>
                  </a:cubicBezTo>
                  <a:cubicBezTo>
                    <a:pt x="706" y="1040"/>
                    <a:pt x="699" y="1044"/>
                    <a:pt x="697" y="1043"/>
                  </a:cubicBezTo>
                  <a:cubicBezTo>
                    <a:pt x="696" y="1042"/>
                    <a:pt x="696" y="1041"/>
                    <a:pt x="696" y="1040"/>
                  </a:cubicBezTo>
                  <a:cubicBezTo>
                    <a:pt x="697" y="1035"/>
                    <a:pt x="687" y="1024"/>
                    <a:pt x="691" y="1027"/>
                  </a:cubicBezTo>
                  <a:cubicBezTo>
                    <a:pt x="693" y="1029"/>
                    <a:pt x="696" y="1037"/>
                    <a:pt x="698" y="1034"/>
                  </a:cubicBezTo>
                  <a:cubicBezTo>
                    <a:pt x="706" y="1025"/>
                    <a:pt x="665" y="1000"/>
                    <a:pt x="661" y="1006"/>
                  </a:cubicBezTo>
                  <a:cubicBezTo>
                    <a:pt x="660" y="1007"/>
                    <a:pt x="673" y="1021"/>
                    <a:pt x="673" y="1021"/>
                  </a:cubicBezTo>
                  <a:cubicBezTo>
                    <a:pt x="678" y="1018"/>
                    <a:pt x="669" y="1015"/>
                    <a:pt x="673" y="1013"/>
                  </a:cubicBezTo>
                  <a:cubicBezTo>
                    <a:pt x="681" y="1011"/>
                    <a:pt x="687" y="1026"/>
                    <a:pt x="692" y="1040"/>
                  </a:cubicBezTo>
                  <a:cubicBezTo>
                    <a:pt x="698" y="1054"/>
                    <a:pt x="678" y="1045"/>
                    <a:pt x="693" y="1061"/>
                  </a:cubicBezTo>
                  <a:cubicBezTo>
                    <a:pt x="695" y="1064"/>
                    <a:pt x="680" y="1063"/>
                    <a:pt x="683" y="1066"/>
                  </a:cubicBezTo>
                  <a:cubicBezTo>
                    <a:pt x="701" y="1080"/>
                    <a:pt x="684" y="1078"/>
                    <a:pt x="686" y="1083"/>
                  </a:cubicBezTo>
                  <a:cubicBezTo>
                    <a:pt x="687" y="1086"/>
                    <a:pt x="690" y="1084"/>
                    <a:pt x="691" y="1083"/>
                  </a:cubicBezTo>
                  <a:cubicBezTo>
                    <a:pt x="692" y="1082"/>
                    <a:pt x="693" y="1083"/>
                    <a:pt x="693" y="1088"/>
                  </a:cubicBezTo>
                  <a:cubicBezTo>
                    <a:pt x="693" y="1088"/>
                    <a:pt x="698" y="1092"/>
                    <a:pt x="699" y="1092"/>
                  </a:cubicBezTo>
                  <a:cubicBezTo>
                    <a:pt x="702" y="1094"/>
                    <a:pt x="717" y="1121"/>
                    <a:pt x="722" y="1117"/>
                  </a:cubicBezTo>
                  <a:cubicBezTo>
                    <a:pt x="724" y="1116"/>
                    <a:pt x="719" y="1110"/>
                    <a:pt x="722" y="1107"/>
                  </a:cubicBezTo>
                  <a:cubicBezTo>
                    <a:pt x="723" y="1107"/>
                    <a:pt x="725" y="1112"/>
                    <a:pt x="726" y="1108"/>
                  </a:cubicBezTo>
                  <a:cubicBezTo>
                    <a:pt x="727" y="1104"/>
                    <a:pt x="732" y="1102"/>
                    <a:pt x="734" y="1107"/>
                  </a:cubicBezTo>
                  <a:cubicBezTo>
                    <a:pt x="735" y="1114"/>
                    <a:pt x="725" y="1110"/>
                    <a:pt x="729" y="1118"/>
                  </a:cubicBezTo>
                  <a:cubicBezTo>
                    <a:pt x="729" y="1118"/>
                    <a:pt x="729" y="1119"/>
                    <a:pt x="730" y="1119"/>
                  </a:cubicBezTo>
                  <a:cubicBezTo>
                    <a:pt x="727" y="1120"/>
                    <a:pt x="725" y="1122"/>
                    <a:pt x="725" y="1124"/>
                  </a:cubicBezTo>
                  <a:cubicBezTo>
                    <a:pt x="725" y="1127"/>
                    <a:pt x="733" y="1127"/>
                    <a:pt x="732" y="1130"/>
                  </a:cubicBezTo>
                  <a:cubicBezTo>
                    <a:pt x="732" y="1136"/>
                    <a:pt x="726" y="1131"/>
                    <a:pt x="726" y="1131"/>
                  </a:cubicBezTo>
                  <a:cubicBezTo>
                    <a:pt x="726" y="1137"/>
                    <a:pt x="725" y="1142"/>
                    <a:pt x="725" y="1146"/>
                  </a:cubicBezTo>
                  <a:cubicBezTo>
                    <a:pt x="724" y="1149"/>
                    <a:pt x="732" y="1157"/>
                    <a:pt x="729" y="1156"/>
                  </a:cubicBezTo>
                  <a:cubicBezTo>
                    <a:pt x="724" y="1154"/>
                    <a:pt x="718" y="1146"/>
                    <a:pt x="716" y="1150"/>
                  </a:cubicBezTo>
                  <a:cubicBezTo>
                    <a:pt x="714" y="1157"/>
                    <a:pt x="735" y="1160"/>
                    <a:pt x="737" y="1166"/>
                  </a:cubicBezTo>
                  <a:cubicBezTo>
                    <a:pt x="740" y="1174"/>
                    <a:pt x="725" y="1160"/>
                    <a:pt x="724" y="1163"/>
                  </a:cubicBezTo>
                  <a:cubicBezTo>
                    <a:pt x="724" y="1165"/>
                    <a:pt x="732" y="1172"/>
                    <a:pt x="734" y="1175"/>
                  </a:cubicBezTo>
                  <a:cubicBezTo>
                    <a:pt x="735" y="1176"/>
                    <a:pt x="737" y="1178"/>
                    <a:pt x="735" y="1178"/>
                  </a:cubicBezTo>
                  <a:cubicBezTo>
                    <a:pt x="732" y="1177"/>
                    <a:pt x="719" y="1167"/>
                    <a:pt x="720" y="1163"/>
                  </a:cubicBezTo>
                  <a:cubicBezTo>
                    <a:pt x="721" y="1162"/>
                    <a:pt x="721" y="1158"/>
                    <a:pt x="720" y="1159"/>
                  </a:cubicBezTo>
                  <a:cubicBezTo>
                    <a:pt x="718" y="1159"/>
                    <a:pt x="714" y="1167"/>
                    <a:pt x="711" y="1165"/>
                  </a:cubicBezTo>
                  <a:cubicBezTo>
                    <a:pt x="708" y="1164"/>
                    <a:pt x="712" y="1156"/>
                    <a:pt x="708" y="1155"/>
                  </a:cubicBezTo>
                  <a:cubicBezTo>
                    <a:pt x="704" y="1153"/>
                    <a:pt x="707" y="1163"/>
                    <a:pt x="705" y="1158"/>
                  </a:cubicBezTo>
                  <a:cubicBezTo>
                    <a:pt x="701" y="1150"/>
                    <a:pt x="702" y="1168"/>
                    <a:pt x="701" y="1168"/>
                  </a:cubicBezTo>
                  <a:cubicBezTo>
                    <a:pt x="696" y="1169"/>
                    <a:pt x="678" y="1142"/>
                    <a:pt x="682" y="1153"/>
                  </a:cubicBezTo>
                  <a:cubicBezTo>
                    <a:pt x="685" y="1161"/>
                    <a:pt x="703" y="1182"/>
                    <a:pt x="709" y="1171"/>
                  </a:cubicBezTo>
                  <a:cubicBezTo>
                    <a:pt x="709" y="1170"/>
                    <a:pt x="705" y="1168"/>
                    <a:pt x="705" y="1168"/>
                  </a:cubicBezTo>
                  <a:cubicBezTo>
                    <a:pt x="703" y="1166"/>
                    <a:pt x="710" y="1169"/>
                    <a:pt x="712" y="1169"/>
                  </a:cubicBezTo>
                  <a:cubicBezTo>
                    <a:pt x="715" y="1168"/>
                    <a:pt x="712" y="1175"/>
                    <a:pt x="718" y="1181"/>
                  </a:cubicBezTo>
                  <a:cubicBezTo>
                    <a:pt x="719" y="1182"/>
                    <a:pt x="723" y="1184"/>
                    <a:pt x="724" y="1184"/>
                  </a:cubicBezTo>
                  <a:cubicBezTo>
                    <a:pt x="732" y="1181"/>
                    <a:pt x="720" y="1173"/>
                    <a:pt x="723" y="1173"/>
                  </a:cubicBezTo>
                  <a:cubicBezTo>
                    <a:pt x="724" y="1172"/>
                    <a:pt x="748" y="1194"/>
                    <a:pt x="739" y="1177"/>
                  </a:cubicBezTo>
                  <a:cubicBezTo>
                    <a:pt x="739" y="1176"/>
                    <a:pt x="735" y="1168"/>
                    <a:pt x="740" y="1171"/>
                  </a:cubicBezTo>
                  <a:cubicBezTo>
                    <a:pt x="741" y="1172"/>
                    <a:pt x="744" y="1177"/>
                    <a:pt x="744" y="1178"/>
                  </a:cubicBezTo>
                  <a:cubicBezTo>
                    <a:pt x="747" y="1198"/>
                    <a:pt x="750" y="1182"/>
                    <a:pt x="754" y="1191"/>
                  </a:cubicBezTo>
                  <a:cubicBezTo>
                    <a:pt x="757" y="1197"/>
                    <a:pt x="745" y="1190"/>
                    <a:pt x="744" y="1193"/>
                  </a:cubicBezTo>
                  <a:cubicBezTo>
                    <a:pt x="744" y="1198"/>
                    <a:pt x="757" y="1210"/>
                    <a:pt x="759" y="1216"/>
                  </a:cubicBezTo>
                  <a:cubicBezTo>
                    <a:pt x="761" y="1219"/>
                    <a:pt x="746" y="1216"/>
                    <a:pt x="749" y="1218"/>
                  </a:cubicBezTo>
                  <a:cubicBezTo>
                    <a:pt x="755" y="1223"/>
                    <a:pt x="783" y="1230"/>
                    <a:pt x="786" y="1229"/>
                  </a:cubicBezTo>
                  <a:cubicBezTo>
                    <a:pt x="786" y="1229"/>
                    <a:pt x="774" y="1226"/>
                    <a:pt x="783" y="1224"/>
                  </a:cubicBezTo>
                  <a:cubicBezTo>
                    <a:pt x="791" y="1222"/>
                    <a:pt x="804" y="1235"/>
                    <a:pt x="801" y="1235"/>
                  </a:cubicBezTo>
                  <a:cubicBezTo>
                    <a:pt x="799" y="1234"/>
                    <a:pt x="789" y="1228"/>
                    <a:pt x="788" y="1230"/>
                  </a:cubicBezTo>
                  <a:cubicBezTo>
                    <a:pt x="786" y="1233"/>
                    <a:pt x="820" y="1245"/>
                    <a:pt x="822" y="1248"/>
                  </a:cubicBezTo>
                  <a:cubicBezTo>
                    <a:pt x="822" y="1249"/>
                    <a:pt x="830" y="1250"/>
                    <a:pt x="829" y="1252"/>
                  </a:cubicBezTo>
                  <a:cubicBezTo>
                    <a:pt x="829" y="1252"/>
                    <a:pt x="816" y="1252"/>
                    <a:pt x="815" y="1252"/>
                  </a:cubicBezTo>
                  <a:cubicBezTo>
                    <a:pt x="815" y="1252"/>
                    <a:pt x="814" y="1252"/>
                    <a:pt x="814" y="1252"/>
                  </a:cubicBezTo>
                  <a:cubicBezTo>
                    <a:pt x="814" y="1253"/>
                    <a:pt x="818" y="1255"/>
                    <a:pt x="819" y="1255"/>
                  </a:cubicBezTo>
                  <a:cubicBezTo>
                    <a:pt x="832" y="1259"/>
                    <a:pt x="836" y="1257"/>
                    <a:pt x="838" y="1266"/>
                  </a:cubicBezTo>
                  <a:cubicBezTo>
                    <a:pt x="840" y="1273"/>
                    <a:pt x="803" y="1261"/>
                    <a:pt x="803" y="1262"/>
                  </a:cubicBezTo>
                  <a:cubicBezTo>
                    <a:pt x="801" y="1264"/>
                    <a:pt x="808" y="1263"/>
                    <a:pt x="808" y="1264"/>
                  </a:cubicBezTo>
                  <a:cubicBezTo>
                    <a:pt x="812" y="1268"/>
                    <a:pt x="799" y="1267"/>
                    <a:pt x="807" y="1272"/>
                  </a:cubicBezTo>
                  <a:cubicBezTo>
                    <a:pt x="807" y="1273"/>
                    <a:pt x="809" y="1276"/>
                    <a:pt x="808" y="1277"/>
                  </a:cubicBezTo>
                  <a:cubicBezTo>
                    <a:pt x="805" y="1278"/>
                    <a:pt x="801" y="1271"/>
                    <a:pt x="801" y="1271"/>
                  </a:cubicBezTo>
                  <a:cubicBezTo>
                    <a:pt x="798" y="1272"/>
                    <a:pt x="801" y="1278"/>
                    <a:pt x="801" y="1279"/>
                  </a:cubicBezTo>
                  <a:cubicBezTo>
                    <a:pt x="800" y="1279"/>
                    <a:pt x="798" y="1274"/>
                    <a:pt x="795" y="1274"/>
                  </a:cubicBezTo>
                  <a:cubicBezTo>
                    <a:pt x="789" y="1272"/>
                    <a:pt x="802" y="1282"/>
                    <a:pt x="793" y="1279"/>
                  </a:cubicBezTo>
                  <a:cubicBezTo>
                    <a:pt x="788" y="1278"/>
                    <a:pt x="789" y="1271"/>
                    <a:pt x="783" y="1277"/>
                  </a:cubicBezTo>
                  <a:cubicBezTo>
                    <a:pt x="782" y="1278"/>
                    <a:pt x="782" y="1278"/>
                    <a:pt x="781" y="1279"/>
                  </a:cubicBezTo>
                  <a:cubicBezTo>
                    <a:pt x="778" y="1284"/>
                    <a:pt x="784" y="1309"/>
                    <a:pt x="767" y="1316"/>
                  </a:cubicBezTo>
                  <a:cubicBezTo>
                    <a:pt x="764" y="1318"/>
                    <a:pt x="764" y="1313"/>
                    <a:pt x="763" y="1311"/>
                  </a:cubicBezTo>
                  <a:cubicBezTo>
                    <a:pt x="762" y="1305"/>
                    <a:pt x="760" y="1296"/>
                    <a:pt x="755" y="1296"/>
                  </a:cubicBezTo>
                  <a:cubicBezTo>
                    <a:pt x="747" y="1296"/>
                    <a:pt x="758" y="1294"/>
                    <a:pt x="756" y="1292"/>
                  </a:cubicBezTo>
                  <a:cubicBezTo>
                    <a:pt x="750" y="1284"/>
                    <a:pt x="749" y="1284"/>
                    <a:pt x="745" y="1276"/>
                  </a:cubicBezTo>
                  <a:cubicBezTo>
                    <a:pt x="744" y="1275"/>
                    <a:pt x="734" y="1281"/>
                    <a:pt x="734" y="1277"/>
                  </a:cubicBezTo>
                  <a:cubicBezTo>
                    <a:pt x="735" y="1274"/>
                    <a:pt x="728" y="1266"/>
                    <a:pt x="726" y="1268"/>
                  </a:cubicBezTo>
                  <a:cubicBezTo>
                    <a:pt x="719" y="1277"/>
                    <a:pt x="744" y="1282"/>
                    <a:pt x="743" y="1286"/>
                  </a:cubicBezTo>
                  <a:cubicBezTo>
                    <a:pt x="741" y="1291"/>
                    <a:pt x="738" y="1292"/>
                    <a:pt x="733" y="1292"/>
                  </a:cubicBezTo>
                  <a:cubicBezTo>
                    <a:pt x="722" y="1293"/>
                    <a:pt x="725" y="1296"/>
                    <a:pt x="734" y="1296"/>
                  </a:cubicBezTo>
                  <a:cubicBezTo>
                    <a:pt x="734" y="1296"/>
                    <a:pt x="736" y="1295"/>
                    <a:pt x="736" y="1296"/>
                  </a:cubicBezTo>
                  <a:cubicBezTo>
                    <a:pt x="737" y="1298"/>
                    <a:pt x="733" y="1300"/>
                    <a:pt x="731" y="1301"/>
                  </a:cubicBezTo>
                  <a:cubicBezTo>
                    <a:pt x="724" y="1301"/>
                    <a:pt x="721" y="1305"/>
                    <a:pt x="719" y="1302"/>
                  </a:cubicBezTo>
                  <a:cubicBezTo>
                    <a:pt x="717" y="1301"/>
                    <a:pt x="718" y="1290"/>
                    <a:pt x="713" y="1292"/>
                  </a:cubicBezTo>
                  <a:cubicBezTo>
                    <a:pt x="711" y="1293"/>
                    <a:pt x="714" y="1300"/>
                    <a:pt x="714" y="1301"/>
                  </a:cubicBezTo>
                  <a:cubicBezTo>
                    <a:pt x="714" y="1308"/>
                    <a:pt x="724" y="1316"/>
                    <a:pt x="702" y="1308"/>
                  </a:cubicBezTo>
                  <a:cubicBezTo>
                    <a:pt x="701" y="1308"/>
                    <a:pt x="703" y="1300"/>
                    <a:pt x="704" y="1300"/>
                  </a:cubicBezTo>
                  <a:cubicBezTo>
                    <a:pt x="706" y="1299"/>
                    <a:pt x="706" y="1297"/>
                    <a:pt x="705" y="1295"/>
                  </a:cubicBezTo>
                  <a:cubicBezTo>
                    <a:pt x="702" y="1292"/>
                    <a:pt x="702" y="1301"/>
                    <a:pt x="700" y="1299"/>
                  </a:cubicBezTo>
                  <a:cubicBezTo>
                    <a:pt x="699" y="1297"/>
                    <a:pt x="706" y="1278"/>
                    <a:pt x="696" y="1289"/>
                  </a:cubicBezTo>
                  <a:cubicBezTo>
                    <a:pt x="691" y="1294"/>
                    <a:pt x="697" y="1311"/>
                    <a:pt x="705" y="1313"/>
                  </a:cubicBezTo>
                  <a:cubicBezTo>
                    <a:pt x="707" y="1314"/>
                    <a:pt x="715" y="1319"/>
                    <a:pt x="715" y="1319"/>
                  </a:cubicBezTo>
                  <a:cubicBezTo>
                    <a:pt x="704" y="1319"/>
                    <a:pt x="688" y="1309"/>
                    <a:pt x="695" y="1322"/>
                  </a:cubicBezTo>
                  <a:cubicBezTo>
                    <a:pt x="698" y="1327"/>
                    <a:pt x="699" y="1318"/>
                    <a:pt x="703" y="1321"/>
                  </a:cubicBezTo>
                  <a:cubicBezTo>
                    <a:pt x="704" y="1322"/>
                    <a:pt x="701" y="1327"/>
                    <a:pt x="700" y="1327"/>
                  </a:cubicBezTo>
                  <a:cubicBezTo>
                    <a:pt x="691" y="1332"/>
                    <a:pt x="697" y="1332"/>
                    <a:pt x="693" y="1340"/>
                  </a:cubicBezTo>
                  <a:cubicBezTo>
                    <a:pt x="692" y="1342"/>
                    <a:pt x="699" y="1335"/>
                    <a:pt x="701" y="1337"/>
                  </a:cubicBezTo>
                  <a:close/>
                  <a:moveTo>
                    <a:pt x="729" y="1375"/>
                  </a:moveTo>
                  <a:cubicBezTo>
                    <a:pt x="729" y="1376"/>
                    <a:pt x="733" y="1380"/>
                    <a:pt x="734" y="1379"/>
                  </a:cubicBezTo>
                  <a:cubicBezTo>
                    <a:pt x="738" y="1379"/>
                    <a:pt x="737" y="1384"/>
                    <a:pt x="732" y="1389"/>
                  </a:cubicBezTo>
                  <a:cubicBezTo>
                    <a:pt x="730" y="1392"/>
                    <a:pt x="730" y="1380"/>
                    <a:pt x="727" y="1384"/>
                  </a:cubicBezTo>
                  <a:cubicBezTo>
                    <a:pt x="717" y="1401"/>
                    <a:pt x="707" y="1371"/>
                    <a:pt x="699" y="1387"/>
                  </a:cubicBezTo>
                  <a:cubicBezTo>
                    <a:pt x="699" y="1388"/>
                    <a:pt x="699" y="1388"/>
                    <a:pt x="699" y="1388"/>
                  </a:cubicBezTo>
                  <a:cubicBezTo>
                    <a:pt x="699" y="1388"/>
                    <a:pt x="699" y="1392"/>
                    <a:pt x="701" y="1390"/>
                  </a:cubicBezTo>
                  <a:cubicBezTo>
                    <a:pt x="703" y="1387"/>
                    <a:pt x="741" y="1403"/>
                    <a:pt x="749" y="1388"/>
                  </a:cubicBezTo>
                  <a:cubicBezTo>
                    <a:pt x="751" y="1385"/>
                    <a:pt x="732" y="1369"/>
                    <a:pt x="729" y="1375"/>
                  </a:cubicBezTo>
                  <a:close/>
                  <a:moveTo>
                    <a:pt x="171" y="1048"/>
                  </a:moveTo>
                  <a:cubicBezTo>
                    <a:pt x="186" y="1038"/>
                    <a:pt x="165" y="1042"/>
                    <a:pt x="165" y="1041"/>
                  </a:cubicBezTo>
                  <a:cubicBezTo>
                    <a:pt x="165" y="1041"/>
                    <a:pt x="165" y="1041"/>
                    <a:pt x="165" y="1041"/>
                  </a:cubicBezTo>
                  <a:cubicBezTo>
                    <a:pt x="162" y="1042"/>
                    <a:pt x="168" y="1050"/>
                    <a:pt x="171" y="1048"/>
                  </a:cubicBezTo>
                  <a:close/>
                  <a:moveTo>
                    <a:pt x="154" y="1052"/>
                  </a:moveTo>
                  <a:cubicBezTo>
                    <a:pt x="138" y="1053"/>
                    <a:pt x="174" y="1083"/>
                    <a:pt x="179" y="1055"/>
                  </a:cubicBezTo>
                  <a:cubicBezTo>
                    <a:pt x="179" y="1054"/>
                    <a:pt x="179" y="1054"/>
                    <a:pt x="179" y="1054"/>
                  </a:cubicBezTo>
                  <a:cubicBezTo>
                    <a:pt x="176" y="1049"/>
                    <a:pt x="165" y="1059"/>
                    <a:pt x="161" y="1059"/>
                  </a:cubicBezTo>
                  <a:cubicBezTo>
                    <a:pt x="156" y="1058"/>
                    <a:pt x="170" y="1051"/>
                    <a:pt x="154" y="1052"/>
                  </a:cubicBezTo>
                  <a:close/>
                  <a:moveTo>
                    <a:pt x="94" y="1525"/>
                  </a:moveTo>
                  <a:cubicBezTo>
                    <a:pt x="95" y="1526"/>
                    <a:pt x="106" y="1526"/>
                    <a:pt x="104" y="1522"/>
                  </a:cubicBezTo>
                  <a:cubicBezTo>
                    <a:pt x="103" y="1520"/>
                    <a:pt x="102" y="1522"/>
                    <a:pt x="101" y="1519"/>
                  </a:cubicBezTo>
                  <a:cubicBezTo>
                    <a:pt x="100" y="1519"/>
                    <a:pt x="100" y="1519"/>
                    <a:pt x="100" y="1519"/>
                  </a:cubicBezTo>
                  <a:cubicBezTo>
                    <a:pt x="98" y="1519"/>
                    <a:pt x="92" y="1524"/>
                    <a:pt x="94" y="1525"/>
                  </a:cubicBezTo>
                  <a:close/>
                  <a:moveTo>
                    <a:pt x="86" y="1521"/>
                  </a:moveTo>
                  <a:cubicBezTo>
                    <a:pt x="83" y="1530"/>
                    <a:pt x="87" y="1523"/>
                    <a:pt x="89" y="1520"/>
                  </a:cubicBezTo>
                  <a:cubicBezTo>
                    <a:pt x="90" y="1519"/>
                    <a:pt x="90" y="1519"/>
                    <a:pt x="90" y="1519"/>
                  </a:cubicBezTo>
                  <a:cubicBezTo>
                    <a:pt x="91" y="1517"/>
                    <a:pt x="87" y="1518"/>
                    <a:pt x="86" y="1521"/>
                  </a:cubicBezTo>
                  <a:close/>
                  <a:moveTo>
                    <a:pt x="75" y="1530"/>
                  </a:moveTo>
                  <a:cubicBezTo>
                    <a:pt x="76" y="1531"/>
                    <a:pt x="79" y="1529"/>
                    <a:pt x="80" y="1529"/>
                  </a:cubicBezTo>
                  <a:cubicBezTo>
                    <a:pt x="80" y="1529"/>
                    <a:pt x="84" y="1531"/>
                    <a:pt x="85" y="1530"/>
                  </a:cubicBezTo>
                  <a:cubicBezTo>
                    <a:pt x="85" y="1529"/>
                    <a:pt x="84" y="1528"/>
                    <a:pt x="83" y="1527"/>
                  </a:cubicBezTo>
                  <a:cubicBezTo>
                    <a:pt x="82" y="1527"/>
                    <a:pt x="82" y="1527"/>
                    <a:pt x="82" y="1527"/>
                  </a:cubicBezTo>
                  <a:cubicBezTo>
                    <a:pt x="82" y="1527"/>
                    <a:pt x="80" y="1526"/>
                    <a:pt x="79" y="1526"/>
                  </a:cubicBezTo>
                  <a:cubicBezTo>
                    <a:pt x="79" y="1526"/>
                    <a:pt x="75" y="1530"/>
                    <a:pt x="75" y="1530"/>
                  </a:cubicBezTo>
                  <a:close/>
                </a:path>
              </a:pathLst>
            </a:custGeom>
            <a:solidFill>
              <a:srgbClr val="4268A0"/>
            </a:solidFill>
            <a:ln w="317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Corbel"/>
                <a:ea typeface="+mn-ea"/>
                <a:cs typeface="+mn-cs"/>
              </a:endParaRPr>
            </a:p>
          </p:txBody>
        </p:sp>
        <p:sp>
          <p:nvSpPr>
            <p:cNvPr id="19" name="Denmark">
              <a:extLst>
                <a:ext uri="{FF2B5EF4-FFF2-40B4-BE49-F238E27FC236}">
                  <a16:creationId xmlns:a16="http://schemas.microsoft.com/office/drawing/2014/main" id="{D8AF802E-34B0-4719-A784-B6520349893B}"/>
                </a:ext>
              </a:extLst>
            </p:cNvPr>
            <p:cNvSpPr>
              <a:spLocks noEditPoints="1"/>
            </p:cNvSpPr>
            <p:nvPr/>
          </p:nvSpPr>
          <p:spPr bwMode="auto">
            <a:xfrm>
              <a:off x="3141" y="1709"/>
              <a:ext cx="337" cy="232"/>
            </a:xfrm>
            <a:custGeom>
              <a:avLst/>
              <a:gdLst>
                <a:gd name="T0" fmla="*/ 138 w 647"/>
                <a:gd name="T1" fmla="*/ 401 h 446"/>
                <a:gd name="T2" fmla="*/ 52 w 647"/>
                <a:gd name="T3" fmla="*/ 371 h 446"/>
                <a:gd name="T4" fmla="*/ 55 w 647"/>
                <a:gd name="T5" fmla="*/ 368 h 446"/>
                <a:gd name="T6" fmla="*/ 14 w 647"/>
                <a:gd name="T7" fmla="*/ 316 h 446"/>
                <a:gd name="T8" fmla="*/ 12 w 647"/>
                <a:gd name="T9" fmla="*/ 275 h 446"/>
                <a:gd name="T10" fmla="*/ 13 w 647"/>
                <a:gd name="T11" fmla="*/ 161 h 446"/>
                <a:gd name="T12" fmla="*/ 55 w 647"/>
                <a:gd name="T13" fmla="*/ 163 h 446"/>
                <a:gd name="T14" fmla="*/ 88 w 647"/>
                <a:gd name="T15" fmla="*/ 166 h 446"/>
                <a:gd name="T16" fmla="*/ 117 w 647"/>
                <a:gd name="T17" fmla="*/ 170 h 446"/>
                <a:gd name="T18" fmla="*/ 138 w 647"/>
                <a:gd name="T19" fmla="*/ 114 h 446"/>
                <a:gd name="T20" fmla="*/ 38 w 647"/>
                <a:gd name="T21" fmla="*/ 140 h 446"/>
                <a:gd name="T22" fmla="*/ 47 w 647"/>
                <a:gd name="T23" fmla="*/ 156 h 446"/>
                <a:gd name="T24" fmla="*/ 48 w 647"/>
                <a:gd name="T25" fmla="*/ 94 h 446"/>
                <a:gd name="T26" fmla="*/ 223 w 647"/>
                <a:gd name="T27" fmla="*/ 11 h 446"/>
                <a:gd name="T28" fmla="*/ 203 w 647"/>
                <a:gd name="T29" fmla="*/ 111 h 446"/>
                <a:gd name="T30" fmla="*/ 200 w 647"/>
                <a:gd name="T31" fmla="*/ 112 h 446"/>
                <a:gd name="T32" fmla="*/ 177 w 647"/>
                <a:gd name="T33" fmla="*/ 154 h 446"/>
                <a:gd name="T34" fmla="*/ 203 w 647"/>
                <a:gd name="T35" fmla="*/ 153 h 446"/>
                <a:gd name="T36" fmla="*/ 259 w 647"/>
                <a:gd name="T37" fmla="*/ 188 h 446"/>
                <a:gd name="T38" fmla="*/ 204 w 647"/>
                <a:gd name="T39" fmla="*/ 222 h 446"/>
                <a:gd name="T40" fmla="*/ 161 w 647"/>
                <a:gd name="T41" fmla="*/ 270 h 446"/>
                <a:gd name="T42" fmla="*/ 133 w 647"/>
                <a:gd name="T43" fmla="*/ 289 h 446"/>
                <a:gd name="T44" fmla="*/ 138 w 647"/>
                <a:gd name="T45" fmla="*/ 319 h 446"/>
                <a:gd name="T46" fmla="*/ 133 w 647"/>
                <a:gd name="T47" fmla="*/ 376 h 446"/>
                <a:gd name="T48" fmla="*/ 366 w 647"/>
                <a:gd name="T49" fmla="*/ 408 h 446"/>
                <a:gd name="T50" fmla="*/ 351 w 647"/>
                <a:gd name="T51" fmla="*/ 390 h 446"/>
                <a:gd name="T52" fmla="*/ 392 w 647"/>
                <a:gd name="T53" fmla="*/ 347 h 446"/>
                <a:gd name="T54" fmla="*/ 378 w 647"/>
                <a:gd name="T55" fmla="*/ 231 h 446"/>
                <a:gd name="T56" fmla="*/ 344 w 647"/>
                <a:gd name="T57" fmla="*/ 297 h 446"/>
                <a:gd name="T58" fmla="*/ 327 w 647"/>
                <a:gd name="T59" fmla="*/ 287 h 446"/>
                <a:gd name="T60" fmla="*/ 326 w 647"/>
                <a:gd name="T61" fmla="*/ 263 h 446"/>
                <a:gd name="T62" fmla="*/ 293 w 647"/>
                <a:gd name="T63" fmla="*/ 255 h 446"/>
                <a:gd name="T64" fmla="*/ 258 w 647"/>
                <a:gd name="T65" fmla="*/ 285 h 446"/>
                <a:gd name="T66" fmla="*/ 275 w 647"/>
                <a:gd name="T67" fmla="*/ 307 h 446"/>
                <a:gd name="T68" fmla="*/ 279 w 647"/>
                <a:gd name="T69" fmla="*/ 341 h 446"/>
                <a:gd name="T70" fmla="*/ 327 w 647"/>
                <a:gd name="T71" fmla="*/ 358 h 446"/>
                <a:gd name="T72" fmla="*/ 333 w 647"/>
                <a:gd name="T73" fmla="*/ 384 h 446"/>
                <a:gd name="T74" fmla="*/ 366 w 647"/>
                <a:gd name="T75" fmla="*/ 408 h 446"/>
                <a:gd name="T76" fmla="*/ 262 w 647"/>
                <a:gd name="T77" fmla="*/ 416 h 446"/>
                <a:gd name="T78" fmla="*/ 396 w 647"/>
                <a:gd name="T79" fmla="*/ 384 h 446"/>
                <a:gd name="T80" fmla="*/ 200 w 647"/>
                <a:gd name="T81" fmla="*/ 112 h 446"/>
                <a:gd name="T82" fmla="*/ 177 w 647"/>
                <a:gd name="T83" fmla="*/ 154 h 446"/>
                <a:gd name="T84" fmla="*/ 245 w 647"/>
                <a:gd name="T85" fmla="*/ 389 h 446"/>
                <a:gd name="T86" fmla="*/ 233 w 647"/>
                <a:gd name="T87" fmla="*/ 418 h 446"/>
                <a:gd name="T88" fmla="*/ 261 w 647"/>
                <a:gd name="T89" fmla="*/ 79 h 446"/>
                <a:gd name="T90" fmla="*/ 179 w 647"/>
                <a:gd name="T91" fmla="*/ 375 h 446"/>
                <a:gd name="T92" fmla="*/ 238 w 647"/>
                <a:gd name="T93" fmla="*/ 321 h 446"/>
                <a:gd name="T94" fmla="*/ 219 w 647"/>
                <a:gd name="T95" fmla="*/ 313 h 446"/>
                <a:gd name="T96" fmla="*/ 147 w 647"/>
                <a:gd name="T97" fmla="*/ 323 h 446"/>
                <a:gd name="T98" fmla="*/ 159 w 647"/>
                <a:gd name="T99" fmla="*/ 332 h 446"/>
                <a:gd name="T100" fmla="*/ 179 w 647"/>
                <a:gd name="T101" fmla="*/ 374 h 446"/>
                <a:gd name="T102" fmla="*/ 77 w 647"/>
                <a:gd name="T103" fmla="*/ 114 h 446"/>
                <a:gd name="T104" fmla="*/ 147 w 647"/>
                <a:gd name="T105" fmla="*/ 323 h 446"/>
                <a:gd name="T106" fmla="*/ 158 w 647"/>
                <a:gd name="T107" fmla="*/ 390 h 446"/>
                <a:gd name="T108" fmla="*/ 164 w 647"/>
                <a:gd name="T109" fmla="*/ 404 h 446"/>
                <a:gd name="T110" fmla="*/ 222 w 647"/>
                <a:gd name="T111" fmla="*/ 390 h 446"/>
                <a:gd name="T112" fmla="*/ 223 w 647"/>
                <a:gd name="T113" fmla="*/ 253 h 446"/>
                <a:gd name="T114" fmla="*/ 210 w 647"/>
                <a:gd name="T115" fmla="*/ 410 h 446"/>
                <a:gd name="T116" fmla="*/ 232 w 647"/>
                <a:gd name="T117" fmla="*/ 265 h 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647" h="446">
                  <a:moveTo>
                    <a:pt x="152" y="397"/>
                  </a:moveTo>
                  <a:cubicBezTo>
                    <a:pt x="153" y="399"/>
                    <a:pt x="153" y="400"/>
                    <a:pt x="152" y="401"/>
                  </a:cubicBezTo>
                  <a:cubicBezTo>
                    <a:pt x="151" y="403"/>
                    <a:pt x="148" y="400"/>
                    <a:pt x="146" y="401"/>
                  </a:cubicBezTo>
                  <a:cubicBezTo>
                    <a:pt x="144" y="404"/>
                    <a:pt x="156" y="411"/>
                    <a:pt x="140" y="406"/>
                  </a:cubicBezTo>
                  <a:cubicBezTo>
                    <a:pt x="138" y="406"/>
                    <a:pt x="139" y="402"/>
                    <a:pt x="138" y="401"/>
                  </a:cubicBezTo>
                  <a:cubicBezTo>
                    <a:pt x="137" y="400"/>
                    <a:pt x="145" y="399"/>
                    <a:pt x="140" y="396"/>
                  </a:cubicBezTo>
                  <a:cubicBezTo>
                    <a:pt x="139" y="396"/>
                    <a:pt x="126" y="406"/>
                    <a:pt x="123" y="411"/>
                  </a:cubicBezTo>
                  <a:cubicBezTo>
                    <a:pt x="106" y="412"/>
                    <a:pt x="85" y="399"/>
                    <a:pt x="67" y="401"/>
                  </a:cubicBezTo>
                  <a:cubicBezTo>
                    <a:pt x="65" y="401"/>
                    <a:pt x="58" y="401"/>
                    <a:pt x="52" y="400"/>
                  </a:cubicBezTo>
                  <a:cubicBezTo>
                    <a:pt x="53" y="387"/>
                    <a:pt x="56" y="371"/>
                    <a:pt x="52" y="371"/>
                  </a:cubicBezTo>
                  <a:cubicBezTo>
                    <a:pt x="48" y="370"/>
                    <a:pt x="46" y="367"/>
                    <a:pt x="44" y="368"/>
                  </a:cubicBezTo>
                  <a:cubicBezTo>
                    <a:pt x="43" y="370"/>
                    <a:pt x="46" y="373"/>
                    <a:pt x="44" y="375"/>
                  </a:cubicBezTo>
                  <a:cubicBezTo>
                    <a:pt x="41" y="377"/>
                    <a:pt x="37" y="380"/>
                    <a:pt x="36" y="374"/>
                  </a:cubicBezTo>
                  <a:cubicBezTo>
                    <a:pt x="36" y="371"/>
                    <a:pt x="35" y="370"/>
                    <a:pt x="36" y="367"/>
                  </a:cubicBezTo>
                  <a:cubicBezTo>
                    <a:pt x="44" y="345"/>
                    <a:pt x="42" y="372"/>
                    <a:pt x="55" y="368"/>
                  </a:cubicBezTo>
                  <a:cubicBezTo>
                    <a:pt x="57" y="368"/>
                    <a:pt x="52" y="331"/>
                    <a:pt x="50" y="328"/>
                  </a:cubicBezTo>
                  <a:cubicBezTo>
                    <a:pt x="47" y="322"/>
                    <a:pt x="35" y="325"/>
                    <a:pt x="30" y="319"/>
                  </a:cubicBezTo>
                  <a:cubicBezTo>
                    <a:pt x="24" y="313"/>
                    <a:pt x="23" y="303"/>
                    <a:pt x="16" y="309"/>
                  </a:cubicBezTo>
                  <a:cubicBezTo>
                    <a:pt x="11" y="313"/>
                    <a:pt x="25" y="318"/>
                    <a:pt x="24" y="322"/>
                  </a:cubicBezTo>
                  <a:cubicBezTo>
                    <a:pt x="23" y="325"/>
                    <a:pt x="15" y="317"/>
                    <a:pt x="14" y="316"/>
                  </a:cubicBezTo>
                  <a:cubicBezTo>
                    <a:pt x="12" y="314"/>
                    <a:pt x="3" y="314"/>
                    <a:pt x="2" y="311"/>
                  </a:cubicBezTo>
                  <a:cubicBezTo>
                    <a:pt x="0" y="304"/>
                    <a:pt x="12" y="290"/>
                    <a:pt x="11" y="281"/>
                  </a:cubicBezTo>
                  <a:cubicBezTo>
                    <a:pt x="10" y="274"/>
                    <a:pt x="8" y="267"/>
                    <a:pt x="8" y="260"/>
                  </a:cubicBezTo>
                  <a:cubicBezTo>
                    <a:pt x="8" y="259"/>
                    <a:pt x="5" y="251"/>
                    <a:pt x="6" y="251"/>
                  </a:cubicBezTo>
                  <a:cubicBezTo>
                    <a:pt x="10" y="250"/>
                    <a:pt x="11" y="275"/>
                    <a:pt x="12" y="275"/>
                  </a:cubicBezTo>
                  <a:cubicBezTo>
                    <a:pt x="38" y="275"/>
                    <a:pt x="27" y="232"/>
                    <a:pt x="7" y="233"/>
                  </a:cubicBezTo>
                  <a:cubicBezTo>
                    <a:pt x="7" y="233"/>
                    <a:pt x="9" y="251"/>
                    <a:pt x="5" y="249"/>
                  </a:cubicBezTo>
                  <a:cubicBezTo>
                    <a:pt x="4" y="249"/>
                    <a:pt x="4" y="246"/>
                    <a:pt x="4" y="245"/>
                  </a:cubicBezTo>
                  <a:cubicBezTo>
                    <a:pt x="2" y="227"/>
                    <a:pt x="2" y="166"/>
                    <a:pt x="13" y="151"/>
                  </a:cubicBezTo>
                  <a:cubicBezTo>
                    <a:pt x="15" y="148"/>
                    <a:pt x="10" y="160"/>
                    <a:pt x="13" y="161"/>
                  </a:cubicBezTo>
                  <a:cubicBezTo>
                    <a:pt x="22" y="164"/>
                    <a:pt x="18" y="169"/>
                    <a:pt x="21" y="172"/>
                  </a:cubicBezTo>
                  <a:cubicBezTo>
                    <a:pt x="22" y="174"/>
                    <a:pt x="25" y="169"/>
                    <a:pt x="27" y="169"/>
                  </a:cubicBezTo>
                  <a:cubicBezTo>
                    <a:pt x="32" y="167"/>
                    <a:pt x="42" y="170"/>
                    <a:pt x="45" y="169"/>
                  </a:cubicBezTo>
                  <a:cubicBezTo>
                    <a:pt x="49" y="169"/>
                    <a:pt x="46" y="184"/>
                    <a:pt x="53" y="183"/>
                  </a:cubicBezTo>
                  <a:cubicBezTo>
                    <a:pt x="73" y="182"/>
                    <a:pt x="54" y="167"/>
                    <a:pt x="55" y="163"/>
                  </a:cubicBezTo>
                  <a:cubicBezTo>
                    <a:pt x="58" y="157"/>
                    <a:pt x="72" y="155"/>
                    <a:pt x="76" y="152"/>
                  </a:cubicBezTo>
                  <a:cubicBezTo>
                    <a:pt x="79" y="151"/>
                    <a:pt x="69" y="150"/>
                    <a:pt x="69" y="150"/>
                  </a:cubicBezTo>
                  <a:cubicBezTo>
                    <a:pt x="70" y="145"/>
                    <a:pt x="76" y="139"/>
                    <a:pt x="79" y="137"/>
                  </a:cubicBezTo>
                  <a:cubicBezTo>
                    <a:pt x="82" y="136"/>
                    <a:pt x="85" y="136"/>
                    <a:pt x="88" y="137"/>
                  </a:cubicBezTo>
                  <a:cubicBezTo>
                    <a:pt x="110" y="147"/>
                    <a:pt x="85" y="154"/>
                    <a:pt x="88" y="166"/>
                  </a:cubicBezTo>
                  <a:cubicBezTo>
                    <a:pt x="88" y="167"/>
                    <a:pt x="88" y="170"/>
                    <a:pt x="89" y="171"/>
                  </a:cubicBezTo>
                  <a:cubicBezTo>
                    <a:pt x="94" y="174"/>
                    <a:pt x="92" y="159"/>
                    <a:pt x="97" y="158"/>
                  </a:cubicBezTo>
                  <a:cubicBezTo>
                    <a:pt x="110" y="156"/>
                    <a:pt x="105" y="176"/>
                    <a:pt x="112" y="176"/>
                  </a:cubicBezTo>
                  <a:cubicBezTo>
                    <a:pt x="113" y="176"/>
                    <a:pt x="113" y="174"/>
                    <a:pt x="114" y="173"/>
                  </a:cubicBezTo>
                  <a:cubicBezTo>
                    <a:pt x="115" y="173"/>
                    <a:pt x="120" y="172"/>
                    <a:pt x="117" y="170"/>
                  </a:cubicBezTo>
                  <a:cubicBezTo>
                    <a:pt x="99" y="160"/>
                    <a:pt x="122" y="163"/>
                    <a:pt x="111" y="152"/>
                  </a:cubicBezTo>
                  <a:cubicBezTo>
                    <a:pt x="108" y="149"/>
                    <a:pt x="100" y="158"/>
                    <a:pt x="99" y="155"/>
                  </a:cubicBezTo>
                  <a:cubicBezTo>
                    <a:pt x="97" y="153"/>
                    <a:pt x="106" y="149"/>
                    <a:pt x="105" y="146"/>
                  </a:cubicBezTo>
                  <a:cubicBezTo>
                    <a:pt x="105" y="142"/>
                    <a:pt x="98" y="130"/>
                    <a:pt x="98" y="125"/>
                  </a:cubicBezTo>
                  <a:cubicBezTo>
                    <a:pt x="103" y="98"/>
                    <a:pt x="132" y="115"/>
                    <a:pt x="138" y="114"/>
                  </a:cubicBezTo>
                  <a:cubicBezTo>
                    <a:pt x="142" y="114"/>
                    <a:pt x="143" y="106"/>
                    <a:pt x="145" y="105"/>
                  </a:cubicBezTo>
                  <a:cubicBezTo>
                    <a:pt x="151" y="101"/>
                    <a:pt x="170" y="107"/>
                    <a:pt x="165" y="102"/>
                  </a:cubicBezTo>
                  <a:cubicBezTo>
                    <a:pt x="154" y="90"/>
                    <a:pt x="123" y="107"/>
                    <a:pt x="107" y="111"/>
                  </a:cubicBezTo>
                  <a:cubicBezTo>
                    <a:pt x="103" y="112"/>
                    <a:pt x="98" y="105"/>
                    <a:pt x="94" y="103"/>
                  </a:cubicBezTo>
                  <a:cubicBezTo>
                    <a:pt x="90" y="101"/>
                    <a:pt x="45" y="125"/>
                    <a:pt x="38" y="140"/>
                  </a:cubicBezTo>
                  <a:cubicBezTo>
                    <a:pt x="35" y="145"/>
                    <a:pt x="42" y="152"/>
                    <a:pt x="41" y="153"/>
                  </a:cubicBezTo>
                  <a:cubicBezTo>
                    <a:pt x="41" y="153"/>
                    <a:pt x="30" y="154"/>
                    <a:pt x="31" y="154"/>
                  </a:cubicBezTo>
                  <a:cubicBezTo>
                    <a:pt x="33" y="158"/>
                    <a:pt x="36" y="152"/>
                    <a:pt x="38" y="156"/>
                  </a:cubicBezTo>
                  <a:cubicBezTo>
                    <a:pt x="39" y="157"/>
                    <a:pt x="42" y="156"/>
                    <a:pt x="43" y="155"/>
                  </a:cubicBezTo>
                  <a:cubicBezTo>
                    <a:pt x="45" y="153"/>
                    <a:pt x="49" y="152"/>
                    <a:pt x="47" y="156"/>
                  </a:cubicBezTo>
                  <a:cubicBezTo>
                    <a:pt x="46" y="159"/>
                    <a:pt x="49" y="159"/>
                    <a:pt x="49" y="162"/>
                  </a:cubicBezTo>
                  <a:cubicBezTo>
                    <a:pt x="49" y="164"/>
                    <a:pt x="46" y="168"/>
                    <a:pt x="43" y="168"/>
                  </a:cubicBezTo>
                  <a:cubicBezTo>
                    <a:pt x="36" y="168"/>
                    <a:pt x="22" y="140"/>
                    <a:pt x="17" y="141"/>
                  </a:cubicBezTo>
                  <a:cubicBezTo>
                    <a:pt x="15" y="142"/>
                    <a:pt x="20" y="153"/>
                    <a:pt x="17" y="152"/>
                  </a:cubicBezTo>
                  <a:cubicBezTo>
                    <a:pt x="4" y="148"/>
                    <a:pt x="39" y="101"/>
                    <a:pt x="48" y="94"/>
                  </a:cubicBezTo>
                  <a:cubicBezTo>
                    <a:pt x="56" y="88"/>
                    <a:pt x="105" y="95"/>
                    <a:pt x="118" y="89"/>
                  </a:cubicBezTo>
                  <a:cubicBezTo>
                    <a:pt x="143" y="78"/>
                    <a:pt x="151" y="47"/>
                    <a:pt x="168" y="29"/>
                  </a:cubicBezTo>
                  <a:cubicBezTo>
                    <a:pt x="173" y="24"/>
                    <a:pt x="191" y="28"/>
                    <a:pt x="199" y="23"/>
                  </a:cubicBezTo>
                  <a:cubicBezTo>
                    <a:pt x="205" y="19"/>
                    <a:pt x="222" y="0"/>
                    <a:pt x="230" y="7"/>
                  </a:cubicBezTo>
                  <a:cubicBezTo>
                    <a:pt x="230" y="7"/>
                    <a:pt x="224" y="11"/>
                    <a:pt x="223" y="11"/>
                  </a:cubicBezTo>
                  <a:cubicBezTo>
                    <a:pt x="218" y="15"/>
                    <a:pt x="210" y="24"/>
                    <a:pt x="211" y="31"/>
                  </a:cubicBezTo>
                  <a:cubicBezTo>
                    <a:pt x="212" y="38"/>
                    <a:pt x="222" y="43"/>
                    <a:pt x="221" y="50"/>
                  </a:cubicBezTo>
                  <a:cubicBezTo>
                    <a:pt x="221" y="56"/>
                    <a:pt x="223" y="72"/>
                    <a:pt x="221" y="78"/>
                  </a:cubicBezTo>
                  <a:cubicBezTo>
                    <a:pt x="220" y="82"/>
                    <a:pt x="212" y="85"/>
                    <a:pt x="210" y="90"/>
                  </a:cubicBezTo>
                  <a:cubicBezTo>
                    <a:pt x="209" y="94"/>
                    <a:pt x="206" y="110"/>
                    <a:pt x="203" y="111"/>
                  </a:cubicBezTo>
                  <a:cubicBezTo>
                    <a:pt x="202" y="112"/>
                    <a:pt x="201" y="112"/>
                    <a:pt x="200" y="112"/>
                  </a:cubicBezTo>
                  <a:cubicBezTo>
                    <a:pt x="198" y="111"/>
                    <a:pt x="193" y="109"/>
                    <a:pt x="186" y="106"/>
                  </a:cubicBezTo>
                  <a:cubicBezTo>
                    <a:pt x="182" y="102"/>
                    <a:pt x="178" y="98"/>
                    <a:pt x="173" y="98"/>
                  </a:cubicBezTo>
                  <a:cubicBezTo>
                    <a:pt x="160" y="97"/>
                    <a:pt x="174" y="102"/>
                    <a:pt x="186" y="106"/>
                  </a:cubicBezTo>
                  <a:cubicBezTo>
                    <a:pt x="190" y="110"/>
                    <a:pt x="194" y="113"/>
                    <a:pt x="200" y="112"/>
                  </a:cubicBezTo>
                  <a:cubicBezTo>
                    <a:pt x="200" y="112"/>
                    <a:pt x="200" y="112"/>
                    <a:pt x="200" y="112"/>
                  </a:cubicBezTo>
                  <a:cubicBezTo>
                    <a:pt x="204" y="116"/>
                    <a:pt x="197" y="124"/>
                    <a:pt x="197" y="129"/>
                  </a:cubicBezTo>
                  <a:cubicBezTo>
                    <a:pt x="198" y="136"/>
                    <a:pt x="207" y="144"/>
                    <a:pt x="203" y="150"/>
                  </a:cubicBezTo>
                  <a:cubicBezTo>
                    <a:pt x="203" y="150"/>
                    <a:pt x="201" y="151"/>
                    <a:pt x="198" y="151"/>
                  </a:cubicBezTo>
                  <a:cubicBezTo>
                    <a:pt x="191" y="151"/>
                    <a:pt x="183" y="152"/>
                    <a:pt x="177" y="154"/>
                  </a:cubicBezTo>
                  <a:cubicBezTo>
                    <a:pt x="167" y="156"/>
                    <a:pt x="156" y="158"/>
                    <a:pt x="156" y="160"/>
                  </a:cubicBezTo>
                  <a:cubicBezTo>
                    <a:pt x="155" y="160"/>
                    <a:pt x="171" y="160"/>
                    <a:pt x="174" y="157"/>
                  </a:cubicBezTo>
                  <a:cubicBezTo>
                    <a:pt x="174" y="156"/>
                    <a:pt x="176" y="155"/>
                    <a:pt x="177" y="154"/>
                  </a:cubicBezTo>
                  <a:cubicBezTo>
                    <a:pt x="185" y="153"/>
                    <a:pt x="193" y="152"/>
                    <a:pt x="198" y="151"/>
                  </a:cubicBezTo>
                  <a:cubicBezTo>
                    <a:pt x="200" y="152"/>
                    <a:pt x="202" y="152"/>
                    <a:pt x="203" y="153"/>
                  </a:cubicBezTo>
                  <a:cubicBezTo>
                    <a:pt x="215" y="158"/>
                    <a:pt x="181" y="178"/>
                    <a:pt x="189" y="185"/>
                  </a:cubicBezTo>
                  <a:cubicBezTo>
                    <a:pt x="192" y="187"/>
                    <a:pt x="194" y="166"/>
                    <a:pt x="202" y="166"/>
                  </a:cubicBezTo>
                  <a:cubicBezTo>
                    <a:pt x="202" y="166"/>
                    <a:pt x="204" y="166"/>
                    <a:pt x="204" y="167"/>
                  </a:cubicBezTo>
                  <a:cubicBezTo>
                    <a:pt x="217" y="187"/>
                    <a:pt x="239" y="169"/>
                    <a:pt x="256" y="185"/>
                  </a:cubicBezTo>
                  <a:cubicBezTo>
                    <a:pt x="257" y="186"/>
                    <a:pt x="259" y="187"/>
                    <a:pt x="259" y="188"/>
                  </a:cubicBezTo>
                  <a:cubicBezTo>
                    <a:pt x="257" y="201"/>
                    <a:pt x="232" y="240"/>
                    <a:pt x="235" y="220"/>
                  </a:cubicBezTo>
                  <a:cubicBezTo>
                    <a:pt x="235" y="218"/>
                    <a:pt x="232" y="217"/>
                    <a:pt x="230" y="217"/>
                  </a:cubicBezTo>
                  <a:cubicBezTo>
                    <a:pt x="218" y="218"/>
                    <a:pt x="227" y="237"/>
                    <a:pt x="220" y="235"/>
                  </a:cubicBezTo>
                  <a:cubicBezTo>
                    <a:pt x="217" y="235"/>
                    <a:pt x="217" y="230"/>
                    <a:pt x="219" y="229"/>
                  </a:cubicBezTo>
                  <a:cubicBezTo>
                    <a:pt x="222" y="227"/>
                    <a:pt x="204" y="226"/>
                    <a:pt x="204" y="222"/>
                  </a:cubicBezTo>
                  <a:cubicBezTo>
                    <a:pt x="204" y="218"/>
                    <a:pt x="215" y="224"/>
                    <a:pt x="216" y="220"/>
                  </a:cubicBezTo>
                  <a:cubicBezTo>
                    <a:pt x="217" y="218"/>
                    <a:pt x="218" y="205"/>
                    <a:pt x="209" y="209"/>
                  </a:cubicBezTo>
                  <a:cubicBezTo>
                    <a:pt x="182" y="217"/>
                    <a:pt x="202" y="257"/>
                    <a:pt x="190" y="273"/>
                  </a:cubicBezTo>
                  <a:cubicBezTo>
                    <a:pt x="189" y="273"/>
                    <a:pt x="189" y="273"/>
                    <a:pt x="188" y="273"/>
                  </a:cubicBezTo>
                  <a:cubicBezTo>
                    <a:pt x="185" y="271"/>
                    <a:pt x="164" y="259"/>
                    <a:pt x="161" y="270"/>
                  </a:cubicBezTo>
                  <a:cubicBezTo>
                    <a:pt x="160" y="272"/>
                    <a:pt x="167" y="273"/>
                    <a:pt x="168" y="273"/>
                  </a:cubicBezTo>
                  <a:cubicBezTo>
                    <a:pt x="181" y="275"/>
                    <a:pt x="175" y="282"/>
                    <a:pt x="173" y="287"/>
                  </a:cubicBezTo>
                  <a:cubicBezTo>
                    <a:pt x="172" y="288"/>
                    <a:pt x="175" y="289"/>
                    <a:pt x="174" y="290"/>
                  </a:cubicBezTo>
                  <a:cubicBezTo>
                    <a:pt x="164" y="299"/>
                    <a:pt x="148" y="287"/>
                    <a:pt x="139" y="289"/>
                  </a:cubicBezTo>
                  <a:cubicBezTo>
                    <a:pt x="138" y="289"/>
                    <a:pt x="133" y="289"/>
                    <a:pt x="133" y="289"/>
                  </a:cubicBezTo>
                  <a:cubicBezTo>
                    <a:pt x="132" y="292"/>
                    <a:pt x="140" y="291"/>
                    <a:pt x="141" y="291"/>
                  </a:cubicBezTo>
                  <a:cubicBezTo>
                    <a:pt x="145" y="293"/>
                    <a:pt x="147" y="300"/>
                    <a:pt x="150" y="301"/>
                  </a:cubicBezTo>
                  <a:cubicBezTo>
                    <a:pt x="152" y="302"/>
                    <a:pt x="159" y="299"/>
                    <a:pt x="160" y="301"/>
                  </a:cubicBezTo>
                  <a:cubicBezTo>
                    <a:pt x="162" y="309"/>
                    <a:pt x="128" y="317"/>
                    <a:pt x="128" y="320"/>
                  </a:cubicBezTo>
                  <a:cubicBezTo>
                    <a:pt x="128" y="321"/>
                    <a:pt x="137" y="319"/>
                    <a:pt x="138" y="319"/>
                  </a:cubicBezTo>
                  <a:cubicBezTo>
                    <a:pt x="147" y="320"/>
                    <a:pt x="135" y="331"/>
                    <a:pt x="137" y="336"/>
                  </a:cubicBezTo>
                  <a:cubicBezTo>
                    <a:pt x="138" y="340"/>
                    <a:pt x="148" y="349"/>
                    <a:pt x="147" y="353"/>
                  </a:cubicBezTo>
                  <a:cubicBezTo>
                    <a:pt x="147" y="354"/>
                    <a:pt x="146" y="354"/>
                    <a:pt x="145" y="355"/>
                  </a:cubicBezTo>
                  <a:cubicBezTo>
                    <a:pt x="143" y="359"/>
                    <a:pt x="121" y="370"/>
                    <a:pt x="126" y="370"/>
                  </a:cubicBezTo>
                  <a:cubicBezTo>
                    <a:pt x="127" y="371"/>
                    <a:pt x="135" y="373"/>
                    <a:pt x="133" y="376"/>
                  </a:cubicBezTo>
                  <a:cubicBezTo>
                    <a:pt x="131" y="378"/>
                    <a:pt x="122" y="380"/>
                    <a:pt x="122" y="382"/>
                  </a:cubicBezTo>
                  <a:cubicBezTo>
                    <a:pt x="123" y="385"/>
                    <a:pt x="135" y="380"/>
                    <a:pt x="136" y="380"/>
                  </a:cubicBezTo>
                  <a:cubicBezTo>
                    <a:pt x="141" y="380"/>
                    <a:pt x="147" y="387"/>
                    <a:pt x="151" y="393"/>
                  </a:cubicBezTo>
                  <a:cubicBezTo>
                    <a:pt x="150" y="393"/>
                    <a:pt x="150" y="395"/>
                    <a:pt x="152" y="397"/>
                  </a:cubicBezTo>
                  <a:close/>
                  <a:moveTo>
                    <a:pt x="366" y="408"/>
                  </a:moveTo>
                  <a:cubicBezTo>
                    <a:pt x="366" y="407"/>
                    <a:pt x="364" y="406"/>
                    <a:pt x="364" y="405"/>
                  </a:cubicBezTo>
                  <a:cubicBezTo>
                    <a:pt x="358" y="398"/>
                    <a:pt x="338" y="396"/>
                    <a:pt x="341" y="392"/>
                  </a:cubicBezTo>
                  <a:cubicBezTo>
                    <a:pt x="343" y="390"/>
                    <a:pt x="341" y="389"/>
                    <a:pt x="342" y="387"/>
                  </a:cubicBezTo>
                  <a:cubicBezTo>
                    <a:pt x="345" y="383"/>
                    <a:pt x="347" y="389"/>
                    <a:pt x="351" y="390"/>
                  </a:cubicBezTo>
                  <a:cubicBezTo>
                    <a:pt x="351" y="390"/>
                    <a:pt x="351" y="390"/>
                    <a:pt x="351" y="390"/>
                  </a:cubicBezTo>
                  <a:cubicBezTo>
                    <a:pt x="364" y="393"/>
                    <a:pt x="368" y="374"/>
                    <a:pt x="367" y="370"/>
                  </a:cubicBezTo>
                  <a:cubicBezTo>
                    <a:pt x="367" y="368"/>
                    <a:pt x="350" y="368"/>
                    <a:pt x="352" y="364"/>
                  </a:cubicBezTo>
                  <a:cubicBezTo>
                    <a:pt x="357" y="357"/>
                    <a:pt x="361" y="365"/>
                    <a:pt x="361" y="365"/>
                  </a:cubicBezTo>
                  <a:cubicBezTo>
                    <a:pt x="364" y="364"/>
                    <a:pt x="363" y="357"/>
                    <a:pt x="369" y="355"/>
                  </a:cubicBezTo>
                  <a:cubicBezTo>
                    <a:pt x="374" y="353"/>
                    <a:pt x="391" y="355"/>
                    <a:pt x="392" y="347"/>
                  </a:cubicBezTo>
                  <a:cubicBezTo>
                    <a:pt x="394" y="329"/>
                    <a:pt x="367" y="335"/>
                    <a:pt x="368" y="321"/>
                  </a:cubicBezTo>
                  <a:cubicBezTo>
                    <a:pt x="369" y="304"/>
                    <a:pt x="392" y="308"/>
                    <a:pt x="395" y="303"/>
                  </a:cubicBezTo>
                  <a:cubicBezTo>
                    <a:pt x="410" y="282"/>
                    <a:pt x="393" y="266"/>
                    <a:pt x="405" y="246"/>
                  </a:cubicBezTo>
                  <a:cubicBezTo>
                    <a:pt x="405" y="245"/>
                    <a:pt x="407" y="244"/>
                    <a:pt x="406" y="243"/>
                  </a:cubicBezTo>
                  <a:cubicBezTo>
                    <a:pt x="403" y="237"/>
                    <a:pt x="384" y="232"/>
                    <a:pt x="378" y="231"/>
                  </a:cubicBezTo>
                  <a:cubicBezTo>
                    <a:pt x="370" y="230"/>
                    <a:pt x="337" y="250"/>
                    <a:pt x="337" y="255"/>
                  </a:cubicBezTo>
                  <a:cubicBezTo>
                    <a:pt x="337" y="262"/>
                    <a:pt x="351" y="252"/>
                    <a:pt x="352" y="255"/>
                  </a:cubicBezTo>
                  <a:cubicBezTo>
                    <a:pt x="355" y="260"/>
                    <a:pt x="364" y="293"/>
                    <a:pt x="356" y="297"/>
                  </a:cubicBezTo>
                  <a:cubicBezTo>
                    <a:pt x="351" y="299"/>
                    <a:pt x="355" y="293"/>
                    <a:pt x="352" y="292"/>
                  </a:cubicBezTo>
                  <a:cubicBezTo>
                    <a:pt x="352" y="292"/>
                    <a:pt x="345" y="298"/>
                    <a:pt x="344" y="297"/>
                  </a:cubicBezTo>
                  <a:cubicBezTo>
                    <a:pt x="343" y="295"/>
                    <a:pt x="345" y="293"/>
                    <a:pt x="346" y="292"/>
                  </a:cubicBezTo>
                  <a:cubicBezTo>
                    <a:pt x="354" y="285"/>
                    <a:pt x="358" y="262"/>
                    <a:pt x="343" y="260"/>
                  </a:cubicBezTo>
                  <a:cubicBezTo>
                    <a:pt x="341" y="260"/>
                    <a:pt x="344" y="264"/>
                    <a:pt x="345" y="266"/>
                  </a:cubicBezTo>
                  <a:cubicBezTo>
                    <a:pt x="345" y="267"/>
                    <a:pt x="336" y="296"/>
                    <a:pt x="332" y="296"/>
                  </a:cubicBezTo>
                  <a:cubicBezTo>
                    <a:pt x="329" y="296"/>
                    <a:pt x="330" y="286"/>
                    <a:pt x="327" y="287"/>
                  </a:cubicBezTo>
                  <a:cubicBezTo>
                    <a:pt x="310" y="295"/>
                    <a:pt x="338" y="275"/>
                    <a:pt x="326" y="277"/>
                  </a:cubicBezTo>
                  <a:cubicBezTo>
                    <a:pt x="320" y="279"/>
                    <a:pt x="312" y="279"/>
                    <a:pt x="322" y="274"/>
                  </a:cubicBezTo>
                  <a:cubicBezTo>
                    <a:pt x="323" y="273"/>
                    <a:pt x="325" y="275"/>
                    <a:pt x="327" y="273"/>
                  </a:cubicBezTo>
                  <a:cubicBezTo>
                    <a:pt x="330" y="269"/>
                    <a:pt x="319" y="266"/>
                    <a:pt x="322" y="262"/>
                  </a:cubicBezTo>
                  <a:cubicBezTo>
                    <a:pt x="324" y="259"/>
                    <a:pt x="326" y="262"/>
                    <a:pt x="326" y="263"/>
                  </a:cubicBezTo>
                  <a:cubicBezTo>
                    <a:pt x="329" y="265"/>
                    <a:pt x="328" y="261"/>
                    <a:pt x="328" y="260"/>
                  </a:cubicBezTo>
                  <a:cubicBezTo>
                    <a:pt x="328" y="257"/>
                    <a:pt x="332" y="257"/>
                    <a:pt x="332" y="255"/>
                  </a:cubicBezTo>
                  <a:cubicBezTo>
                    <a:pt x="332" y="253"/>
                    <a:pt x="317" y="258"/>
                    <a:pt x="315" y="257"/>
                  </a:cubicBezTo>
                  <a:cubicBezTo>
                    <a:pt x="310" y="256"/>
                    <a:pt x="292" y="249"/>
                    <a:pt x="286" y="250"/>
                  </a:cubicBezTo>
                  <a:cubicBezTo>
                    <a:pt x="284" y="250"/>
                    <a:pt x="293" y="255"/>
                    <a:pt x="293" y="255"/>
                  </a:cubicBezTo>
                  <a:cubicBezTo>
                    <a:pt x="299" y="259"/>
                    <a:pt x="315" y="258"/>
                    <a:pt x="305" y="271"/>
                  </a:cubicBezTo>
                  <a:cubicBezTo>
                    <a:pt x="295" y="283"/>
                    <a:pt x="302" y="261"/>
                    <a:pt x="295" y="281"/>
                  </a:cubicBezTo>
                  <a:cubicBezTo>
                    <a:pt x="292" y="288"/>
                    <a:pt x="269" y="294"/>
                    <a:pt x="277" y="285"/>
                  </a:cubicBezTo>
                  <a:cubicBezTo>
                    <a:pt x="277" y="284"/>
                    <a:pt x="272" y="284"/>
                    <a:pt x="271" y="284"/>
                  </a:cubicBezTo>
                  <a:cubicBezTo>
                    <a:pt x="266" y="287"/>
                    <a:pt x="263" y="286"/>
                    <a:pt x="258" y="285"/>
                  </a:cubicBezTo>
                  <a:cubicBezTo>
                    <a:pt x="257" y="285"/>
                    <a:pt x="250" y="284"/>
                    <a:pt x="251" y="286"/>
                  </a:cubicBezTo>
                  <a:cubicBezTo>
                    <a:pt x="252" y="292"/>
                    <a:pt x="262" y="292"/>
                    <a:pt x="268" y="294"/>
                  </a:cubicBezTo>
                  <a:cubicBezTo>
                    <a:pt x="272" y="295"/>
                    <a:pt x="259" y="293"/>
                    <a:pt x="255" y="295"/>
                  </a:cubicBezTo>
                  <a:cubicBezTo>
                    <a:pt x="254" y="296"/>
                    <a:pt x="261" y="297"/>
                    <a:pt x="262" y="297"/>
                  </a:cubicBezTo>
                  <a:cubicBezTo>
                    <a:pt x="268" y="298"/>
                    <a:pt x="272" y="301"/>
                    <a:pt x="275" y="307"/>
                  </a:cubicBezTo>
                  <a:cubicBezTo>
                    <a:pt x="278" y="314"/>
                    <a:pt x="268" y="311"/>
                    <a:pt x="269" y="316"/>
                  </a:cubicBezTo>
                  <a:cubicBezTo>
                    <a:pt x="269" y="318"/>
                    <a:pt x="274" y="316"/>
                    <a:pt x="275" y="317"/>
                  </a:cubicBezTo>
                  <a:cubicBezTo>
                    <a:pt x="278" y="320"/>
                    <a:pt x="283" y="328"/>
                    <a:pt x="281" y="333"/>
                  </a:cubicBezTo>
                  <a:cubicBezTo>
                    <a:pt x="279" y="337"/>
                    <a:pt x="266" y="334"/>
                    <a:pt x="271" y="341"/>
                  </a:cubicBezTo>
                  <a:cubicBezTo>
                    <a:pt x="274" y="344"/>
                    <a:pt x="275" y="337"/>
                    <a:pt x="279" y="341"/>
                  </a:cubicBezTo>
                  <a:cubicBezTo>
                    <a:pt x="282" y="344"/>
                    <a:pt x="284" y="348"/>
                    <a:pt x="287" y="352"/>
                  </a:cubicBezTo>
                  <a:cubicBezTo>
                    <a:pt x="289" y="354"/>
                    <a:pt x="280" y="354"/>
                    <a:pt x="284" y="359"/>
                  </a:cubicBezTo>
                  <a:cubicBezTo>
                    <a:pt x="285" y="360"/>
                    <a:pt x="293" y="361"/>
                    <a:pt x="289" y="359"/>
                  </a:cubicBezTo>
                  <a:cubicBezTo>
                    <a:pt x="285" y="357"/>
                    <a:pt x="301" y="355"/>
                    <a:pt x="305" y="358"/>
                  </a:cubicBezTo>
                  <a:cubicBezTo>
                    <a:pt x="313" y="364"/>
                    <a:pt x="323" y="356"/>
                    <a:pt x="327" y="358"/>
                  </a:cubicBezTo>
                  <a:cubicBezTo>
                    <a:pt x="330" y="360"/>
                    <a:pt x="324" y="364"/>
                    <a:pt x="326" y="365"/>
                  </a:cubicBezTo>
                  <a:cubicBezTo>
                    <a:pt x="327" y="366"/>
                    <a:pt x="342" y="370"/>
                    <a:pt x="329" y="370"/>
                  </a:cubicBezTo>
                  <a:cubicBezTo>
                    <a:pt x="320" y="369"/>
                    <a:pt x="337" y="377"/>
                    <a:pt x="336" y="380"/>
                  </a:cubicBezTo>
                  <a:cubicBezTo>
                    <a:pt x="335" y="381"/>
                    <a:pt x="319" y="373"/>
                    <a:pt x="317" y="375"/>
                  </a:cubicBezTo>
                  <a:cubicBezTo>
                    <a:pt x="312" y="380"/>
                    <a:pt x="327" y="380"/>
                    <a:pt x="333" y="384"/>
                  </a:cubicBezTo>
                  <a:cubicBezTo>
                    <a:pt x="348" y="393"/>
                    <a:pt x="327" y="391"/>
                    <a:pt x="327" y="393"/>
                  </a:cubicBezTo>
                  <a:cubicBezTo>
                    <a:pt x="329" y="411"/>
                    <a:pt x="348" y="422"/>
                    <a:pt x="344" y="442"/>
                  </a:cubicBezTo>
                  <a:cubicBezTo>
                    <a:pt x="343" y="444"/>
                    <a:pt x="347" y="446"/>
                    <a:pt x="348" y="446"/>
                  </a:cubicBezTo>
                  <a:cubicBezTo>
                    <a:pt x="349" y="446"/>
                    <a:pt x="347" y="430"/>
                    <a:pt x="348" y="427"/>
                  </a:cubicBezTo>
                  <a:cubicBezTo>
                    <a:pt x="350" y="423"/>
                    <a:pt x="366" y="411"/>
                    <a:pt x="366" y="408"/>
                  </a:cubicBezTo>
                  <a:close/>
                  <a:moveTo>
                    <a:pt x="320" y="399"/>
                  </a:moveTo>
                  <a:cubicBezTo>
                    <a:pt x="315" y="398"/>
                    <a:pt x="319" y="415"/>
                    <a:pt x="314" y="412"/>
                  </a:cubicBezTo>
                  <a:cubicBezTo>
                    <a:pt x="302" y="407"/>
                    <a:pt x="278" y="381"/>
                    <a:pt x="266" y="397"/>
                  </a:cubicBezTo>
                  <a:cubicBezTo>
                    <a:pt x="262" y="402"/>
                    <a:pt x="265" y="403"/>
                    <a:pt x="267" y="407"/>
                  </a:cubicBezTo>
                  <a:cubicBezTo>
                    <a:pt x="272" y="415"/>
                    <a:pt x="260" y="414"/>
                    <a:pt x="262" y="416"/>
                  </a:cubicBezTo>
                  <a:cubicBezTo>
                    <a:pt x="262" y="416"/>
                    <a:pt x="262" y="416"/>
                    <a:pt x="262" y="416"/>
                  </a:cubicBezTo>
                  <a:cubicBezTo>
                    <a:pt x="273" y="430"/>
                    <a:pt x="335" y="445"/>
                    <a:pt x="338" y="429"/>
                  </a:cubicBezTo>
                  <a:cubicBezTo>
                    <a:pt x="339" y="426"/>
                    <a:pt x="327" y="400"/>
                    <a:pt x="320" y="399"/>
                  </a:cubicBezTo>
                  <a:close/>
                  <a:moveTo>
                    <a:pt x="399" y="386"/>
                  </a:moveTo>
                  <a:cubicBezTo>
                    <a:pt x="398" y="385"/>
                    <a:pt x="397" y="385"/>
                    <a:pt x="396" y="384"/>
                  </a:cubicBezTo>
                  <a:cubicBezTo>
                    <a:pt x="362" y="372"/>
                    <a:pt x="384" y="392"/>
                    <a:pt x="368" y="388"/>
                  </a:cubicBezTo>
                  <a:cubicBezTo>
                    <a:pt x="367" y="388"/>
                    <a:pt x="364" y="392"/>
                    <a:pt x="364" y="395"/>
                  </a:cubicBezTo>
                  <a:cubicBezTo>
                    <a:pt x="364" y="395"/>
                    <a:pt x="361" y="398"/>
                    <a:pt x="361" y="399"/>
                  </a:cubicBezTo>
                  <a:cubicBezTo>
                    <a:pt x="363" y="402"/>
                    <a:pt x="400" y="392"/>
                    <a:pt x="399" y="386"/>
                  </a:cubicBezTo>
                  <a:close/>
                  <a:moveTo>
                    <a:pt x="200" y="112"/>
                  </a:moveTo>
                  <a:cubicBezTo>
                    <a:pt x="198" y="111"/>
                    <a:pt x="193" y="109"/>
                    <a:pt x="186" y="106"/>
                  </a:cubicBezTo>
                  <a:cubicBezTo>
                    <a:pt x="190" y="110"/>
                    <a:pt x="194" y="113"/>
                    <a:pt x="200" y="112"/>
                  </a:cubicBezTo>
                  <a:close/>
                  <a:moveTo>
                    <a:pt x="177" y="154"/>
                  </a:moveTo>
                  <a:cubicBezTo>
                    <a:pt x="185" y="153"/>
                    <a:pt x="193" y="152"/>
                    <a:pt x="198" y="151"/>
                  </a:cubicBezTo>
                  <a:cubicBezTo>
                    <a:pt x="191" y="151"/>
                    <a:pt x="183" y="152"/>
                    <a:pt x="177" y="154"/>
                  </a:cubicBezTo>
                  <a:close/>
                  <a:moveTo>
                    <a:pt x="408" y="293"/>
                  </a:moveTo>
                  <a:cubicBezTo>
                    <a:pt x="408" y="290"/>
                    <a:pt x="391" y="308"/>
                    <a:pt x="404" y="311"/>
                  </a:cubicBezTo>
                  <a:cubicBezTo>
                    <a:pt x="415" y="313"/>
                    <a:pt x="413" y="298"/>
                    <a:pt x="408" y="293"/>
                  </a:cubicBezTo>
                  <a:close/>
                  <a:moveTo>
                    <a:pt x="233" y="418"/>
                  </a:moveTo>
                  <a:cubicBezTo>
                    <a:pt x="237" y="408"/>
                    <a:pt x="239" y="398"/>
                    <a:pt x="245" y="389"/>
                  </a:cubicBezTo>
                  <a:cubicBezTo>
                    <a:pt x="245" y="389"/>
                    <a:pt x="245" y="389"/>
                    <a:pt x="245" y="389"/>
                  </a:cubicBezTo>
                  <a:cubicBezTo>
                    <a:pt x="262" y="351"/>
                    <a:pt x="234" y="384"/>
                    <a:pt x="227" y="400"/>
                  </a:cubicBezTo>
                  <a:cubicBezTo>
                    <a:pt x="226" y="402"/>
                    <a:pt x="226" y="405"/>
                    <a:pt x="225" y="407"/>
                  </a:cubicBezTo>
                  <a:cubicBezTo>
                    <a:pt x="225" y="410"/>
                    <a:pt x="218" y="411"/>
                    <a:pt x="220" y="413"/>
                  </a:cubicBezTo>
                  <a:cubicBezTo>
                    <a:pt x="228" y="417"/>
                    <a:pt x="227" y="435"/>
                    <a:pt x="233" y="418"/>
                  </a:cubicBezTo>
                  <a:close/>
                  <a:moveTo>
                    <a:pt x="625" y="386"/>
                  </a:moveTo>
                  <a:cubicBezTo>
                    <a:pt x="625" y="386"/>
                    <a:pt x="625" y="386"/>
                    <a:pt x="625" y="386"/>
                  </a:cubicBezTo>
                  <a:cubicBezTo>
                    <a:pt x="647" y="377"/>
                    <a:pt x="604" y="343"/>
                    <a:pt x="598" y="344"/>
                  </a:cubicBezTo>
                  <a:cubicBezTo>
                    <a:pt x="578" y="348"/>
                    <a:pt x="600" y="397"/>
                    <a:pt x="625" y="386"/>
                  </a:cubicBezTo>
                  <a:close/>
                  <a:moveTo>
                    <a:pt x="261" y="79"/>
                  </a:moveTo>
                  <a:cubicBezTo>
                    <a:pt x="275" y="77"/>
                    <a:pt x="284" y="50"/>
                    <a:pt x="262" y="67"/>
                  </a:cubicBezTo>
                  <a:cubicBezTo>
                    <a:pt x="262" y="67"/>
                    <a:pt x="262" y="67"/>
                    <a:pt x="262" y="67"/>
                  </a:cubicBezTo>
                  <a:cubicBezTo>
                    <a:pt x="246" y="68"/>
                    <a:pt x="250" y="81"/>
                    <a:pt x="261" y="79"/>
                  </a:cubicBezTo>
                  <a:close/>
                  <a:moveTo>
                    <a:pt x="179" y="374"/>
                  </a:moveTo>
                  <a:cubicBezTo>
                    <a:pt x="179" y="374"/>
                    <a:pt x="179" y="374"/>
                    <a:pt x="179" y="375"/>
                  </a:cubicBezTo>
                  <a:cubicBezTo>
                    <a:pt x="180" y="376"/>
                    <a:pt x="183" y="374"/>
                    <a:pt x="185" y="374"/>
                  </a:cubicBezTo>
                  <a:cubicBezTo>
                    <a:pt x="189" y="375"/>
                    <a:pt x="229" y="390"/>
                    <a:pt x="239" y="377"/>
                  </a:cubicBezTo>
                  <a:cubicBezTo>
                    <a:pt x="252" y="360"/>
                    <a:pt x="245" y="340"/>
                    <a:pt x="236" y="328"/>
                  </a:cubicBezTo>
                  <a:cubicBezTo>
                    <a:pt x="231" y="321"/>
                    <a:pt x="225" y="328"/>
                    <a:pt x="224" y="328"/>
                  </a:cubicBezTo>
                  <a:cubicBezTo>
                    <a:pt x="218" y="327"/>
                    <a:pt x="237" y="322"/>
                    <a:pt x="238" y="321"/>
                  </a:cubicBezTo>
                  <a:cubicBezTo>
                    <a:pt x="243" y="319"/>
                    <a:pt x="227" y="301"/>
                    <a:pt x="227" y="302"/>
                  </a:cubicBezTo>
                  <a:cubicBezTo>
                    <a:pt x="227" y="302"/>
                    <a:pt x="227" y="302"/>
                    <a:pt x="227" y="302"/>
                  </a:cubicBezTo>
                  <a:cubicBezTo>
                    <a:pt x="222" y="307"/>
                    <a:pt x="231" y="318"/>
                    <a:pt x="223" y="321"/>
                  </a:cubicBezTo>
                  <a:cubicBezTo>
                    <a:pt x="205" y="326"/>
                    <a:pt x="212" y="318"/>
                    <a:pt x="221" y="315"/>
                  </a:cubicBezTo>
                  <a:cubicBezTo>
                    <a:pt x="222" y="314"/>
                    <a:pt x="220" y="314"/>
                    <a:pt x="219" y="313"/>
                  </a:cubicBezTo>
                  <a:cubicBezTo>
                    <a:pt x="217" y="312"/>
                    <a:pt x="200" y="300"/>
                    <a:pt x="199" y="302"/>
                  </a:cubicBezTo>
                  <a:cubicBezTo>
                    <a:pt x="196" y="306"/>
                    <a:pt x="170" y="317"/>
                    <a:pt x="163" y="317"/>
                  </a:cubicBezTo>
                  <a:cubicBezTo>
                    <a:pt x="161" y="317"/>
                    <a:pt x="154" y="308"/>
                    <a:pt x="150" y="314"/>
                  </a:cubicBezTo>
                  <a:cubicBezTo>
                    <a:pt x="148" y="316"/>
                    <a:pt x="144" y="316"/>
                    <a:pt x="144" y="318"/>
                  </a:cubicBezTo>
                  <a:cubicBezTo>
                    <a:pt x="144" y="320"/>
                    <a:pt x="145" y="321"/>
                    <a:pt x="147" y="323"/>
                  </a:cubicBezTo>
                  <a:cubicBezTo>
                    <a:pt x="148" y="323"/>
                    <a:pt x="149" y="324"/>
                    <a:pt x="150" y="324"/>
                  </a:cubicBezTo>
                  <a:cubicBezTo>
                    <a:pt x="152" y="325"/>
                    <a:pt x="150" y="324"/>
                    <a:pt x="147" y="323"/>
                  </a:cubicBezTo>
                  <a:cubicBezTo>
                    <a:pt x="147" y="322"/>
                    <a:pt x="147" y="322"/>
                    <a:pt x="146" y="323"/>
                  </a:cubicBezTo>
                  <a:cubicBezTo>
                    <a:pt x="144" y="323"/>
                    <a:pt x="153" y="328"/>
                    <a:pt x="154" y="328"/>
                  </a:cubicBezTo>
                  <a:cubicBezTo>
                    <a:pt x="155" y="328"/>
                    <a:pt x="158" y="330"/>
                    <a:pt x="159" y="332"/>
                  </a:cubicBezTo>
                  <a:cubicBezTo>
                    <a:pt x="160" y="335"/>
                    <a:pt x="153" y="333"/>
                    <a:pt x="153" y="335"/>
                  </a:cubicBezTo>
                  <a:cubicBezTo>
                    <a:pt x="154" y="340"/>
                    <a:pt x="162" y="337"/>
                    <a:pt x="163" y="339"/>
                  </a:cubicBezTo>
                  <a:cubicBezTo>
                    <a:pt x="167" y="349"/>
                    <a:pt x="168" y="361"/>
                    <a:pt x="171" y="369"/>
                  </a:cubicBezTo>
                  <a:cubicBezTo>
                    <a:pt x="172" y="370"/>
                    <a:pt x="173" y="355"/>
                    <a:pt x="182" y="361"/>
                  </a:cubicBezTo>
                  <a:cubicBezTo>
                    <a:pt x="193" y="367"/>
                    <a:pt x="179" y="371"/>
                    <a:pt x="179" y="374"/>
                  </a:cubicBezTo>
                  <a:close/>
                  <a:moveTo>
                    <a:pt x="40" y="147"/>
                  </a:moveTo>
                  <a:cubicBezTo>
                    <a:pt x="41" y="148"/>
                    <a:pt x="46" y="146"/>
                    <a:pt x="48" y="148"/>
                  </a:cubicBezTo>
                  <a:cubicBezTo>
                    <a:pt x="73" y="169"/>
                    <a:pt x="66" y="137"/>
                    <a:pt x="69" y="128"/>
                  </a:cubicBezTo>
                  <a:cubicBezTo>
                    <a:pt x="70" y="125"/>
                    <a:pt x="76" y="126"/>
                    <a:pt x="77" y="114"/>
                  </a:cubicBezTo>
                  <a:cubicBezTo>
                    <a:pt x="77" y="114"/>
                    <a:pt x="77" y="114"/>
                    <a:pt x="77" y="114"/>
                  </a:cubicBezTo>
                  <a:cubicBezTo>
                    <a:pt x="77" y="113"/>
                    <a:pt x="66" y="123"/>
                    <a:pt x="65" y="123"/>
                  </a:cubicBezTo>
                  <a:cubicBezTo>
                    <a:pt x="49" y="121"/>
                    <a:pt x="54" y="136"/>
                    <a:pt x="53" y="137"/>
                  </a:cubicBezTo>
                  <a:cubicBezTo>
                    <a:pt x="52" y="138"/>
                    <a:pt x="36" y="142"/>
                    <a:pt x="40" y="147"/>
                  </a:cubicBezTo>
                  <a:close/>
                  <a:moveTo>
                    <a:pt x="150" y="324"/>
                  </a:moveTo>
                  <a:cubicBezTo>
                    <a:pt x="149" y="324"/>
                    <a:pt x="148" y="323"/>
                    <a:pt x="147" y="323"/>
                  </a:cubicBezTo>
                  <a:cubicBezTo>
                    <a:pt x="150" y="324"/>
                    <a:pt x="152" y="325"/>
                    <a:pt x="150" y="324"/>
                  </a:cubicBezTo>
                  <a:close/>
                  <a:moveTo>
                    <a:pt x="171" y="387"/>
                  </a:moveTo>
                  <a:cubicBezTo>
                    <a:pt x="171" y="386"/>
                    <a:pt x="171" y="386"/>
                    <a:pt x="171" y="386"/>
                  </a:cubicBezTo>
                  <a:cubicBezTo>
                    <a:pt x="168" y="382"/>
                    <a:pt x="143" y="368"/>
                    <a:pt x="140" y="379"/>
                  </a:cubicBezTo>
                  <a:cubicBezTo>
                    <a:pt x="139" y="384"/>
                    <a:pt x="158" y="383"/>
                    <a:pt x="158" y="390"/>
                  </a:cubicBezTo>
                  <a:cubicBezTo>
                    <a:pt x="159" y="393"/>
                    <a:pt x="152" y="391"/>
                    <a:pt x="151" y="393"/>
                  </a:cubicBezTo>
                  <a:cubicBezTo>
                    <a:pt x="151" y="394"/>
                    <a:pt x="152" y="396"/>
                    <a:pt x="152" y="397"/>
                  </a:cubicBezTo>
                  <a:cubicBezTo>
                    <a:pt x="153" y="398"/>
                    <a:pt x="153" y="398"/>
                    <a:pt x="154" y="399"/>
                  </a:cubicBezTo>
                  <a:cubicBezTo>
                    <a:pt x="157" y="403"/>
                    <a:pt x="160" y="398"/>
                    <a:pt x="163" y="398"/>
                  </a:cubicBezTo>
                  <a:cubicBezTo>
                    <a:pt x="182" y="401"/>
                    <a:pt x="160" y="403"/>
                    <a:pt x="164" y="404"/>
                  </a:cubicBezTo>
                  <a:cubicBezTo>
                    <a:pt x="180" y="408"/>
                    <a:pt x="182" y="398"/>
                    <a:pt x="171" y="387"/>
                  </a:cubicBezTo>
                  <a:close/>
                  <a:moveTo>
                    <a:pt x="222" y="390"/>
                  </a:moveTo>
                  <a:cubicBezTo>
                    <a:pt x="222" y="389"/>
                    <a:pt x="222" y="389"/>
                    <a:pt x="222" y="389"/>
                  </a:cubicBezTo>
                  <a:cubicBezTo>
                    <a:pt x="225" y="381"/>
                    <a:pt x="218" y="385"/>
                    <a:pt x="214" y="387"/>
                  </a:cubicBezTo>
                  <a:cubicBezTo>
                    <a:pt x="201" y="393"/>
                    <a:pt x="226" y="403"/>
                    <a:pt x="222" y="390"/>
                  </a:cubicBezTo>
                  <a:close/>
                  <a:moveTo>
                    <a:pt x="226" y="282"/>
                  </a:moveTo>
                  <a:cubicBezTo>
                    <a:pt x="229" y="282"/>
                    <a:pt x="229" y="276"/>
                    <a:pt x="228" y="274"/>
                  </a:cubicBezTo>
                  <a:cubicBezTo>
                    <a:pt x="228" y="272"/>
                    <a:pt x="229" y="268"/>
                    <a:pt x="231" y="265"/>
                  </a:cubicBezTo>
                  <a:cubicBezTo>
                    <a:pt x="228" y="263"/>
                    <a:pt x="223" y="257"/>
                    <a:pt x="222" y="253"/>
                  </a:cubicBezTo>
                  <a:cubicBezTo>
                    <a:pt x="223" y="253"/>
                    <a:pt x="223" y="253"/>
                    <a:pt x="223" y="253"/>
                  </a:cubicBezTo>
                  <a:cubicBezTo>
                    <a:pt x="221" y="245"/>
                    <a:pt x="216" y="284"/>
                    <a:pt x="226" y="282"/>
                  </a:cubicBezTo>
                  <a:close/>
                  <a:moveTo>
                    <a:pt x="183" y="394"/>
                  </a:moveTo>
                  <a:cubicBezTo>
                    <a:pt x="183" y="394"/>
                    <a:pt x="183" y="394"/>
                    <a:pt x="183" y="394"/>
                  </a:cubicBezTo>
                  <a:cubicBezTo>
                    <a:pt x="181" y="390"/>
                    <a:pt x="182" y="395"/>
                    <a:pt x="183" y="396"/>
                  </a:cubicBezTo>
                  <a:cubicBezTo>
                    <a:pt x="194" y="408"/>
                    <a:pt x="197" y="411"/>
                    <a:pt x="210" y="410"/>
                  </a:cubicBezTo>
                  <a:cubicBezTo>
                    <a:pt x="210" y="410"/>
                    <a:pt x="212" y="410"/>
                    <a:pt x="211" y="410"/>
                  </a:cubicBezTo>
                  <a:cubicBezTo>
                    <a:pt x="202" y="400"/>
                    <a:pt x="199" y="410"/>
                    <a:pt x="183" y="394"/>
                  </a:cubicBezTo>
                  <a:close/>
                  <a:moveTo>
                    <a:pt x="232" y="265"/>
                  </a:moveTo>
                  <a:cubicBezTo>
                    <a:pt x="232" y="264"/>
                    <a:pt x="231" y="264"/>
                    <a:pt x="231" y="265"/>
                  </a:cubicBezTo>
                  <a:cubicBezTo>
                    <a:pt x="232" y="266"/>
                    <a:pt x="232" y="266"/>
                    <a:pt x="232" y="265"/>
                  </a:cubicBezTo>
                  <a:close/>
                </a:path>
              </a:pathLst>
            </a:custGeom>
            <a:solidFill>
              <a:schemeClr val="accent1">
                <a:lumMod val="60000"/>
                <a:lumOff val="40000"/>
              </a:schemeClr>
            </a:solidFill>
            <a:ln w="3175">
              <a:solidFill>
                <a:schemeClr val="bg1"/>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Corbel"/>
                <a:ea typeface="+mn-ea"/>
                <a:cs typeface="+mn-cs"/>
              </a:endParaRPr>
            </a:p>
          </p:txBody>
        </p:sp>
      </p:grpSp>
      <p:sp>
        <p:nvSpPr>
          <p:cNvPr id="2" name="Title 1">
            <a:extLst>
              <a:ext uri="{FF2B5EF4-FFF2-40B4-BE49-F238E27FC236}">
                <a16:creationId xmlns:a16="http://schemas.microsoft.com/office/drawing/2014/main" id="{1BFC6EDB-CFDE-44D2-B08B-690A09BCD749}"/>
              </a:ext>
            </a:extLst>
          </p:cNvPr>
          <p:cNvSpPr>
            <a:spLocks noGrp="1"/>
          </p:cNvSpPr>
          <p:nvPr>
            <p:ph type="title"/>
          </p:nvPr>
        </p:nvSpPr>
        <p:spPr>
          <a:xfrm>
            <a:off x="702288" y="413888"/>
            <a:ext cx="10791212" cy="967619"/>
          </a:xfrm>
        </p:spPr>
        <p:txBody>
          <a:bodyPr/>
          <a:lstStyle/>
          <a:p>
            <a:r>
              <a:rPr lang="en-US" sz="3600" b="0">
                <a:solidFill>
                  <a:srgbClr val="595959"/>
                </a:solidFill>
                <a:latin typeface="Mark Pro Medium"/>
                <a:ea typeface="+mn-ea"/>
                <a:cs typeface="+mn-cs"/>
              </a:rPr>
              <a:t>All scenarios reach national targets but amount of CO</a:t>
            </a:r>
            <a:r>
              <a:rPr lang="en-US" sz="3600" b="0" baseline="-25000">
                <a:solidFill>
                  <a:srgbClr val="595959"/>
                </a:solidFill>
                <a:latin typeface="Mark Pro Medium"/>
                <a:ea typeface="+mn-ea"/>
                <a:cs typeface="+mn-cs"/>
              </a:rPr>
              <a:t>2</a:t>
            </a:r>
            <a:r>
              <a:rPr lang="en-US" sz="3600" b="0">
                <a:solidFill>
                  <a:srgbClr val="595959"/>
                </a:solidFill>
                <a:latin typeface="Mark Pro Medium"/>
                <a:ea typeface="+mn-ea"/>
                <a:cs typeface="+mn-cs"/>
              </a:rPr>
              <a:t> captured in 2050 depends on cost and acceptance</a:t>
            </a:r>
          </a:p>
        </p:txBody>
      </p:sp>
      <p:sp>
        <p:nvSpPr>
          <p:cNvPr id="3" name="Date Placeholder 2">
            <a:extLst>
              <a:ext uri="{FF2B5EF4-FFF2-40B4-BE49-F238E27FC236}">
                <a16:creationId xmlns:a16="http://schemas.microsoft.com/office/drawing/2014/main" id="{6DF51510-5A89-4562-988A-58CF95BFD588}"/>
              </a:ext>
            </a:extLst>
          </p:cNvPr>
          <p:cNvSpPr>
            <a:spLocks noGrp="1"/>
          </p:cNvSpPr>
          <p:nvPr>
            <p:ph type="dt" sz="half" idx="10"/>
          </p:nvPr>
        </p:nvSpPr>
        <p:spPr>
          <a:xfrm>
            <a:off x="-390829" y="6749772"/>
            <a:ext cx="0" cy="0"/>
          </a:xfrm>
        </p:spPr>
        <p:txBody>
          <a:bodyPr/>
          <a:lstStyle/>
          <a:p>
            <a:endParaRPr lang="en-GB"/>
          </a:p>
        </p:txBody>
      </p:sp>
      <p:sp>
        <p:nvSpPr>
          <p:cNvPr id="5" name="Slide Number Placeholder 4">
            <a:extLst>
              <a:ext uri="{FF2B5EF4-FFF2-40B4-BE49-F238E27FC236}">
                <a16:creationId xmlns:a16="http://schemas.microsoft.com/office/drawing/2014/main" id="{F7FB08AD-FF23-4401-82A6-16CCBCD12800}"/>
              </a:ext>
            </a:extLst>
          </p:cNvPr>
          <p:cNvSpPr>
            <a:spLocks noGrp="1"/>
          </p:cNvSpPr>
          <p:nvPr>
            <p:ph type="sldNum" sz="quarter" idx="12"/>
          </p:nvPr>
        </p:nvSpPr>
        <p:spPr>
          <a:xfrm>
            <a:off x="8788963" y="6312106"/>
            <a:ext cx="2697161" cy="222501"/>
          </a:xfrm>
        </p:spPr>
        <p:txBody>
          <a:bodyPr/>
          <a:lstStyle/>
          <a:p>
            <a:fld id="{45D37B1E-C366-494F-A587-962AD9AABC83}" type="slidenum">
              <a:rPr lang="en-GB"/>
              <a:pPr/>
              <a:t>15</a:t>
            </a:fld>
            <a:endParaRPr lang="en-GB"/>
          </a:p>
        </p:txBody>
      </p:sp>
      <p:sp>
        <p:nvSpPr>
          <p:cNvPr id="9" name="Iceland">
            <a:extLst>
              <a:ext uri="{FF2B5EF4-FFF2-40B4-BE49-F238E27FC236}">
                <a16:creationId xmlns:a16="http://schemas.microsoft.com/office/drawing/2014/main" id="{30A7BE33-BA6D-478F-A068-3C8EC21A94BF}"/>
              </a:ext>
            </a:extLst>
          </p:cNvPr>
          <p:cNvSpPr>
            <a:spLocks noEditPoints="1"/>
          </p:cNvSpPr>
          <p:nvPr/>
        </p:nvSpPr>
        <p:spPr bwMode="auto">
          <a:xfrm>
            <a:off x="1945002" y="3943530"/>
            <a:ext cx="1322353" cy="747724"/>
          </a:xfrm>
          <a:custGeom>
            <a:avLst/>
            <a:gdLst>
              <a:gd name="T0" fmla="*/ 1639 w 1826"/>
              <a:gd name="T1" fmla="*/ 595 h 882"/>
              <a:gd name="T2" fmla="*/ 1526 w 1826"/>
              <a:gd name="T3" fmla="*/ 630 h 882"/>
              <a:gd name="T4" fmla="*/ 1461 w 1826"/>
              <a:gd name="T5" fmla="*/ 664 h 882"/>
              <a:gd name="T6" fmla="*/ 1268 w 1826"/>
              <a:gd name="T7" fmla="*/ 756 h 882"/>
              <a:gd name="T8" fmla="*/ 1212 w 1826"/>
              <a:gd name="T9" fmla="*/ 767 h 882"/>
              <a:gd name="T10" fmla="*/ 1110 w 1826"/>
              <a:gd name="T11" fmla="*/ 803 h 882"/>
              <a:gd name="T12" fmla="*/ 1031 w 1826"/>
              <a:gd name="T13" fmla="*/ 840 h 882"/>
              <a:gd name="T14" fmla="*/ 704 w 1826"/>
              <a:gd name="T15" fmla="*/ 832 h 882"/>
              <a:gd name="T16" fmla="*/ 682 w 1826"/>
              <a:gd name="T17" fmla="*/ 767 h 882"/>
              <a:gd name="T18" fmla="*/ 589 w 1826"/>
              <a:gd name="T19" fmla="*/ 764 h 882"/>
              <a:gd name="T20" fmla="*/ 343 w 1826"/>
              <a:gd name="T21" fmla="*/ 762 h 882"/>
              <a:gd name="T22" fmla="*/ 360 w 1826"/>
              <a:gd name="T23" fmla="*/ 710 h 882"/>
              <a:gd name="T24" fmla="*/ 471 w 1826"/>
              <a:gd name="T25" fmla="*/ 664 h 882"/>
              <a:gd name="T26" fmla="*/ 462 w 1826"/>
              <a:gd name="T27" fmla="*/ 610 h 882"/>
              <a:gd name="T28" fmla="*/ 504 w 1826"/>
              <a:gd name="T29" fmla="*/ 556 h 882"/>
              <a:gd name="T30" fmla="*/ 415 w 1826"/>
              <a:gd name="T31" fmla="*/ 563 h 882"/>
              <a:gd name="T32" fmla="*/ 358 w 1826"/>
              <a:gd name="T33" fmla="*/ 541 h 882"/>
              <a:gd name="T34" fmla="*/ 332 w 1826"/>
              <a:gd name="T35" fmla="*/ 491 h 882"/>
              <a:gd name="T36" fmla="*/ 82 w 1826"/>
              <a:gd name="T37" fmla="*/ 478 h 882"/>
              <a:gd name="T38" fmla="*/ 230 w 1826"/>
              <a:gd name="T39" fmla="*/ 454 h 882"/>
              <a:gd name="T40" fmla="*/ 328 w 1826"/>
              <a:gd name="T41" fmla="*/ 423 h 882"/>
              <a:gd name="T42" fmla="*/ 386 w 1826"/>
              <a:gd name="T43" fmla="*/ 341 h 882"/>
              <a:gd name="T44" fmla="*/ 382 w 1826"/>
              <a:gd name="T45" fmla="*/ 313 h 882"/>
              <a:gd name="T46" fmla="*/ 339 w 1826"/>
              <a:gd name="T47" fmla="*/ 293 h 882"/>
              <a:gd name="T48" fmla="*/ 276 w 1826"/>
              <a:gd name="T49" fmla="*/ 280 h 882"/>
              <a:gd name="T50" fmla="*/ 108 w 1826"/>
              <a:gd name="T51" fmla="*/ 321 h 882"/>
              <a:gd name="T52" fmla="*/ 119 w 1826"/>
              <a:gd name="T53" fmla="*/ 289 h 882"/>
              <a:gd name="T54" fmla="*/ 152 w 1826"/>
              <a:gd name="T55" fmla="*/ 241 h 882"/>
              <a:gd name="T56" fmla="*/ 213 w 1826"/>
              <a:gd name="T57" fmla="*/ 219 h 882"/>
              <a:gd name="T58" fmla="*/ 128 w 1826"/>
              <a:gd name="T59" fmla="*/ 135 h 882"/>
              <a:gd name="T60" fmla="*/ 165 w 1826"/>
              <a:gd name="T61" fmla="*/ 102 h 882"/>
              <a:gd name="T62" fmla="*/ 293 w 1826"/>
              <a:gd name="T63" fmla="*/ 148 h 882"/>
              <a:gd name="T64" fmla="*/ 363 w 1826"/>
              <a:gd name="T65" fmla="*/ 174 h 882"/>
              <a:gd name="T66" fmla="*/ 339 w 1826"/>
              <a:gd name="T67" fmla="*/ 67 h 882"/>
              <a:gd name="T68" fmla="*/ 241 w 1826"/>
              <a:gd name="T69" fmla="*/ 37 h 882"/>
              <a:gd name="T70" fmla="*/ 348 w 1826"/>
              <a:gd name="T71" fmla="*/ 29 h 882"/>
              <a:gd name="T72" fmla="*/ 443 w 1826"/>
              <a:gd name="T73" fmla="*/ 94 h 882"/>
              <a:gd name="T74" fmla="*/ 532 w 1826"/>
              <a:gd name="T75" fmla="*/ 157 h 882"/>
              <a:gd name="T76" fmla="*/ 506 w 1826"/>
              <a:gd name="T77" fmla="*/ 220 h 882"/>
              <a:gd name="T78" fmla="*/ 506 w 1826"/>
              <a:gd name="T79" fmla="*/ 276 h 882"/>
              <a:gd name="T80" fmla="*/ 571 w 1826"/>
              <a:gd name="T81" fmla="*/ 389 h 882"/>
              <a:gd name="T82" fmla="*/ 640 w 1826"/>
              <a:gd name="T83" fmla="*/ 241 h 882"/>
              <a:gd name="T84" fmla="*/ 690 w 1826"/>
              <a:gd name="T85" fmla="*/ 283 h 882"/>
              <a:gd name="T86" fmla="*/ 810 w 1826"/>
              <a:gd name="T87" fmla="*/ 224 h 882"/>
              <a:gd name="T88" fmla="*/ 847 w 1826"/>
              <a:gd name="T89" fmla="*/ 152 h 882"/>
              <a:gd name="T90" fmla="*/ 944 w 1826"/>
              <a:gd name="T91" fmla="*/ 96 h 882"/>
              <a:gd name="T92" fmla="*/ 1042 w 1826"/>
              <a:gd name="T93" fmla="*/ 185 h 882"/>
              <a:gd name="T94" fmla="*/ 1070 w 1826"/>
              <a:gd name="T95" fmla="*/ 105 h 882"/>
              <a:gd name="T96" fmla="*/ 1205 w 1826"/>
              <a:gd name="T97" fmla="*/ 102 h 882"/>
              <a:gd name="T98" fmla="*/ 1335 w 1826"/>
              <a:gd name="T99" fmla="*/ 104 h 882"/>
              <a:gd name="T100" fmla="*/ 1448 w 1826"/>
              <a:gd name="T101" fmla="*/ 37 h 882"/>
              <a:gd name="T102" fmla="*/ 1594 w 1826"/>
              <a:gd name="T103" fmla="*/ 46 h 882"/>
              <a:gd name="T104" fmla="*/ 1633 w 1826"/>
              <a:gd name="T105" fmla="*/ 141 h 882"/>
              <a:gd name="T106" fmla="*/ 1678 w 1826"/>
              <a:gd name="T107" fmla="*/ 230 h 882"/>
              <a:gd name="T108" fmla="*/ 1717 w 1826"/>
              <a:gd name="T109" fmla="*/ 256 h 882"/>
              <a:gd name="T110" fmla="*/ 1742 w 1826"/>
              <a:gd name="T111" fmla="*/ 359 h 882"/>
              <a:gd name="T112" fmla="*/ 1804 w 1826"/>
              <a:gd name="T113" fmla="*/ 389 h 882"/>
              <a:gd name="T114" fmla="*/ 1744 w 1826"/>
              <a:gd name="T115" fmla="*/ 421 h 882"/>
              <a:gd name="T116" fmla="*/ 1781 w 1826"/>
              <a:gd name="T117" fmla="*/ 473 h 882"/>
              <a:gd name="T118" fmla="*/ 1679 w 1826"/>
              <a:gd name="T119" fmla="*/ 511 h 882"/>
              <a:gd name="T120" fmla="*/ 1685 w 1826"/>
              <a:gd name="T121" fmla="*/ 550 h 882"/>
              <a:gd name="T122" fmla="*/ 1385 w 1826"/>
              <a:gd name="T123" fmla="*/ 272 h 882"/>
              <a:gd name="T124" fmla="*/ 1678 w 1826"/>
              <a:gd name="T125" fmla="*/ 334 h 8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826" h="882">
                <a:moveTo>
                  <a:pt x="313" y="497"/>
                </a:moveTo>
                <a:lnTo>
                  <a:pt x="313" y="497"/>
                </a:lnTo>
                <a:lnTo>
                  <a:pt x="313" y="497"/>
                </a:lnTo>
                <a:lnTo>
                  <a:pt x="313" y="497"/>
                </a:lnTo>
                <a:lnTo>
                  <a:pt x="313" y="497"/>
                </a:lnTo>
                <a:lnTo>
                  <a:pt x="313" y="497"/>
                </a:lnTo>
                <a:close/>
                <a:moveTo>
                  <a:pt x="847" y="152"/>
                </a:moveTo>
                <a:lnTo>
                  <a:pt x="847" y="152"/>
                </a:lnTo>
                <a:lnTo>
                  <a:pt x="847" y="152"/>
                </a:lnTo>
                <a:lnTo>
                  <a:pt x="847" y="152"/>
                </a:lnTo>
                <a:close/>
                <a:moveTo>
                  <a:pt x="1142" y="790"/>
                </a:moveTo>
                <a:lnTo>
                  <a:pt x="1142" y="790"/>
                </a:lnTo>
                <a:lnTo>
                  <a:pt x="1142" y="790"/>
                </a:lnTo>
                <a:lnTo>
                  <a:pt x="1142" y="790"/>
                </a:lnTo>
                <a:lnTo>
                  <a:pt x="1142" y="790"/>
                </a:lnTo>
                <a:lnTo>
                  <a:pt x="1142" y="790"/>
                </a:lnTo>
                <a:close/>
                <a:moveTo>
                  <a:pt x="1670" y="567"/>
                </a:moveTo>
                <a:lnTo>
                  <a:pt x="1670" y="567"/>
                </a:lnTo>
                <a:lnTo>
                  <a:pt x="1665" y="578"/>
                </a:lnTo>
                <a:lnTo>
                  <a:pt x="1654" y="599"/>
                </a:lnTo>
                <a:lnTo>
                  <a:pt x="1646" y="608"/>
                </a:lnTo>
                <a:lnTo>
                  <a:pt x="1639" y="613"/>
                </a:lnTo>
                <a:lnTo>
                  <a:pt x="1635" y="613"/>
                </a:lnTo>
                <a:lnTo>
                  <a:pt x="1631" y="613"/>
                </a:lnTo>
                <a:lnTo>
                  <a:pt x="1628" y="612"/>
                </a:lnTo>
                <a:lnTo>
                  <a:pt x="1622" y="608"/>
                </a:lnTo>
                <a:lnTo>
                  <a:pt x="1622" y="608"/>
                </a:lnTo>
                <a:lnTo>
                  <a:pt x="1622" y="608"/>
                </a:lnTo>
                <a:lnTo>
                  <a:pt x="1624" y="606"/>
                </a:lnTo>
                <a:lnTo>
                  <a:pt x="1631" y="604"/>
                </a:lnTo>
                <a:lnTo>
                  <a:pt x="1639" y="602"/>
                </a:lnTo>
                <a:lnTo>
                  <a:pt x="1642" y="600"/>
                </a:lnTo>
                <a:lnTo>
                  <a:pt x="1644" y="599"/>
                </a:lnTo>
                <a:lnTo>
                  <a:pt x="1644" y="599"/>
                </a:lnTo>
                <a:lnTo>
                  <a:pt x="1642" y="597"/>
                </a:lnTo>
                <a:lnTo>
                  <a:pt x="1642" y="595"/>
                </a:lnTo>
                <a:lnTo>
                  <a:pt x="1639" y="595"/>
                </a:lnTo>
                <a:lnTo>
                  <a:pt x="1639" y="595"/>
                </a:lnTo>
                <a:lnTo>
                  <a:pt x="1628" y="597"/>
                </a:lnTo>
                <a:lnTo>
                  <a:pt x="1615" y="604"/>
                </a:lnTo>
                <a:lnTo>
                  <a:pt x="1602" y="613"/>
                </a:lnTo>
                <a:lnTo>
                  <a:pt x="1596" y="619"/>
                </a:lnTo>
                <a:lnTo>
                  <a:pt x="1592" y="625"/>
                </a:lnTo>
                <a:lnTo>
                  <a:pt x="1592" y="625"/>
                </a:lnTo>
                <a:lnTo>
                  <a:pt x="1590" y="630"/>
                </a:lnTo>
                <a:lnTo>
                  <a:pt x="1590" y="638"/>
                </a:lnTo>
                <a:lnTo>
                  <a:pt x="1589" y="641"/>
                </a:lnTo>
                <a:lnTo>
                  <a:pt x="1585" y="643"/>
                </a:lnTo>
                <a:lnTo>
                  <a:pt x="1585" y="643"/>
                </a:lnTo>
                <a:lnTo>
                  <a:pt x="1578" y="643"/>
                </a:lnTo>
                <a:lnTo>
                  <a:pt x="1574" y="639"/>
                </a:lnTo>
                <a:lnTo>
                  <a:pt x="1568" y="636"/>
                </a:lnTo>
                <a:lnTo>
                  <a:pt x="1563" y="632"/>
                </a:lnTo>
                <a:lnTo>
                  <a:pt x="1563" y="632"/>
                </a:lnTo>
                <a:lnTo>
                  <a:pt x="1557" y="632"/>
                </a:lnTo>
                <a:lnTo>
                  <a:pt x="1552" y="636"/>
                </a:lnTo>
                <a:lnTo>
                  <a:pt x="1544" y="641"/>
                </a:lnTo>
                <a:lnTo>
                  <a:pt x="1544" y="641"/>
                </a:lnTo>
                <a:lnTo>
                  <a:pt x="1542" y="641"/>
                </a:lnTo>
                <a:lnTo>
                  <a:pt x="1540" y="639"/>
                </a:lnTo>
                <a:lnTo>
                  <a:pt x="1540" y="634"/>
                </a:lnTo>
                <a:lnTo>
                  <a:pt x="1542" y="630"/>
                </a:lnTo>
                <a:lnTo>
                  <a:pt x="1542" y="630"/>
                </a:lnTo>
                <a:lnTo>
                  <a:pt x="1540" y="632"/>
                </a:lnTo>
                <a:lnTo>
                  <a:pt x="1540" y="632"/>
                </a:lnTo>
                <a:lnTo>
                  <a:pt x="1539" y="632"/>
                </a:lnTo>
                <a:lnTo>
                  <a:pt x="1537" y="630"/>
                </a:lnTo>
                <a:lnTo>
                  <a:pt x="1533" y="626"/>
                </a:lnTo>
                <a:lnTo>
                  <a:pt x="1529" y="623"/>
                </a:lnTo>
                <a:lnTo>
                  <a:pt x="1529" y="623"/>
                </a:lnTo>
                <a:lnTo>
                  <a:pt x="1527" y="623"/>
                </a:lnTo>
                <a:lnTo>
                  <a:pt x="1527" y="623"/>
                </a:lnTo>
                <a:lnTo>
                  <a:pt x="1526" y="630"/>
                </a:lnTo>
                <a:lnTo>
                  <a:pt x="1526" y="630"/>
                </a:lnTo>
                <a:lnTo>
                  <a:pt x="1524" y="626"/>
                </a:lnTo>
                <a:lnTo>
                  <a:pt x="1520" y="617"/>
                </a:lnTo>
                <a:lnTo>
                  <a:pt x="1516" y="613"/>
                </a:lnTo>
                <a:lnTo>
                  <a:pt x="1513" y="608"/>
                </a:lnTo>
                <a:lnTo>
                  <a:pt x="1513" y="608"/>
                </a:lnTo>
                <a:lnTo>
                  <a:pt x="1511" y="608"/>
                </a:lnTo>
                <a:lnTo>
                  <a:pt x="1513" y="610"/>
                </a:lnTo>
                <a:lnTo>
                  <a:pt x="1513" y="610"/>
                </a:lnTo>
                <a:lnTo>
                  <a:pt x="1514" y="615"/>
                </a:lnTo>
                <a:lnTo>
                  <a:pt x="1516" y="621"/>
                </a:lnTo>
                <a:lnTo>
                  <a:pt x="1516" y="626"/>
                </a:lnTo>
                <a:lnTo>
                  <a:pt x="1514" y="630"/>
                </a:lnTo>
                <a:lnTo>
                  <a:pt x="1514" y="630"/>
                </a:lnTo>
                <a:lnTo>
                  <a:pt x="1513" y="632"/>
                </a:lnTo>
                <a:lnTo>
                  <a:pt x="1511" y="634"/>
                </a:lnTo>
                <a:lnTo>
                  <a:pt x="1502" y="638"/>
                </a:lnTo>
                <a:lnTo>
                  <a:pt x="1496" y="639"/>
                </a:lnTo>
                <a:lnTo>
                  <a:pt x="1494" y="639"/>
                </a:lnTo>
                <a:lnTo>
                  <a:pt x="1496" y="641"/>
                </a:lnTo>
                <a:lnTo>
                  <a:pt x="1496" y="641"/>
                </a:lnTo>
                <a:lnTo>
                  <a:pt x="1502" y="641"/>
                </a:lnTo>
                <a:lnTo>
                  <a:pt x="1503" y="641"/>
                </a:lnTo>
                <a:lnTo>
                  <a:pt x="1505" y="643"/>
                </a:lnTo>
                <a:lnTo>
                  <a:pt x="1505" y="643"/>
                </a:lnTo>
                <a:lnTo>
                  <a:pt x="1507" y="645"/>
                </a:lnTo>
                <a:lnTo>
                  <a:pt x="1505" y="647"/>
                </a:lnTo>
                <a:lnTo>
                  <a:pt x="1498" y="649"/>
                </a:lnTo>
                <a:lnTo>
                  <a:pt x="1477" y="649"/>
                </a:lnTo>
                <a:lnTo>
                  <a:pt x="1477" y="649"/>
                </a:lnTo>
                <a:lnTo>
                  <a:pt x="1472" y="652"/>
                </a:lnTo>
                <a:lnTo>
                  <a:pt x="1468" y="652"/>
                </a:lnTo>
                <a:lnTo>
                  <a:pt x="1466" y="652"/>
                </a:lnTo>
                <a:lnTo>
                  <a:pt x="1466" y="652"/>
                </a:lnTo>
                <a:lnTo>
                  <a:pt x="1464" y="656"/>
                </a:lnTo>
                <a:lnTo>
                  <a:pt x="1463" y="660"/>
                </a:lnTo>
                <a:lnTo>
                  <a:pt x="1461" y="664"/>
                </a:lnTo>
                <a:lnTo>
                  <a:pt x="1461" y="664"/>
                </a:lnTo>
                <a:lnTo>
                  <a:pt x="1453" y="665"/>
                </a:lnTo>
                <a:lnTo>
                  <a:pt x="1446" y="667"/>
                </a:lnTo>
                <a:lnTo>
                  <a:pt x="1429" y="671"/>
                </a:lnTo>
                <a:lnTo>
                  <a:pt x="1416" y="673"/>
                </a:lnTo>
                <a:lnTo>
                  <a:pt x="1413" y="675"/>
                </a:lnTo>
                <a:lnTo>
                  <a:pt x="1414" y="678"/>
                </a:lnTo>
                <a:lnTo>
                  <a:pt x="1414" y="678"/>
                </a:lnTo>
                <a:lnTo>
                  <a:pt x="1416" y="680"/>
                </a:lnTo>
                <a:lnTo>
                  <a:pt x="1416" y="682"/>
                </a:lnTo>
                <a:lnTo>
                  <a:pt x="1411" y="686"/>
                </a:lnTo>
                <a:lnTo>
                  <a:pt x="1403" y="689"/>
                </a:lnTo>
                <a:lnTo>
                  <a:pt x="1398" y="691"/>
                </a:lnTo>
                <a:lnTo>
                  <a:pt x="1398" y="691"/>
                </a:lnTo>
                <a:lnTo>
                  <a:pt x="1375" y="702"/>
                </a:lnTo>
                <a:lnTo>
                  <a:pt x="1361" y="710"/>
                </a:lnTo>
                <a:lnTo>
                  <a:pt x="1355" y="714"/>
                </a:lnTo>
                <a:lnTo>
                  <a:pt x="1355" y="714"/>
                </a:lnTo>
                <a:lnTo>
                  <a:pt x="1353" y="717"/>
                </a:lnTo>
                <a:lnTo>
                  <a:pt x="1350" y="723"/>
                </a:lnTo>
                <a:lnTo>
                  <a:pt x="1342" y="734"/>
                </a:lnTo>
                <a:lnTo>
                  <a:pt x="1342" y="734"/>
                </a:lnTo>
                <a:lnTo>
                  <a:pt x="1340" y="738"/>
                </a:lnTo>
                <a:lnTo>
                  <a:pt x="1335" y="741"/>
                </a:lnTo>
                <a:lnTo>
                  <a:pt x="1322" y="745"/>
                </a:lnTo>
                <a:lnTo>
                  <a:pt x="1303" y="749"/>
                </a:lnTo>
                <a:lnTo>
                  <a:pt x="1283" y="753"/>
                </a:lnTo>
                <a:lnTo>
                  <a:pt x="1283" y="753"/>
                </a:lnTo>
                <a:lnTo>
                  <a:pt x="1281" y="754"/>
                </a:lnTo>
                <a:lnTo>
                  <a:pt x="1281" y="756"/>
                </a:lnTo>
                <a:lnTo>
                  <a:pt x="1283" y="762"/>
                </a:lnTo>
                <a:lnTo>
                  <a:pt x="1283" y="767"/>
                </a:lnTo>
                <a:lnTo>
                  <a:pt x="1283" y="769"/>
                </a:lnTo>
                <a:lnTo>
                  <a:pt x="1281" y="769"/>
                </a:lnTo>
                <a:lnTo>
                  <a:pt x="1281" y="769"/>
                </a:lnTo>
                <a:lnTo>
                  <a:pt x="1275" y="765"/>
                </a:lnTo>
                <a:lnTo>
                  <a:pt x="1272" y="760"/>
                </a:lnTo>
                <a:lnTo>
                  <a:pt x="1268" y="756"/>
                </a:lnTo>
                <a:lnTo>
                  <a:pt x="1268" y="756"/>
                </a:lnTo>
                <a:lnTo>
                  <a:pt x="1268" y="758"/>
                </a:lnTo>
                <a:lnTo>
                  <a:pt x="1268" y="758"/>
                </a:lnTo>
                <a:lnTo>
                  <a:pt x="1266" y="764"/>
                </a:lnTo>
                <a:lnTo>
                  <a:pt x="1264" y="769"/>
                </a:lnTo>
                <a:lnTo>
                  <a:pt x="1264" y="769"/>
                </a:lnTo>
                <a:lnTo>
                  <a:pt x="1259" y="775"/>
                </a:lnTo>
                <a:lnTo>
                  <a:pt x="1255" y="775"/>
                </a:lnTo>
                <a:lnTo>
                  <a:pt x="1253" y="773"/>
                </a:lnTo>
                <a:lnTo>
                  <a:pt x="1253" y="773"/>
                </a:lnTo>
                <a:lnTo>
                  <a:pt x="1251" y="771"/>
                </a:lnTo>
                <a:lnTo>
                  <a:pt x="1253" y="765"/>
                </a:lnTo>
                <a:lnTo>
                  <a:pt x="1257" y="754"/>
                </a:lnTo>
                <a:lnTo>
                  <a:pt x="1257" y="743"/>
                </a:lnTo>
                <a:lnTo>
                  <a:pt x="1257" y="740"/>
                </a:lnTo>
                <a:lnTo>
                  <a:pt x="1253" y="736"/>
                </a:lnTo>
                <a:lnTo>
                  <a:pt x="1253" y="736"/>
                </a:lnTo>
                <a:lnTo>
                  <a:pt x="1251" y="738"/>
                </a:lnTo>
                <a:lnTo>
                  <a:pt x="1249" y="741"/>
                </a:lnTo>
                <a:lnTo>
                  <a:pt x="1249" y="749"/>
                </a:lnTo>
                <a:lnTo>
                  <a:pt x="1249" y="749"/>
                </a:lnTo>
                <a:lnTo>
                  <a:pt x="1249" y="753"/>
                </a:lnTo>
                <a:lnTo>
                  <a:pt x="1248" y="753"/>
                </a:lnTo>
                <a:lnTo>
                  <a:pt x="1244" y="753"/>
                </a:lnTo>
                <a:lnTo>
                  <a:pt x="1242" y="753"/>
                </a:lnTo>
                <a:lnTo>
                  <a:pt x="1242" y="754"/>
                </a:lnTo>
                <a:lnTo>
                  <a:pt x="1242" y="754"/>
                </a:lnTo>
                <a:lnTo>
                  <a:pt x="1246" y="762"/>
                </a:lnTo>
                <a:lnTo>
                  <a:pt x="1248" y="769"/>
                </a:lnTo>
                <a:lnTo>
                  <a:pt x="1248" y="769"/>
                </a:lnTo>
                <a:lnTo>
                  <a:pt x="1244" y="773"/>
                </a:lnTo>
                <a:lnTo>
                  <a:pt x="1240" y="773"/>
                </a:lnTo>
                <a:lnTo>
                  <a:pt x="1231" y="769"/>
                </a:lnTo>
                <a:lnTo>
                  <a:pt x="1222" y="765"/>
                </a:lnTo>
                <a:lnTo>
                  <a:pt x="1216" y="765"/>
                </a:lnTo>
                <a:lnTo>
                  <a:pt x="1212" y="767"/>
                </a:lnTo>
                <a:lnTo>
                  <a:pt x="1212" y="767"/>
                </a:lnTo>
                <a:lnTo>
                  <a:pt x="1183" y="778"/>
                </a:lnTo>
                <a:lnTo>
                  <a:pt x="1166" y="784"/>
                </a:lnTo>
                <a:lnTo>
                  <a:pt x="1160" y="786"/>
                </a:lnTo>
                <a:lnTo>
                  <a:pt x="1159" y="784"/>
                </a:lnTo>
                <a:lnTo>
                  <a:pt x="1159" y="784"/>
                </a:lnTo>
                <a:lnTo>
                  <a:pt x="1159" y="778"/>
                </a:lnTo>
                <a:lnTo>
                  <a:pt x="1157" y="775"/>
                </a:lnTo>
                <a:lnTo>
                  <a:pt x="1157" y="775"/>
                </a:lnTo>
                <a:lnTo>
                  <a:pt x="1157" y="775"/>
                </a:lnTo>
                <a:lnTo>
                  <a:pt x="1151" y="778"/>
                </a:lnTo>
                <a:lnTo>
                  <a:pt x="1149" y="782"/>
                </a:lnTo>
                <a:lnTo>
                  <a:pt x="1147" y="786"/>
                </a:lnTo>
                <a:lnTo>
                  <a:pt x="1142" y="790"/>
                </a:lnTo>
                <a:lnTo>
                  <a:pt x="1142" y="790"/>
                </a:lnTo>
                <a:lnTo>
                  <a:pt x="1134" y="791"/>
                </a:lnTo>
                <a:lnTo>
                  <a:pt x="1131" y="791"/>
                </a:lnTo>
                <a:lnTo>
                  <a:pt x="1133" y="790"/>
                </a:lnTo>
                <a:lnTo>
                  <a:pt x="1134" y="786"/>
                </a:lnTo>
                <a:lnTo>
                  <a:pt x="1134" y="786"/>
                </a:lnTo>
                <a:lnTo>
                  <a:pt x="1136" y="784"/>
                </a:lnTo>
                <a:lnTo>
                  <a:pt x="1134" y="782"/>
                </a:lnTo>
                <a:lnTo>
                  <a:pt x="1134" y="782"/>
                </a:lnTo>
                <a:lnTo>
                  <a:pt x="1127" y="780"/>
                </a:lnTo>
                <a:lnTo>
                  <a:pt x="1125" y="780"/>
                </a:lnTo>
                <a:lnTo>
                  <a:pt x="1125" y="782"/>
                </a:lnTo>
                <a:lnTo>
                  <a:pt x="1123" y="784"/>
                </a:lnTo>
                <a:lnTo>
                  <a:pt x="1121" y="784"/>
                </a:lnTo>
                <a:lnTo>
                  <a:pt x="1118" y="784"/>
                </a:lnTo>
                <a:lnTo>
                  <a:pt x="1118" y="784"/>
                </a:lnTo>
                <a:lnTo>
                  <a:pt x="1103" y="791"/>
                </a:lnTo>
                <a:lnTo>
                  <a:pt x="1092" y="799"/>
                </a:lnTo>
                <a:lnTo>
                  <a:pt x="1086" y="804"/>
                </a:lnTo>
                <a:lnTo>
                  <a:pt x="1086" y="804"/>
                </a:lnTo>
                <a:lnTo>
                  <a:pt x="1086" y="808"/>
                </a:lnTo>
                <a:lnTo>
                  <a:pt x="1090" y="808"/>
                </a:lnTo>
                <a:lnTo>
                  <a:pt x="1099" y="804"/>
                </a:lnTo>
                <a:lnTo>
                  <a:pt x="1110" y="803"/>
                </a:lnTo>
                <a:lnTo>
                  <a:pt x="1114" y="803"/>
                </a:lnTo>
                <a:lnTo>
                  <a:pt x="1116" y="806"/>
                </a:lnTo>
                <a:lnTo>
                  <a:pt x="1116" y="806"/>
                </a:lnTo>
                <a:lnTo>
                  <a:pt x="1112" y="812"/>
                </a:lnTo>
                <a:lnTo>
                  <a:pt x="1109" y="816"/>
                </a:lnTo>
                <a:lnTo>
                  <a:pt x="1109" y="816"/>
                </a:lnTo>
                <a:lnTo>
                  <a:pt x="1105" y="817"/>
                </a:lnTo>
                <a:lnTo>
                  <a:pt x="1103" y="817"/>
                </a:lnTo>
                <a:lnTo>
                  <a:pt x="1101" y="816"/>
                </a:lnTo>
                <a:lnTo>
                  <a:pt x="1101" y="816"/>
                </a:lnTo>
                <a:lnTo>
                  <a:pt x="1097" y="814"/>
                </a:lnTo>
                <a:lnTo>
                  <a:pt x="1096" y="814"/>
                </a:lnTo>
                <a:lnTo>
                  <a:pt x="1096" y="819"/>
                </a:lnTo>
                <a:lnTo>
                  <a:pt x="1097" y="829"/>
                </a:lnTo>
                <a:lnTo>
                  <a:pt x="1099" y="832"/>
                </a:lnTo>
                <a:lnTo>
                  <a:pt x="1097" y="836"/>
                </a:lnTo>
                <a:lnTo>
                  <a:pt x="1097" y="836"/>
                </a:lnTo>
                <a:lnTo>
                  <a:pt x="1096" y="840"/>
                </a:lnTo>
                <a:lnTo>
                  <a:pt x="1094" y="843"/>
                </a:lnTo>
                <a:lnTo>
                  <a:pt x="1094" y="843"/>
                </a:lnTo>
                <a:lnTo>
                  <a:pt x="1086" y="847"/>
                </a:lnTo>
                <a:lnTo>
                  <a:pt x="1071" y="853"/>
                </a:lnTo>
                <a:lnTo>
                  <a:pt x="1057" y="856"/>
                </a:lnTo>
                <a:lnTo>
                  <a:pt x="1051" y="856"/>
                </a:lnTo>
                <a:lnTo>
                  <a:pt x="1049" y="856"/>
                </a:lnTo>
                <a:lnTo>
                  <a:pt x="1049" y="856"/>
                </a:lnTo>
                <a:lnTo>
                  <a:pt x="1047" y="853"/>
                </a:lnTo>
                <a:lnTo>
                  <a:pt x="1049" y="851"/>
                </a:lnTo>
                <a:lnTo>
                  <a:pt x="1057" y="845"/>
                </a:lnTo>
                <a:lnTo>
                  <a:pt x="1060" y="843"/>
                </a:lnTo>
                <a:lnTo>
                  <a:pt x="1055" y="845"/>
                </a:lnTo>
                <a:lnTo>
                  <a:pt x="1055" y="845"/>
                </a:lnTo>
                <a:lnTo>
                  <a:pt x="1051" y="843"/>
                </a:lnTo>
                <a:lnTo>
                  <a:pt x="1045" y="843"/>
                </a:lnTo>
                <a:lnTo>
                  <a:pt x="1045" y="843"/>
                </a:lnTo>
                <a:lnTo>
                  <a:pt x="1036" y="841"/>
                </a:lnTo>
                <a:lnTo>
                  <a:pt x="1031" y="840"/>
                </a:lnTo>
                <a:lnTo>
                  <a:pt x="1031" y="840"/>
                </a:lnTo>
                <a:lnTo>
                  <a:pt x="1031" y="843"/>
                </a:lnTo>
                <a:lnTo>
                  <a:pt x="1033" y="853"/>
                </a:lnTo>
                <a:lnTo>
                  <a:pt x="1036" y="860"/>
                </a:lnTo>
                <a:lnTo>
                  <a:pt x="1038" y="862"/>
                </a:lnTo>
                <a:lnTo>
                  <a:pt x="1040" y="862"/>
                </a:lnTo>
                <a:lnTo>
                  <a:pt x="1040" y="862"/>
                </a:lnTo>
                <a:lnTo>
                  <a:pt x="1047" y="864"/>
                </a:lnTo>
                <a:lnTo>
                  <a:pt x="1051" y="864"/>
                </a:lnTo>
                <a:lnTo>
                  <a:pt x="1051" y="866"/>
                </a:lnTo>
                <a:lnTo>
                  <a:pt x="1051" y="866"/>
                </a:lnTo>
                <a:lnTo>
                  <a:pt x="1051" y="866"/>
                </a:lnTo>
                <a:lnTo>
                  <a:pt x="1033" y="873"/>
                </a:lnTo>
                <a:lnTo>
                  <a:pt x="1010" y="879"/>
                </a:lnTo>
                <a:lnTo>
                  <a:pt x="986" y="880"/>
                </a:lnTo>
                <a:lnTo>
                  <a:pt x="962" y="882"/>
                </a:lnTo>
                <a:lnTo>
                  <a:pt x="938" y="880"/>
                </a:lnTo>
                <a:lnTo>
                  <a:pt x="918" y="879"/>
                </a:lnTo>
                <a:lnTo>
                  <a:pt x="884" y="873"/>
                </a:lnTo>
                <a:lnTo>
                  <a:pt x="884" y="873"/>
                </a:lnTo>
                <a:lnTo>
                  <a:pt x="855" y="864"/>
                </a:lnTo>
                <a:lnTo>
                  <a:pt x="823" y="853"/>
                </a:lnTo>
                <a:lnTo>
                  <a:pt x="823" y="853"/>
                </a:lnTo>
                <a:lnTo>
                  <a:pt x="814" y="851"/>
                </a:lnTo>
                <a:lnTo>
                  <a:pt x="801" y="847"/>
                </a:lnTo>
                <a:lnTo>
                  <a:pt x="793" y="845"/>
                </a:lnTo>
                <a:lnTo>
                  <a:pt x="792" y="845"/>
                </a:lnTo>
                <a:lnTo>
                  <a:pt x="793" y="843"/>
                </a:lnTo>
                <a:lnTo>
                  <a:pt x="793" y="843"/>
                </a:lnTo>
                <a:lnTo>
                  <a:pt x="801" y="841"/>
                </a:lnTo>
                <a:lnTo>
                  <a:pt x="795" y="841"/>
                </a:lnTo>
                <a:lnTo>
                  <a:pt x="777" y="841"/>
                </a:lnTo>
                <a:lnTo>
                  <a:pt x="777" y="841"/>
                </a:lnTo>
                <a:lnTo>
                  <a:pt x="753" y="841"/>
                </a:lnTo>
                <a:lnTo>
                  <a:pt x="727" y="840"/>
                </a:lnTo>
                <a:lnTo>
                  <a:pt x="716" y="836"/>
                </a:lnTo>
                <a:lnTo>
                  <a:pt x="704" y="832"/>
                </a:lnTo>
                <a:lnTo>
                  <a:pt x="697" y="829"/>
                </a:lnTo>
                <a:lnTo>
                  <a:pt x="693" y="823"/>
                </a:lnTo>
                <a:lnTo>
                  <a:pt x="693" y="823"/>
                </a:lnTo>
                <a:lnTo>
                  <a:pt x="690" y="816"/>
                </a:lnTo>
                <a:lnTo>
                  <a:pt x="690" y="816"/>
                </a:lnTo>
                <a:lnTo>
                  <a:pt x="690" y="814"/>
                </a:lnTo>
                <a:lnTo>
                  <a:pt x="690" y="814"/>
                </a:lnTo>
                <a:lnTo>
                  <a:pt x="684" y="810"/>
                </a:lnTo>
                <a:lnTo>
                  <a:pt x="680" y="804"/>
                </a:lnTo>
                <a:lnTo>
                  <a:pt x="678" y="799"/>
                </a:lnTo>
                <a:lnTo>
                  <a:pt x="678" y="799"/>
                </a:lnTo>
                <a:lnTo>
                  <a:pt x="677" y="801"/>
                </a:lnTo>
                <a:lnTo>
                  <a:pt x="677" y="801"/>
                </a:lnTo>
                <a:lnTo>
                  <a:pt x="677" y="804"/>
                </a:lnTo>
                <a:lnTo>
                  <a:pt x="678" y="806"/>
                </a:lnTo>
                <a:lnTo>
                  <a:pt x="682" y="814"/>
                </a:lnTo>
                <a:lnTo>
                  <a:pt x="682" y="814"/>
                </a:lnTo>
                <a:lnTo>
                  <a:pt x="680" y="812"/>
                </a:lnTo>
                <a:lnTo>
                  <a:pt x="673" y="810"/>
                </a:lnTo>
                <a:lnTo>
                  <a:pt x="667" y="804"/>
                </a:lnTo>
                <a:lnTo>
                  <a:pt x="664" y="801"/>
                </a:lnTo>
                <a:lnTo>
                  <a:pt x="664" y="797"/>
                </a:lnTo>
                <a:lnTo>
                  <a:pt x="664" y="797"/>
                </a:lnTo>
                <a:lnTo>
                  <a:pt x="665" y="788"/>
                </a:lnTo>
                <a:lnTo>
                  <a:pt x="667" y="784"/>
                </a:lnTo>
                <a:lnTo>
                  <a:pt x="673" y="782"/>
                </a:lnTo>
                <a:lnTo>
                  <a:pt x="678" y="784"/>
                </a:lnTo>
                <a:lnTo>
                  <a:pt x="691" y="788"/>
                </a:lnTo>
                <a:lnTo>
                  <a:pt x="695" y="790"/>
                </a:lnTo>
                <a:lnTo>
                  <a:pt x="701" y="788"/>
                </a:lnTo>
                <a:lnTo>
                  <a:pt x="701" y="788"/>
                </a:lnTo>
                <a:lnTo>
                  <a:pt x="701" y="786"/>
                </a:lnTo>
                <a:lnTo>
                  <a:pt x="699" y="784"/>
                </a:lnTo>
                <a:lnTo>
                  <a:pt x="691" y="778"/>
                </a:lnTo>
                <a:lnTo>
                  <a:pt x="684" y="773"/>
                </a:lnTo>
                <a:lnTo>
                  <a:pt x="682" y="771"/>
                </a:lnTo>
                <a:lnTo>
                  <a:pt x="682" y="767"/>
                </a:lnTo>
                <a:lnTo>
                  <a:pt x="682" y="767"/>
                </a:lnTo>
                <a:lnTo>
                  <a:pt x="684" y="764"/>
                </a:lnTo>
                <a:lnTo>
                  <a:pt x="684" y="760"/>
                </a:lnTo>
                <a:lnTo>
                  <a:pt x="682" y="758"/>
                </a:lnTo>
                <a:lnTo>
                  <a:pt x="682" y="758"/>
                </a:lnTo>
                <a:lnTo>
                  <a:pt x="677" y="758"/>
                </a:lnTo>
                <a:lnTo>
                  <a:pt x="671" y="762"/>
                </a:lnTo>
                <a:lnTo>
                  <a:pt x="667" y="767"/>
                </a:lnTo>
                <a:lnTo>
                  <a:pt x="664" y="775"/>
                </a:lnTo>
                <a:lnTo>
                  <a:pt x="658" y="788"/>
                </a:lnTo>
                <a:lnTo>
                  <a:pt x="656" y="791"/>
                </a:lnTo>
                <a:lnTo>
                  <a:pt x="654" y="793"/>
                </a:lnTo>
                <a:lnTo>
                  <a:pt x="654" y="793"/>
                </a:lnTo>
                <a:lnTo>
                  <a:pt x="647" y="791"/>
                </a:lnTo>
                <a:lnTo>
                  <a:pt x="643" y="788"/>
                </a:lnTo>
                <a:lnTo>
                  <a:pt x="638" y="784"/>
                </a:lnTo>
                <a:lnTo>
                  <a:pt x="634" y="780"/>
                </a:lnTo>
                <a:lnTo>
                  <a:pt x="634" y="780"/>
                </a:lnTo>
                <a:lnTo>
                  <a:pt x="628" y="778"/>
                </a:lnTo>
                <a:lnTo>
                  <a:pt x="630" y="777"/>
                </a:lnTo>
                <a:lnTo>
                  <a:pt x="641" y="777"/>
                </a:lnTo>
                <a:lnTo>
                  <a:pt x="651" y="777"/>
                </a:lnTo>
                <a:lnTo>
                  <a:pt x="638" y="773"/>
                </a:lnTo>
                <a:lnTo>
                  <a:pt x="638" y="773"/>
                </a:lnTo>
                <a:lnTo>
                  <a:pt x="638" y="771"/>
                </a:lnTo>
                <a:lnTo>
                  <a:pt x="640" y="767"/>
                </a:lnTo>
                <a:lnTo>
                  <a:pt x="638" y="758"/>
                </a:lnTo>
                <a:lnTo>
                  <a:pt x="638" y="751"/>
                </a:lnTo>
                <a:lnTo>
                  <a:pt x="638" y="756"/>
                </a:lnTo>
                <a:lnTo>
                  <a:pt x="638" y="756"/>
                </a:lnTo>
                <a:lnTo>
                  <a:pt x="638" y="762"/>
                </a:lnTo>
                <a:lnTo>
                  <a:pt x="636" y="765"/>
                </a:lnTo>
                <a:lnTo>
                  <a:pt x="632" y="767"/>
                </a:lnTo>
                <a:lnTo>
                  <a:pt x="628" y="769"/>
                </a:lnTo>
                <a:lnTo>
                  <a:pt x="615" y="769"/>
                </a:lnTo>
                <a:lnTo>
                  <a:pt x="602" y="767"/>
                </a:lnTo>
                <a:lnTo>
                  <a:pt x="589" y="764"/>
                </a:lnTo>
                <a:lnTo>
                  <a:pt x="575" y="760"/>
                </a:lnTo>
                <a:lnTo>
                  <a:pt x="564" y="754"/>
                </a:lnTo>
                <a:lnTo>
                  <a:pt x="556" y="747"/>
                </a:lnTo>
                <a:lnTo>
                  <a:pt x="556" y="747"/>
                </a:lnTo>
                <a:lnTo>
                  <a:pt x="554" y="745"/>
                </a:lnTo>
                <a:lnTo>
                  <a:pt x="554" y="743"/>
                </a:lnTo>
                <a:lnTo>
                  <a:pt x="558" y="738"/>
                </a:lnTo>
                <a:lnTo>
                  <a:pt x="569" y="730"/>
                </a:lnTo>
                <a:lnTo>
                  <a:pt x="573" y="727"/>
                </a:lnTo>
                <a:lnTo>
                  <a:pt x="573" y="725"/>
                </a:lnTo>
                <a:lnTo>
                  <a:pt x="573" y="725"/>
                </a:lnTo>
                <a:lnTo>
                  <a:pt x="567" y="725"/>
                </a:lnTo>
                <a:lnTo>
                  <a:pt x="554" y="727"/>
                </a:lnTo>
                <a:lnTo>
                  <a:pt x="554" y="727"/>
                </a:lnTo>
                <a:lnTo>
                  <a:pt x="545" y="728"/>
                </a:lnTo>
                <a:lnTo>
                  <a:pt x="541" y="732"/>
                </a:lnTo>
                <a:lnTo>
                  <a:pt x="541" y="736"/>
                </a:lnTo>
                <a:lnTo>
                  <a:pt x="543" y="740"/>
                </a:lnTo>
                <a:lnTo>
                  <a:pt x="543" y="743"/>
                </a:lnTo>
                <a:lnTo>
                  <a:pt x="543" y="749"/>
                </a:lnTo>
                <a:lnTo>
                  <a:pt x="538" y="753"/>
                </a:lnTo>
                <a:lnTo>
                  <a:pt x="525" y="756"/>
                </a:lnTo>
                <a:lnTo>
                  <a:pt x="525" y="756"/>
                </a:lnTo>
                <a:lnTo>
                  <a:pt x="513" y="758"/>
                </a:lnTo>
                <a:lnTo>
                  <a:pt x="504" y="758"/>
                </a:lnTo>
                <a:lnTo>
                  <a:pt x="488" y="756"/>
                </a:lnTo>
                <a:lnTo>
                  <a:pt x="473" y="751"/>
                </a:lnTo>
                <a:lnTo>
                  <a:pt x="454" y="749"/>
                </a:lnTo>
                <a:lnTo>
                  <a:pt x="454" y="749"/>
                </a:lnTo>
                <a:lnTo>
                  <a:pt x="452" y="749"/>
                </a:lnTo>
                <a:lnTo>
                  <a:pt x="450" y="753"/>
                </a:lnTo>
                <a:lnTo>
                  <a:pt x="450" y="753"/>
                </a:lnTo>
                <a:lnTo>
                  <a:pt x="447" y="754"/>
                </a:lnTo>
                <a:lnTo>
                  <a:pt x="441" y="756"/>
                </a:lnTo>
                <a:lnTo>
                  <a:pt x="426" y="758"/>
                </a:lnTo>
                <a:lnTo>
                  <a:pt x="386" y="760"/>
                </a:lnTo>
                <a:lnTo>
                  <a:pt x="343" y="762"/>
                </a:lnTo>
                <a:lnTo>
                  <a:pt x="326" y="762"/>
                </a:lnTo>
                <a:lnTo>
                  <a:pt x="315" y="764"/>
                </a:lnTo>
                <a:lnTo>
                  <a:pt x="315" y="764"/>
                </a:lnTo>
                <a:lnTo>
                  <a:pt x="311" y="765"/>
                </a:lnTo>
                <a:lnTo>
                  <a:pt x="308" y="767"/>
                </a:lnTo>
                <a:lnTo>
                  <a:pt x="308" y="767"/>
                </a:lnTo>
                <a:lnTo>
                  <a:pt x="306" y="767"/>
                </a:lnTo>
                <a:lnTo>
                  <a:pt x="304" y="765"/>
                </a:lnTo>
                <a:lnTo>
                  <a:pt x="304" y="760"/>
                </a:lnTo>
                <a:lnTo>
                  <a:pt x="306" y="751"/>
                </a:lnTo>
                <a:lnTo>
                  <a:pt x="306" y="751"/>
                </a:lnTo>
                <a:lnTo>
                  <a:pt x="306" y="749"/>
                </a:lnTo>
                <a:lnTo>
                  <a:pt x="304" y="749"/>
                </a:lnTo>
                <a:lnTo>
                  <a:pt x="302" y="747"/>
                </a:lnTo>
                <a:lnTo>
                  <a:pt x="300" y="745"/>
                </a:lnTo>
                <a:lnTo>
                  <a:pt x="300" y="745"/>
                </a:lnTo>
                <a:lnTo>
                  <a:pt x="302" y="743"/>
                </a:lnTo>
                <a:lnTo>
                  <a:pt x="304" y="740"/>
                </a:lnTo>
                <a:lnTo>
                  <a:pt x="304" y="740"/>
                </a:lnTo>
                <a:lnTo>
                  <a:pt x="306" y="736"/>
                </a:lnTo>
                <a:lnTo>
                  <a:pt x="308" y="730"/>
                </a:lnTo>
                <a:lnTo>
                  <a:pt x="308" y="730"/>
                </a:lnTo>
                <a:lnTo>
                  <a:pt x="308" y="728"/>
                </a:lnTo>
                <a:lnTo>
                  <a:pt x="306" y="723"/>
                </a:lnTo>
                <a:lnTo>
                  <a:pt x="302" y="712"/>
                </a:lnTo>
                <a:lnTo>
                  <a:pt x="300" y="704"/>
                </a:lnTo>
                <a:lnTo>
                  <a:pt x="298" y="699"/>
                </a:lnTo>
                <a:lnTo>
                  <a:pt x="300" y="693"/>
                </a:lnTo>
                <a:lnTo>
                  <a:pt x="306" y="691"/>
                </a:lnTo>
                <a:lnTo>
                  <a:pt x="306" y="691"/>
                </a:lnTo>
                <a:lnTo>
                  <a:pt x="311" y="689"/>
                </a:lnTo>
                <a:lnTo>
                  <a:pt x="315" y="693"/>
                </a:lnTo>
                <a:lnTo>
                  <a:pt x="323" y="704"/>
                </a:lnTo>
                <a:lnTo>
                  <a:pt x="328" y="710"/>
                </a:lnTo>
                <a:lnTo>
                  <a:pt x="336" y="714"/>
                </a:lnTo>
                <a:lnTo>
                  <a:pt x="347" y="714"/>
                </a:lnTo>
                <a:lnTo>
                  <a:pt x="360" y="710"/>
                </a:lnTo>
                <a:lnTo>
                  <a:pt x="360" y="710"/>
                </a:lnTo>
                <a:lnTo>
                  <a:pt x="374" y="708"/>
                </a:lnTo>
                <a:lnTo>
                  <a:pt x="397" y="706"/>
                </a:lnTo>
                <a:lnTo>
                  <a:pt x="408" y="704"/>
                </a:lnTo>
                <a:lnTo>
                  <a:pt x="415" y="701"/>
                </a:lnTo>
                <a:lnTo>
                  <a:pt x="423" y="697"/>
                </a:lnTo>
                <a:lnTo>
                  <a:pt x="426" y="693"/>
                </a:lnTo>
                <a:lnTo>
                  <a:pt x="426" y="693"/>
                </a:lnTo>
                <a:lnTo>
                  <a:pt x="426" y="691"/>
                </a:lnTo>
                <a:lnTo>
                  <a:pt x="423" y="689"/>
                </a:lnTo>
                <a:lnTo>
                  <a:pt x="417" y="686"/>
                </a:lnTo>
                <a:lnTo>
                  <a:pt x="415" y="686"/>
                </a:lnTo>
                <a:lnTo>
                  <a:pt x="415" y="684"/>
                </a:lnTo>
                <a:lnTo>
                  <a:pt x="425" y="682"/>
                </a:lnTo>
                <a:lnTo>
                  <a:pt x="425" y="682"/>
                </a:lnTo>
                <a:lnTo>
                  <a:pt x="428" y="682"/>
                </a:lnTo>
                <a:lnTo>
                  <a:pt x="432" y="682"/>
                </a:lnTo>
                <a:lnTo>
                  <a:pt x="432" y="682"/>
                </a:lnTo>
                <a:lnTo>
                  <a:pt x="434" y="680"/>
                </a:lnTo>
                <a:lnTo>
                  <a:pt x="432" y="678"/>
                </a:lnTo>
                <a:lnTo>
                  <a:pt x="425" y="676"/>
                </a:lnTo>
                <a:lnTo>
                  <a:pt x="417" y="675"/>
                </a:lnTo>
                <a:lnTo>
                  <a:pt x="415" y="673"/>
                </a:lnTo>
                <a:lnTo>
                  <a:pt x="413" y="671"/>
                </a:lnTo>
                <a:lnTo>
                  <a:pt x="413" y="671"/>
                </a:lnTo>
                <a:lnTo>
                  <a:pt x="415" y="669"/>
                </a:lnTo>
                <a:lnTo>
                  <a:pt x="417" y="669"/>
                </a:lnTo>
                <a:lnTo>
                  <a:pt x="423" y="669"/>
                </a:lnTo>
                <a:lnTo>
                  <a:pt x="434" y="671"/>
                </a:lnTo>
                <a:lnTo>
                  <a:pt x="434" y="671"/>
                </a:lnTo>
                <a:lnTo>
                  <a:pt x="437" y="673"/>
                </a:lnTo>
                <a:lnTo>
                  <a:pt x="441" y="673"/>
                </a:lnTo>
                <a:lnTo>
                  <a:pt x="454" y="671"/>
                </a:lnTo>
                <a:lnTo>
                  <a:pt x="465" y="667"/>
                </a:lnTo>
                <a:lnTo>
                  <a:pt x="471" y="664"/>
                </a:lnTo>
                <a:lnTo>
                  <a:pt x="471" y="664"/>
                </a:lnTo>
                <a:lnTo>
                  <a:pt x="471" y="664"/>
                </a:lnTo>
                <a:lnTo>
                  <a:pt x="469" y="662"/>
                </a:lnTo>
                <a:lnTo>
                  <a:pt x="465" y="664"/>
                </a:lnTo>
                <a:lnTo>
                  <a:pt x="465" y="664"/>
                </a:lnTo>
                <a:lnTo>
                  <a:pt x="460" y="660"/>
                </a:lnTo>
                <a:lnTo>
                  <a:pt x="449" y="654"/>
                </a:lnTo>
                <a:lnTo>
                  <a:pt x="439" y="647"/>
                </a:lnTo>
                <a:lnTo>
                  <a:pt x="437" y="643"/>
                </a:lnTo>
                <a:lnTo>
                  <a:pt x="439" y="639"/>
                </a:lnTo>
                <a:lnTo>
                  <a:pt x="439" y="639"/>
                </a:lnTo>
                <a:lnTo>
                  <a:pt x="445" y="634"/>
                </a:lnTo>
                <a:lnTo>
                  <a:pt x="452" y="628"/>
                </a:lnTo>
                <a:lnTo>
                  <a:pt x="463" y="623"/>
                </a:lnTo>
                <a:lnTo>
                  <a:pt x="478" y="619"/>
                </a:lnTo>
                <a:lnTo>
                  <a:pt x="489" y="617"/>
                </a:lnTo>
                <a:lnTo>
                  <a:pt x="512" y="615"/>
                </a:lnTo>
                <a:lnTo>
                  <a:pt x="521" y="612"/>
                </a:lnTo>
                <a:lnTo>
                  <a:pt x="523" y="610"/>
                </a:lnTo>
                <a:lnTo>
                  <a:pt x="526" y="606"/>
                </a:lnTo>
                <a:lnTo>
                  <a:pt x="526" y="606"/>
                </a:lnTo>
                <a:lnTo>
                  <a:pt x="526" y="606"/>
                </a:lnTo>
                <a:lnTo>
                  <a:pt x="525" y="606"/>
                </a:lnTo>
                <a:lnTo>
                  <a:pt x="521" y="606"/>
                </a:lnTo>
                <a:lnTo>
                  <a:pt x="513" y="608"/>
                </a:lnTo>
                <a:lnTo>
                  <a:pt x="513" y="608"/>
                </a:lnTo>
                <a:lnTo>
                  <a:pt x="508" y="610"/>
                </a:lnTo>
                <a:lnTo>
                  <a:pt x="506" y="608"/>
                </a:lnTo>
                <a:lnTo>
                  <a:pt x="508" y="606"/>
                </a:lnTo>
                <a:lnTo>
                  <a:pt x="508" y="606"/>
                </a:lnTo>
                <a:lnTo>
                  <a:pt x="512" y="604"/>
                </a:lnTo>
                <a:lnTo>
                  <a:pt x="512" y="604"/>
                </a:lnTo>
                <a:lnTo>
                  <a:pt x="506" y="602"/>
                </a:lnTo>
                <a:lnTo>
                  <a:pt x="491" y="602"/>
                </a:lnTo>
                <a:lnTo>
                  <a:pt x="491" y="602"/>
                </a:lnTo>
                <a:lnTo>
                  <a:pt x="482" y="602"/>
                </a:lnTo>
                <a:lnTo>
                  <a:pt x="475" y="602"/>
                </a:lnTo>
                <a:lnTo>
                  <a:pt x="467" y="606"/>
                </a:lnTo>
                <a:lnTo>
                  <a:pt x="462" y="610"/>
                </a:lnTo>
                <a:lnTo>
                  <a:pt x="447" y="617"/>
                </a:lnTo>
                <a:lnTo>
                  <a:pt x="434" y="628"/>
                </a:lnTo>
                <a:lnTo>
                  <a:pt x="434" y="628"/>
                </a:lnTo>
                <a:lnTo>
                  <a:pt x="428" y="628"/>
                </a:lnTo>
                <a:lnTo>
                  <a:pt x="417" y="630"/>
                </a:lnTo>
                <a:lnTo>
                  <a:pt x="408" y="628"/>
                </a:lnTo>
                <a:lnTo>
                  <a:pt x="404" y="628"/>
                </a:lnTo>
                <a:lnTo>
                  <a:pt x="404" y="626"/>
                </a:lnTo>
                <a:lnTo>
                  <a:pt x="404" y="626"/>
                </a:lnTo>
                <a:lnTo>
                  <a:pt x="406" y="621"/>
                </a:lnTo>
                <a:lnTo>
                  <a:pt x="410" y="619"/>
                </a:lnTo>
                <a:lnTo>
                  <a:pt x="423" y="613"/>
                </a:lnTo>
                <a:lnTo>
                  <a:pt x="436" y="612"/>
                </a:lnTo>
                <a:lnTo>
                  <a:pt x="441" y="610"/>
                </a:lnTo>
                <a:lnTo>
                  <a:pt x="443" y="606"/>
                </a:lnTo>
                <a:lnTo>
                  <a:pt x="443" y="606"/>
                </a:lnTo>
                <a:lnTo>
                  <a:pt x="443" y="604"/>
                </a:lnTo>
                <a:lnTo>
                  <a:pt x="441" y="602"/>
                </a:lnTo>
                <a:lnTo>
                  <a:pt x="432" y="604"/>
                </a:lnTo>
                <a:lnTo>
                  <a:pt x="421" y="606"/>
                </a:lnTo>
                <a:lnTo>
                  <a:pt x="417" y="606"/>
                </a:lnTo>
                <a:lnTo>
                  <a:pt x="413" y="604"/>
                </a:lnTo>
                <a:lnTo>
                  <a:pt x="413" y="604"/>
                </a:lnTo>
                <a:lnTo>
                  <a:pt x="413" y="600"/>
                </a:lnTo>
                <a:lnTo>
                  <a:pt x="415" y="597"/>
                </a:lnTo>
                <a:lnTo>
                  <a:pt x="421" y="586"/>
                </a:lnTo>
                <a:lnTo>
                  <a:pt x="432" y="576"/>
                </a:lnTo>
                <a:lnTo>
                  <a:pt x="445" y="565"/>
                </a:lnTo>
                <a:lnTo>
                  <a:pt x="458" y="558"/>
                </a:lnTo>
                <a:lnTo>
                  <a:pt x="471" y="550"/>
                </a:lnTo>
                <a:lnTo>
                  <a:pt x="480" y="550"/>
                </a:lnTo>
                <a:lnTo>
                  <a:pt x="484" y="550"/>
                </a:lnTo>
                <a:lnTo>
                  <a:pt x="486" y="552"/>
                </a:lnTo>
                <a:lnTo>
                  <a:pt x="486" y="552"/>
                </a:lnTo>
                <a:lnTo>
                  <a:pt x="489" y="556"/>
                </a:lnTo>
                <a:lnTo>
                  <a:pt x="495" y="556"/>
                </a:lnTo>
                <a:lnTo>
                  <a:pt x="504" y="556"/>
                </a:lnTo>
                <a:lnTo>
                  <a:pt x="504" y="556"/>
                </a:lnTo>
                <a:lnTo>
                  <a:pt x="504" y="556"/>
                </a:lnTo>
                <a:lnTo>
                  <a:pt x="504" y="556"/>
                </a:lnTo>
                <a:lnTo>
                  <a:pt x="501" y="554"/>
                </a:lnTo>
                <a:lnTo>
                  <a:pt x="497" y="552"/>
                </a:lnTo>
                <a:lnTo>
                  <a:pt x="493" y="550"/>
                </a:lnTo>
                <a:lnTo>
                  <a:pt x="493" y="550"/>
                </a:lnTo>
                <a:lnTo>
                  <a:pt x="488" y="547"/>
                </a:lnTo>
                <a:lnTo>
                  <a:pt x="482" y="545"/>
                </a:lnTo>
                <a:lnTo>
                  <a:pt x="478" y="545"/>
                </a:lnTo>
                <a:lnTo>
                  <a:pt x="476" y="543"/>
                </a:lnTo>
                <a:lnTo>
                  <a:pt x="476" y="543"/>
                </a:lnTo>
                <a:lnTo>
                  <a:pt x="476" y="541"/>
                </a:lnTo>
                <a:lnTo>
                  <a:pt x="478" y="539"/>
                </a:lnTo>
                <a:lnTo>
                  <a:pt x="488" y="539"/>
                </a:lnTo>
                <a:lnTo>
                  <a:pt x="499" y="537"/>
                </a:lnTo>
                <a:lnTo>
                  <a:pt x="502" y="537"/>
                </a:lnTo>
                <a:lnTo>
                  <a:pt x="502" y="534"/>
                </a:lnTo>
                <a:lnTo>
                  <a:pt x="502" y="534"/>
                </a:lnTo>
                <a:lnTo>
                  <a:pt x="501" y="532"/>
                </a:lnTo>
                <a:lnTo>
                  <a:pt x="497" y="530"/>
                </a:lnTo>
                <a:lnTo>
                  <a:pt x="486" y="532"/>
                </a:lnTo>
                <a:lnTo>
                  <a:pt x="471" y="536"/>
                </a:lnTo>
                <a:lnTo>
                  <a:pt x="471" y="536"/>
                </a:lnTo>
                <a:lnTo>
                  <a:pt x="471" y="532"/>
                </a:lnTo>
                <a:lnTo>
                  <a:pt x="469" y="530"/>
                </a:lnTo>
                <a:lnTo>
                  <a:pt x="469" y="532"/>
                </a:lnTo>
                <a:lnTo>
                  <a:pt x="463" y="539"/>
                </a:lnTo>
                <a:lnTo>
                  <a:pt x="463" y="539"/>
                </a:lnTo>
                <a:lnTo>
                  <a:pt x="454" y="549"/>
                </a:lnTo>
                <a:lnTo>
                  <a:pt x="443" y="558"/>
                </a:lnTo>
                <a:lnTo>
                  <a:pt x="430" y="565"/>
                </a:lnTo>
                <a:lnTo>
                  <a:pt x="417" y="569"/>
                </a:lnTo>
                <a:lnTo>
                  <a:pt x="417" y="569"/>
                </a:lnTo>
                <a:lnTo>
                  <a:pt x="415" y="569"/>
                </a:lnTo>
                <a:lnTo>
                  <a:pt x="415" y="567"/>
                </a:lnTo>
                <a:lnTo>
                  <a:pt x="415" y="563"/>
                </a:lnTo>
                <a:lnTo>
                  <a:pt x="417" y="558"/>
                </a:lnTo>
                <a:lnTo>
                  <a:pt x="417" y="556"/>
                </a:lnTo>
                <a:lnTo>
                  <a:pt x="415" y="556"/>
                </a:lnTo>
                <a:lnTo>
                  <a:pt x="415" y="556"/>
                </a:lnTo>
                <a:lnTo>
                  <a:pt x="412" y="558"/>
                </a:lnTo>
                <a:lnTo>
                  <a:pt x="408" y="563"/>
                </a:lnTo>
                <a:lnTo>
                  <a:pt x="400" y="576"/>
                </a:lnTo>
                <a:lnTo>
                  <a:pt x="397" y="588"/>
                </a:lnTo>
                <a:lnTo>
                  <a:pt x="393" y="589"/>
                </a:lnTo>
                <a:lnTo>
                  <a:pt x="391" y="588"/>
                </a:lnTo>
                <a:lnTo>
                  <a:pt x="391" y="588"/>
                </a:lnTo>
                <a:lnTo>
                  <a:pt x="389" y="584"/>
                </a:lnTo>
                <a:lnTo>
                  <a:pt x="384" y="584"/>
                </a:lnTo>
                <a:lnTo>
                  <a:pt x="380" y="582"/>
                </a:lnTo>
                <a:lnTo>
                  <a:pt x="378" y="578"/>
                </a:lnTo>
                <a:lnTo>
                  <a:pt x="378" y="578"/>
                </a:lnTo>
                <a:lnTo>
                  <a:pt x="380" y="571"/>
                </a:lnTo>
                <a:lnTo>
                  <a:pt x="382" y="563"/>
                </a:lnTo>
                <a:lnTo>
                  <a:pt x="384" y="558"/>
                </a:lnTo>
                <a:lnTo>
                  <a:pt x="382" y="556"/>
                </a:lnTo>
                <a:lnTo>
                  <a:pt x="380" y="554"/>
                </a:lnTo>
                <a:lnTo>
                  <a:pt x="380" y="554"/>
                </a:lnTo>
                <a:lnTo>
                  <a:pt x="376" y="554"/>
                </a:lnTo>
                <a:lnTo>
                  <a:pt x="373" y="554"/>
                </a:lnTo>
                <a:lnTo>
                  <a:pt x="367" y="558"/>
                </a:lnTo>
                <a:lnTo>
                  <a:pt x="365" y="558"/>
                </a:lnTo>
                <a:lnTo>
                  <a:pt x="363" y="558"/>
                </a:lnTo>
                <a:lnTo>
                  <a:pt x="361" y="554"/>
                </a:lnTo>
                <a:lnTo>
                  <a:pt x="361" y="549"/>
                </a:lnTo>
                <a:lnTo>
                  <a:pt x="361" y="549"/>
                </a:lnTo>
                <a:lnTo>
                  <a:pt x="363" y="545"/>
                </a:lnTo>
                <a:lnTo>
                  <a:pt x="363" y="543"/>
                </a:lnTo>
                <a:lnTo>
                  <a:pt x="363" y="543"/>
                </a:lnTo>
                <a:lnTo>
                  <a:pt x="363" y="543"/>
                </a:lnTo>
                <a:lnTo>
                  <a:pt x="361" y="541"/>
                </a:lnTo>
                <a:lnTo>
                  <a:pt x="358" y="541"/>
                </a:lnTo>
                <a:lnTo>
                  <a:pt x="358" y="541"/>
                </a:lnTo>
                <a:lnTo>
                  <a:pt x="352" y="536"/>
                </a:lnTo>
                <a:lnTo>
                  <a:pt x="348" y="530"/>
                </a:lnTo>
                <a:lnTo>
                  <a:pt x="348" y="530"/>
                </a:lnTo>
                <a:lnTo>
                  <a:pt x="348" y="528"/>
                </a:lnTo>
                <a:lnTo>
                  <a:pt x="350" y="528"/>
                </a:lnTo>
                <a:lnTo>
                  <a:pt x="354" y="530"/>
                </a:lnTo>
                <a:lnTo>
                  <a:pt x="358" y="532"/>
                </a:lnTo>
                <a:lnTo>
                  <a:pt x="363" y="534"/>
                </a:lnTo>
                <a:lnTo>
                  <a:pt x="363" y="534"/>
                </a:lnTo>
                <a:lnTo>
                  <a:pt x="367" y="530"/>
                </a:lnTo>
                <a:lnTo>
                  <a:pt x="369" y="528"/>
                </a:lnTo>
                <a:lnTo>
                  <a:pt x="371" y="524"/>
                </a:lnTo>
                <a:lnTo>
                  <a:pt x="374" y="521"/>
                </a:lnTo>
                <a:lnTo>
                  <a:pt x="374" y="521"/>
                </a:lnTo>
                <a:lnTo>
                  <a:pt x="384" y="515"/>
                </a:lnTo>
                <a:lnTo>
                  <a:pt x="389" y="511"/>
                </a:lnTo>
                <a:lnTo>
                  <a:pt x="389" y="510"/>
                </a:lnTo>
                <a:lnTo>
                  <a:pt x="389" y="510"/>
                </a:lnTo>
                <a:lnTo>
                  <a:pt x="389" y="510"/>
                </a:lnTo>
                <a:lnTo>
                  <a:pt x="386" y="510"/>
                </a:lnTo>
                <a:lnTo>
                  <a:pt x="382" y="510"/>
                </a:lnTo>
                <a:lnTo>
                  <a:pt x="373" y="515"/>
                </a:lnTo>
                <a:lnTo>
                  <a:pt x="363" y="521"/>
                </a:lnTo>
                <a:lnTo>
                  <a:pt x="360" y="523"/>
                </a:lnTo>
                <a:lnTo>
                  <a:pt x="358" y="523"/>
                </a:lnTo>
                <a:lnTo>
                  <a:pt x="358" y="523"/>
                </a:lnTo>
                <a:lnTo>
                  <a:pt x="358" y="521"/>
                </a:lnTo>
                <a:lnTo>
                  <a:pt x="358" y="519"/>
                </a:lnTo>
                <a:lnTo>
                  <a:pt x="361" y="513"/>
                </a:lnTo>
                <a:lnTo>
                  <a:pt x="367" y="508"/>
                </a:lnTo>
                <a:lnTo>
                  <a:pt x="367" y="506"/>
                </a:lnTo>
                <a:lnTo>
                  <a:pt x="367" y="502"/>
                </a:lnTo>
                <a:lnTo>
                  <a:pt x="367" y="502"/>
                </a:lnTo>
                <a:lnTo>
                  <a:pt x="361" y="499"/>
                </a:lnTo>
                <a:lnTo>
                  <a:pt x="350" y="493"/>
                </a:lnTo>
                <a:lnTo>
                  <a:pt x="339" y="491"/>
                </a:lnTo>
                <a:lnTo>
                  <a:pt x="332" y="491"/>
                </a:lnTo>
                <a:lnTo>
                  <a:pt x="328" y="493"/>
                </a:lnTo>
                <a:lnTo>
                  <a:pt x="328" y="493"/>
                </a:lnTo>
                <a:lnTo>
                  <a:pt x="319" y="495"/>
                </a:lnTo>
                <a:lnTo>
                  <a:pt x="313" y="497"/>
                </a:lnTo>
                <a:lnTo>
                  <a:pt x="313" y="497"/>
                </a:lnTo>
                <a:lnTo>
                  <a:pt x="308" y="495"/>
                </a:lnTo>
                <a:lnTo>
                  <a:pt x="304" y="489"/>
                </a:lnTo>
                <a:lnTo>
                  <a:pt x="298" y="487"/>
                </a:lnTo>
                <a:lnTo>
                  <a:pt x="297" y="487"/>
                </a:lnTo>
                <a:lnTo>
                  <a:pt x="295" y="491"/>
                </a:lnTo>
                <a:lnTo>
                  <a:pt x="295" y="491"/>
                </a:lnTo>
                <a:lnTo>
                  <a:pt x="297" y="493"/>
                </a:lnTo>
                <a:lnTo>
                  <a:pt x="298" y="495"/>
                </a:lnTo>
                <a:lnTo>
                  <a:pt x="300" y="497"/>
                </a:lnTo>
                <a:lnTo>
                  <a:pt x="300" y="499"/>
                </a:lnTo>
                <a:lnTo>
                  <a:pt x="300" y="499"/>
                </a:lnTo>
                <a:lnTo>
                  <a:pt x="297" y="499"/>
                </a:lnTo>
                <a:lnTo>
                  <a:pt x="287" y="497"/>
                </a:lnTo>
                <a:lnTo>
                  <a:pt x="260" y="491"/>
                </a:lnTo>
                <a:lnTo>
                  <a:pt x="228" y="486"/>
                </a:lnTo>
                <a:lnTo>
                  <a:pt x="215" y="484"/>
                </a:lnTo>
                <a:lnTo>
                  <a:pt x="206" y="484"/>
                </a:lnTo>
                <a:lnTo>
                  <a:pt x="206" y="484"/>
                </a:lnTo>
                <a:lnTo>
                  <a:pt x="189" y="486"/>
                </a:lnTo>
                <a:lnTo>
                  <a:pt x="178" y="489"/>
                </a:lnTo>
                <a:lnTo>
                  <a:pt x="169" y="493"/>
                </a:lnTo>
                <a:lnTo>
                  <a:pt x="159" y="499"/>
                </a:lnTo>
                <a:lnTo>
                  <a:pt x="152" y="502"/>
                </a:lnTo>
                <a:lnTo>
                  <a:pt x="143" y="508"/>
                </a:lnTo>
                <a:lnTo>
                  <a:pt x="132" y="510"/>
                </a:lnTo>
                <a:lnTo>
                  <a:pt x="119" y="511"/>
                </a:lnTo>
                <a:lnTo>
                  <a:pt x="119" y="511"/>
                </a:lnTo>
                <a:lnTo>
                  <a:pt x="113" y="510"/>
                </a:lnTo>
                <a:lnTo>
                  <a:pt x="108" y="506"/>
                </a:lnTo>
                <a:lnTo>
                  <a:pt x="93" y="493"/>
                </a:lnTo>
                <a:lnTo>
                  <a:pt x="87" y="486"/>
                </a:lnTo>
                <a:lnTo>
                  <a:pt x="82" y="478"/>
                </a:lnTo>
                <a:lnTo>
                  <a:pt x="80" y="471"/>
                </a:lnTo>
                <a:lnTo>
                  <a:pt x="80" y="465"/>
                </a:lnTo>
                <a:lnTo>
                  <a:pt x="80" y="465"/>
                </a:lnTo>
                <a:lnTo>
                  <a:pt x="87" y="460"/>
                </a:lnTo>
                <a:lnTo>
                  <a:pt x="95" y="456"/>
                </a:lnTo>
                <a:lnTo>
                  <a:pt x="104" y="456"/>
                </a:lnTo>
                <a:lnTo>
                  <a:pt x="113" y="458"/>
                </a:lnTo>
                <a:lnTo>
                  <a:pt x="132" y="463"/>
                </a:lnTo>
                <a:lnTo>
                  <a:pt x="141" y="465"/>
                </a:lnTo>
                <a:lnTo>
                  <a:pt x="148" y="465"/>
                </a:lnTo>
                <a:lnTo>
                  <a:pt x="148" y="465"/>
                </a:lnTo>
                <a:lnTo>
                  <a:pt x="156" y="461"/>
                </a:lnTo>
                <a:lnTo>
                  <a:pt x="165" y="458"/>
                </a:lnTo>
                <a:lnTo>
                  <a:pt x="182" y="450"/>
                </a:lnTo>
                <a:lnTo>
                  <a:pt x="189" y="447"/>
                </a:lnTo>
                <a:lnTo>
                  <a:pt x="196" y="445"/>
                </a:lnTo>
                <a:lnTo>
                  <a:pt x="202" y="447"/>
                </a:lnTo>
                <a:lnTo>
                  <a:pt x="206" y="450"/>
                </a:lnTo>
                <a:lnTo>
                  <a:pt x="206" y="450"/>
                </a:lnTo>
                <a:lnTo>
                  <a:pt x="209" y="456"/>
                </a:lnTo>
                <a:lnTo>
                  <a:pt x="213" y="458"/>
                </a:lnTo>
                <a:lnTo>
                  <a:pt x="215" y="458"/>
                </a:lnTo>
                <a:lnTo>
                  <a:pt x="217" y="454"/>
                </a:lnTo>
                <a:lnTo>
                  <a:pt x="217" y="454"/>
                </a:lnTo>
                <a:lnTo>
                  <a:pt x="217" y="439"/>
                </a:lnTo>
                <a:lnTo>
                  <a:pt x="217" y="435"/>
                </a:lnTo>
                <a:lnTo>
                  <a:pt x="219" y="432"/>
                </a:lnTo>
                <a:lnTo>
                  <a:pt x="221" y="430"/>
                </a:lnTo>
                <a:lnTo>
                  <a:pt x="226" y="430"/>
                </a:lnTo>
                <a:lnTo>
                  <a:pt x="226" y="430"/>
                </a:lnTo>
                <a:lnTo>
                  <a:pt x="235" y="432"/>
                </a:lnTo>
                <a:lnTo>
                  <a:pt x="241" y="434"/>
                </a:lnTo>
                <a:lnTo>
                  <a:pt x="241" y="434"/>
                </a:lnTo>
                <a:lnTo>
                  <a:pt x="237" y="439"/>
                </a:lnTo>
                <a:lnTo>
                  <a:pt x="232" y="447"/>
                </a:lnTo>
                <a:lnTo>
                  <a:pt x="230" y="450"/>
                </a:lnTo>
                <a:lnTo>
                  <a:pt x="230" y="454"/>
                </a:lnTo>
                <a:lnTo>
                  <a:pt x="232" y="456"/>
                </a:lnTo>
                <a:lnTo>
                  <a:pt x="237" y="458"/>
                </a:lnTo>
                <a:lnTo>
                  <a:pt x="237" y="458"/>
                </a:lnTo>
                <a:lnTo>
                  <a:pt x="241" y="458"/>
                </a:lnTo>
                <a:lnTo>
                  <a:pt x="243" y="456"/>
                </a:lnTo>
                <a:lnTo>
                  <a:pt x="245" y="448"/>
                </a:lnTo>
                <a:lnTo>
                  <a:pt x="248" y="441"/>
                </a:lnTo>
                <a:lnTo>
                  <a:pt x="250" y="434"/>
                </a:lnTo>
                <a:lnTo>
                  <a:pt x="250" y="434"/>
                </a:lnTo>
                <a:lnTo>
                  <a:pt x="254" y="432"/>
                </a:lnTo>
                <a:lnTo>
                  <a:pt x="256" y="432"/>
                </a:lnTo>
                <a:lnTo>
                  <a:pt x="263" y="432"/>
                </a:lnTo>
                <a:lnTo>
                  <a:pt x="272" y="434"/>
                </a:lnTo>
                <a:lnTo>
                  <a:pt x="280" y="432"/>
                </a:lnTo>
                <a:lnTo>
                  <a:pt x="280" y="432"/>
                </a:lnTo>
                <a:lnTo>
                  <a:pt x="282" y="432"/>
                </a:lnTo>
                <a:lnTo>
                  <a:pt x="282" y="428"/>
                </a:lnTo>
                <a:lnTo>
                  <a:pt x="284" y="421"/>
                </a:lnTo>
                <a:lnTo>
                  <a:pt x="285" y="417"/>
                </a:lnTo>
                <a:lnTo>
                  <a:pt x="289" y="415"/>
                </a:lnTo>
                <a:lnTo>
                  <a:pt x="293" y="413"/>
                </a:lnTo>
                <a:lnTo>
                  <a:pt x="300" y="413"/>
                </a:lnTo>
                <a:lnTo>
                  <a:pt x="300" y="413"/>
                </a:lnTo>
                <a:lnTo>
                  <a:pt x="302" y="419"/>
                </a:lnTo>
                <a:lnTo>
                  <a:pt x="304" y="428"/>
                </a:lnTo>
                <a:lnTo>
                  <a:pt x="306" y="434"/>
                </a:lnTo>
                <a:lnTo>
                  <a:pt x="310" y="437"/>
                </a:lnTo>
                <a:lnTo>
                  <a:pt x="315" y="441"/>
                </a:lnTo>
                <a:lnTo>
                  <a:pt x="324" y="441"/>
                </a:lnTo>
                <a:lnTo>
                  <a:pt x="324" y="441"/>
                </a:lnTo>
                <a:lnTo>
                  <a:pt x="326" y="441"/>
                </a:lnTo>
                <a:lnTo>
                  <a:pt x="326" y="439"/>
                </a:lnTo>
                <a:lnTo>
                  <a:pt x="326" y="434"/>
                </a:lnTo>
                <a:lnTo>
                  <a:pt x="324" y="426"/>
                </a:lnTo>
                <a:lnTo>
                  <a:pt x="326" y="424"/>
                </a:lnTo>
                <a:lnTo>
                  <a:pt x="328" y="423"/>
                </a:lnTo>
                <a:lnTo>
                  <a:pt x="328" y="423"/>
                </a:lnTo>
                <a:lnTo>
                  <a:pt x="339" y="421"/>
                </a:lnTo>
                <a:lnTo>
                  <a:pt x="356" y="421"/>
                </a:lnTo>
                <a:lnTo>
                  <a:pt x="397" y="424"/>
                </a:lnTo>
                <a:lnTo>
                  <a:pt x="436" y="426"/>
                </a:lnTo>
                <a:lnTo>
                  <a:pt x="449" y="426"/>
                </a:lnTo>
                <a:lnTo>
                  <a:pt x="452" y="426"/>
                </a:lnTo>
                <a:lnTo>
                  <a:pt x="454" y="424"/>
                </a:lnTo>
                <a:lnTo>
                  <a:pt x="454" y="424"/>
                </a:lnTo>
                <a:lnTo>
                  <a:pt x="454" y="417"/>
                </a:lnTo>
                <a:lnTo>
                  <a:pt x="456" y="406"/>
                </a:lnTo>
                <a:lnTo>
                  <a:pt x="456" y="406"/>
                </a:lnTo>
                <a:lnTo>
                  <a:pt x="460" y="391"/>
                </a:lnTo>
                <a:lnTo>
                  <a:pt x="460" y="384"/>
                </a:lnTo>
                <a:lnTo>
                  <a:pt x="458" y="382"/>
                </a:lnTo>
                <a:lnTo>
                  <a:pt x="456" y="382"/>
                </a:lnTo>
                <a:lnTo>
                  <a:pt x="450" y="384"/>
                </a:lnTo>
                <a:lnTo>
                  <a:pt x="432" y="395"/>
                </a:lnTo>
                <a:lnTo>
                  <a:pt x="421" y="400"/>
                </a:lnTo>
                <a:lnTo>
                  <a:pt x="410" y="406"/>
                </a:lnTo>
                <a:lnTo>
                  <a:pt x="410" y="406"/>
                </a:lnTo>
                <a:lnTo>
                  <a:pt x="402" y="406"/>
                </a:lnTo>
                <a:lnTo>
                  <a:pt x="393" y="406"/>
                </a:lnTo>
                <a:lnTo>
                  <a:pt x="373" y="400"/>
                </a:lnTo>
                <a:lnTo>
                  <a:pt x="354" y="395"/>
                </a:lnTo>
                <a:lnTo>
                  <a:pt x="339" y="391"/>
                </a:lnTo>
                <a:lnTo>
                  <a:pt x="339" y="391"/>
                </a:lnTo>
                <a:lnTo>
                  <a:pt x="332" y="391"/>
                </a:lnTo>
                <a:lnTo>
                  <a:pt x="328" y="389"/>
                </a:lnTo>
                <a:lnTo>
                  <a:pt x="328" y="387"/>
                </a:lnTo>
                <a:lnTo>
                  <a:pt x="328" y="387"/>
                </a:lnTo>
                <a:lnTo>
                  <a:pt x="328" y="387"/>
                </a:lnTo>
                <a:lnTo>
                  <a:pt x="330" y="382"/>
                </a:lnTo>
                <a:lnTo>
                  <a:pt x="330" y="382"/>
                </a:lnTo>
                <a:lnTo>
                  <a:pt x="339" y="371"/>
                </a:lnTo>
                <a:lnTo>
                  <a:pt x="354" y="361"/>
                </a:lnTo>
                <a:lnTo>
                  <a:pt x="369" y="350"/>
                </a:lnTo>
                <a:lnTo>
                  <a:pt x="386" y="341"/>
                </a:lnTo>
                <a:lnTo>
                  <a:pt x="421" y="326"/>
                </a:lnTo>
                <a:lnTo>
                  <a:pt x="436" y="321"/>
                </a:lnTo>
                <a:lnTo>
                  <a:pt x="449" y="319"/>
                </a:lnTo>
                <a:lnTo>
                  <a:pt x="449" y="319"/>
                </a:lnTo>
                <a:lnTo>
                  <a:pt x="460" y="315"/>
                </a:lnTo>
                <a:lnTo>
                  <a:pt x="467" y="311"/>
                </a:lnTo>
                <a:lnTo>
                  <a:pt x="471" y="308"/>
                </a:lnTo>
                <a:lnTo>
                  <a:pt x="471" y="308"/>
                </a:lnTo>
                <a:lnTo>
                  <a:pt x="469" y="308"/>
                </a:lnTo>
                <a:lnTo>
                  <a:pt x="465" y="309"/>
                </a:lnTo>
                <a:lnTo>
                  <a:pt x="460" y="311"/>
                </a:lnTo>
                <a:lnTo>
                  <a:pt x="460" y="311"/>
                </a:lnTo>
                <a:lnTo>
                  <a:pt x="452" y="311"/>
                </a:lnTo>
                <a:lnTo>
                  <a:pt x="443" y="313"/>
                </a:lnTo>
                <a:lnTo>
                  <a:pt x="425" y="311"/>
                </a:lnTo>
                <a:lnTo>
                  <a:pt x="425" y="311"/>
                </a:lnTo>
                <a:lnTo>
                  <a:pt x="425" y="311"/>
                </a:lnTo>
                <a:lnTo>
                  <a:pt x="425" y="311"/>
                </a:lnTo>
                <a:lnTo>
                  <a:pt x="426" y="308"/>
                </a:lnTo>
                <a:lnTo>
                  <a:pt x="428" y="304"/>
                </a:lnTo>
                <a:lnTo>
                  <a:pt x="428" y="302"/>
                </a:lnTo>
                <a:lnTo>
                  <a:pt x="428" y="302"/>
                </a:lnTo>
                <a:lnTo>
                  <a:pt x="425" y="302"/>
                </a:lnTo>
                <a:lnTo>
                  <a:pt x="419" y="302"/>
                </a:lnTo>
                <a:lnTo>
                  <a:pt x="413" y="302"/>
                </a:lnTo>
                <a:lnTo>
                  <a:pt x="410" y="302"/>
                </a:lnTo>
                <a:lnTo>
                  <a:pt x="410" y="300"/>
                </a:lnTo>
                <a:lnTo>
                  <a:pt x="410" y="300"/>
                </a:lnTo>
                <a:lnTo>
                  <a:pt x="406" y="293"/>
                </a:lnTo>
                <a:lnTo>
                  <a:pt x="404" y="289"/>
                </a:lnTo>
                <a:lnTo>
                  <a:pt x="402" y="287"/>
                </a:lnTo>
                <a:lnTo>
                  <a:pt x="402" y="287"/>
                </a:lnTo>
                <a:lnTo>
                  <a:pt x="400" y="289"/>
                </a:lnTo>
                <a:lnTo>
                  <a:pt x="399" y="295"/>
                </a:lnTo>
                <a:lnTo>
                  <a:pt x="393" y="300"/>
                </a:lnTo>
                <a:lnTo>
                  <a:pt x="387" y="308"/>
                </a:lnTo>
                <a:lnTo>
                  <a:pt x="382" y="313"/>
                </a:lnTo>
                <a:lnTo>
                  <a:pt x="378" y="313"/>
                </a:lnTo>
                <a:lnTo>
                  <a:pt x="374" y="315"/>
                </a:lnTo>
                <a:lnTo>
                  <a:pt x="371" y="313"/>
                </a:lnTo>
                <a:lnTo>
                  <a:pt x="367" y="311"/>
                </a:lnTo>
                <a:lnTo>
                  <a:pt x="361" y="306"/>
                </a:lnTo>
                <a:lnTo>
                  <a:pt x="358" y="300"/>
                </a:lnTo>
                <a:lnTo>
                  <a:pt x="358" y="300"/>
                </a:lnTo>
                <a:lnTo>
                  <a:pt x="358" y="300"/>
                </a:lnTo>
                <a:lnTo>
                  <a:pt x="358" y="298"/>
                </a:lnTo>
                <a:lnTo>
                  <a:pt x="365" y="295"/>
                </a:lnTo>
                <a:lnTo>
                  <a:pt x="384" y="285"/>
                </a:lnTo>
                <a:lnTo>
                  <a:pt x="400" y="276"/>
                </a:lnTo>
                <a:lnTo>
                  <a:pt x="404" y="270"/>
                </a:lnTo>
                <a:lnTo>
                  <a:pt x="404" y="269"/>
                </a:lnTo>
                <a:lnTo>
                  <a:pt x="402" y="267"/>
                </a:lnTo>
                <a:lnTo>
                  <a:pt x="402" y="267"/>
                </a:lnTo>
                <a:lnTo>
                  <a:pt x="399" y="267"/>
                </a:lnTo>
                <a:lnTo>
                  <a:pt x="395" y="269"/>
                </a:lnTo>
                <a:lnTo>
                  <a:pt x="389" y="276"/>
                </a:lnTo>
                <a:lnTo>
                  <a:pt x="389" y="276"/>
                </a:lnTo>
                <a:lnTo>
                  <a:pt x="384" y="282"/>
                </a:lnTo>
                <a:lnTo>
                  <a:pt x="378" y="283"/>
                </a:lnTo>
                <a:lnTo>
                  <a:pt x="378" y="283"/>
                </a:lnTo>
                <a:lnTo>
                  <a:pt x="373" y="285"/>
                </a:lnTo>
                <a:lnTo>
                  <a:pt x="369" y="285"/>
                </a:lnTo>
                <a:lnTo>
                  <a:pt x="369" y="283"/>
                </a:lnTo>
                <a:lnTo>
                  <a:pt x="367" y="282"/>
                </a:lnTo>
                <a:lnTo>
                  <a:pt x="367" y="280"/>
                </a:lnTo>
                <a:lnTo>
                  <a:pt x="363" y="278"/>
                </a:lnTo>
                <a:lnTo>
                  <a:pt x="360" y="278"/>
                </a:lnTo>
                <a:lnTo>
                  <a:pt x="352" y="282"/>
                </a:lnTo>
                <a:lnTo>
                  <a:pt x="352" y="282"/>
                </a:lnTo>
                <a:lnTo>
                  <a:pt x="350" y="289"/>
                </a:lnTo>
                <a:lnTo>
                  <a:pt x="347" y="293"/>
                </a:lnTo>
                <a:lnTo>
                  <a:pt x="343" y="295"/>
                </a:lnTo>
                <a:lnTo>
                  <a:pt x="339" y="293"/>
                </a:lnTo>
                <a:lnTo>
                  <a:pt x="339" y="293"/>
                </a:lnTo>
                <a:lnTo>
                  <a:pt x="337" y="287"/>
                </a:lnTo>
                <a:lnTo>
                  <a:pt x="337" y="274"/>
                </a:lnTo>
                <a:lnTo>
                  <a:pt x="334" y="261"/>
                </a:lnTo>
                <a:lnTo>
                  <a:pt x="332" y="258"/>
                </a:lnTo>
                <a:lnTo>
                  <a:pt x="328" y="258"/>
                </a:lnTo>
                <a:lnTo>
                  <a:pt x="328" y="258"/>
                </a:lnTo>
                <a:lnTo>
                  <a:pt x="328" y="261"/>
                </a:lnTo>
                <a:lnTo>
                  <a:pt x="328" y="269"/>
                </a:lnTo>
                <a:lnTo>
                  <a:pt x="328" y="269"/>
                </a:lnTo>
                <a:lnTo>
                  <a:pt x="330" y="272"/>
                </a:lnTo>
                <a:lnTo>
                  <a:pt x="328" y="276"/>
                </a:lnTo>
                <a:lnTo>
                  <a:pt x="324" y="282"/>
                </a:lnTo>
                <a:lnTo>
                  <a:pt x="321" y="283"/>
                </a:lnTo>
                <a:lnTo>
                  <a:pt x="315" y="285"/>
                </a:lnTo>
                <a:lnTo>
                  <a:pt x="315" y="285"/>
                </a:lnTo>
                <a:lnTo>
                  <a:pt x="310" y="285"/>
                </a:lnTo>
                <a:lnTo>
                  <a:pt x="308" y="280"/>
                </a:lnTo>
                <a:lnTo>
                  <a:pt x="306" y="274"/>
                </a:lnTo>
                <a:lnTo>
                  <a:pt x="306" y="267"/>
                </a:lnTo>
                <a:lnTo>
                  <a:pt x="306" y="261"/>
                </a:lnTo>
                <a:lnTo>
                  <a:pt x="304" y="258"/>
                </a:lnTo>
                <a:lnTo>
                  <a:pt x="304" y="256"/>
                </a:lnTo>
                <a:lnTo>
                  <a:pt x="300" y="256"/>
                </a:lnTo>
                <a:lnTo>
                  <a:pt x="295" y="259"/>
                </a:lnTo>
                <a:lnTo>
                  <a:pt x="295" y="259"/>
                </a:lnTo>
                <a:lnTo>
                  <a:pt x="295" y="261"/>
                </a:lnTo>
                <a:lnTo>
                  <a:pt x="295" y="265"/>
                </a:lnTo>
                <a:lnTo>
                  <a:pt x="298" y="276"/>
                </a:lnTo>
                <a:lnTo>
                  <a:pt x="302" y="289"/>
                </a:lnTo>
                <a:lnTo>
                  <a:pt x="302" y="293"/>
                </a:lnTo>
                <a:lnTo>
                  <a:pt x="300" y="295"/>
                </a:lnTo>
                <a:lnTo>
                  <a:pt x="300" y="295"/>
                </a:lnTo>
                <a:lnTo>
                  <a:pt x="295" y="293"/>
                </a:lnTo>
                <a:lnTo>
                  <a:pt x="287" y="289"/>
                </a:lnTo>
                <a:lnTo>
                  <a:pt x="274" y="283"/>
                </a:lnTo>
                <a:lnTo>
                  <a:pt x="274" y="283"/>
                </a:lnTo>
                <a:lnTo>
                  <a:pt x="276" y="280"/>
                </a:lnTo>
                <a:lnTo>
                  <a:pt x="282" y="276"/>
                </a:lnTo>
                <a:lnTo>
                  <a:pt x="287" y="270"/>
                </a:lnTo>
                <a:lnTo>
                  <a:pt x="289" y="269"/>
                </a:lnTo>
                <a:lnTo>
                  <a:pt x="289" y="267"/>
                </a:lnTo>
                <a:lnTo>
                  <a:pt x="289" y="267"/>
                </a:lnTo>
                <a:lnTo>
                  <a:pt x="285" y="263"/>
                </a:lnTo>
                <a:lnTo>
                  <a:pt x="280" y="263"/>
                </a:lnTo>
                <a:lnTo>
                  <a:pt x="274" y="267"/>
                </a:lnTo>
                <a:lnTo>
                  <a:pt x="271" y="269"/>
                </a:lnTo>
                <a:lnTo>
                  <a:pt x="261" y="278"/>
                </a:lnTo>
                <a:lnTo>
                  <a:pt x="252" y="283"/>
                </a:lnTo>
                <a:lnTo>
                  <a:pt x="252" y="283"/>
                </a:lnTo>
                <a:lnTo>
                  <a:pt x="248" y="283"/>
                </a:lnTo>
                <a:lnTo>
                  <a:pt x="247" y="282"/>
                </a:lnTo>
                <a:lnTo>
                  <a:pt x="239" y="276"/>
                </a:lnTo>
                <a:lnTo>
                  <a:pt x="232" y="272"/>
                </a:lnTo>
                <a:lnTo>
                  <a:pt x="230" y="270"/>
                </a:lnTo>
                <a:lnTo>
                  <a:pt x="226" y="272"/>
                </a:lnTo>
                <a:lnTo>
                  <a:pt x="226" y="272"/>
                </a:lnTo>
                <a:lnTo>
                  <a:pt x="224" y="274"/>
                </a:lnTo>
                <a:lnTo>
                  <a:pt x="222" y="278"/>
                </a:lnTo>
                <a:lnTo>
                  <a:pt x="222" y="282"/>
                </a:lnTo>
                <a:lnTo>
                  <a:pt x="224" y="287"/>
                </a:lnTo>
                <a:lnTo>
                  <a:pt x="224" y="291"/>
                </a:lnTo>
                <a:lnTo>
                  <a:pt x="224" y="291"/>
                </a:lnTo>
                <a:lnTo>
                  <a:pt x="221" y="296"/>
                </a:lnTo>
                <a:lnTo>
                  <a:pt x="217" y="298"/>
                </a:lnTo>
                <a:lnTo>
                  <a:pt x="209" y="298"/>
                </a:lnTo>
                <a:lnTo>
                  <a:pt x="204" y="296"/>
                </a:lnTo>
                <a:lnTo>
                  <a:pt x="193" y="291"/>
                </a:lnTo>
                <a:lnTo>
                  <a:pt x="189" y="289"/>
                </a:lnTo>
                <a:lnTo>
                  <a:pt x="189" y="289"/>
                </a:lnTo>
                <a:lnTo>
                  <a:pt x="174" y="298"/>
                </a:lnTo>
                <a:lnTo>
                  <a:pt x="152" y="309"/>
                </a:lnTo>
                <a:lnTo>
                  <a:pt x="128" y="319"/>
                </a:lnTo>
                <a:lnTo>
                  <a:pt x="117" y="321"/>
                </a:lnTo>
                <a:lnTo>
                  <a:pt x="108" y="321"/>
                </a:lnTo>
                <a:lnTo>
                  <a:pt x="108" y="321"/>
                </a:lnTo>
                <a:lnTo>
                  <a:pt x="102" y="321"/>
                </a:lnTo>
                <a:lnTo>
                  <a:pt x="96" y="319"/>
                </a:lnTo>
                <a:lnTo>
                  <a:pt x="91" y="313"/>
                </a:lnTo>
                <a:lnTo>
                  <a:pt x="89" y="308"/>
                </a:lnTo>
                <a:lnTo>
                  <a:pt x="87" y="304"/>
                </a:lnTo>
                <a:lnTo>
                  <a:pt x="87" y="304"/>
                </a:lnTo>
                <a:lnTo>
                  <a:pt x="70" y="298"/>
                </a:lnTo>
                <a:lnTo>
                  <a:pt x="70" y="298"/>
                </a:lnTo>
                <a:lnTo>
                  <a:pt x="56" y="298"/>
                </a:lnTo>
                <a:lnTo>
                  <a:pt x="33" y="298"/>
                </a:lnTo>
                <a:lnTo>
                  <a:pt x="11" y="296"/>
                </a:lnTo>
                <a:lnTo>
                  <a:pt x="4" y="296"/>
                </a:lnTo>
                <a:lnTo>
                  <a:pt x="0" y="295"/>
                </a:lnTo>
                <a:lnTo>
                  <a:pt x="0" y="295"/>
                </a:lnTo>
                <a:lnTo>
                  <a:pt x="2" y="293"/>
                </a:lnTo>
                <a:lnTo>
                  <a:pt x="4" y="291"/>
                </a:lnTo>
                <a:lnTo>
                  <a:pt x="13" y="285"/>
                </a:lnTo>
                <a:lnTo>
                  <a:pt x="28" y="278"/>
                </a:lnTo>
                <a:lnTo>
                  <a:pt x="28" y="278"/>
                </a:lnTo>
                <a:lnTo>
                  <a:pt x="30" y="276"/>
                </a:lnTo>
                <a:lnTo>
                  <a:pt x="30" y="274"/>
                </a:lnTo>
                <a:lnTo>
                  <a:pt x="30" y="267"/>
                </a:lnTo>
                <a:lnTo>
                  <a:pt x="32" y="261"/>
                </a:lnTo>
                <a:lnTo>
                  <a:pt x="33" y="258"/>
                </a:lnTo>
                <a:lnTo>
                  <a:pt x="37" y="256"/>
                </a:lnTo>
                <a:lnTo>
                  <a:pt x="37" y="256"/>
                </a:lnTo>
                <a:lnTo>
                  <a:pt x="41" y="254"/>
                </a:lnTo>
                <a:lnTo>
                  <a:pt x="44" y="254"/>
                </a:lnTo>
                <a:lnTo>
                  <a:pt x="56" y="258"/>
                </a:lnTo>
                <a:lnTo>
                  <a:pt x="67" y="265"/>
                </a:lnTo>
                <a:lnTo>
                  <a:pt x="80" y="274"/>
                </a:lnTo>
                <a:lnTo>
                  <a:pt x="93" y="282"/>
                </a:lnTo>
                <a:lnTo>
                  <a:pt x="106" y="287"/>
                </a:lnTo>
                <a:lnTo>
                  <a:pt x="111" y="289"/>
                </a:lnTo>
                <a:lnTo>
                  <a:pt x="115" y="289"/>
                </a:lnTo>
                <a:lnTo>
                  <a:pt x="119" y="289"/>
                </a:lnTo>
                <a:lnTo>
                  <a:pt x="122" y="285"/>
                </a:lnTo>
                <a:lnTo>
                  <a:pt x="122" y="285"/>
                </a:lnTo>
                <a:lnTo>
                  <a:pt x="120" y="285"/>
                </a:lnTo>
                <a:lnTo>
                  <a:pt x="119" y="285"/>
                </a:lnTo>
                <a:lnTo>
                  <a:pt x="119" y="285"/>
                </a:lnTo>
                <a:lnTo>
                  <a:pt x="109" y="280"/>
                </a:lnTo>
                <a:lnTo>
                  <a:pt x="95" y="272"/>
                </a:lnTo>
                <a:lnTo>
                  <a:pt x="80" y="261"/>
                </a:lnTo>
                <a:lnTo>
                  <a:pt x="76" y="256"/>
                </a:lnTo>
                <a:lnTo>
                  <a:pt x="76" y="252"/>
                </a:lnTo>
                <a:lnTo>
                  <a:pt x="76" y="252"/>
                </a:lnTo>
                <a:lnTo>
                  <a:pt x="80" y="250"/>
                </a:lnTo>
                <a:lnTo>
                  <a:pt x="85" y="250"/>
                </a:lnTo>
                <a:lnTo>
                  <a:pt x="100" y="256"/>
                </a:lnTo>
                <a:lnTo>
                  <a:pt x="113" y="263"/>
                </a:lnTo>
                <a:lnTo>
                  <a:pt x="119" y="263"/>
                </a:lnTo>
                <a:lnTo>
                  <a:pt x="122" y="263"/>
                </a:lnTo>
                <a:lnTo>
                  <a:pt x="122" y="263"/>
                </a:lnTo>
                <a:lnTo>
                  <a:pt x="117" y="258"/>
                </a:lnTo>
                <a:lnTo>
                  <a:pt x="108" y="252"/>
                </a:lnTo>
                <a:lnTo>
                  <a:pt x="108" y="252"/>
                </a:lnTo>
                <a:lnTo>
                  <a:pt x="95" y="246"/>
                </a:lnTo>
                <a:lnTo>
                  <a:pt x="78" y="235"/>
                </a:lnTo>
                <a:lnTo>
                  <a:pt x="70" y="228"/>
                </a:lnTo>
                <a:lnTo>
                  <a:pt x="67" y="220"/>
                </a:lnTo>
                <a:lnTo>
                  <a:pt x="67" y="219"/>
                </a:lnTo>
                <a:lnTo>
                  <a:pt x="67" y="215"/>
                </a:lnTo>
                <a:lnTo>
                  <a:pt x="69" y="211"/>
                </a:lnTo>
                <a:lnTo>
                  <a:pt x="72" y="207"/>
                </a:lnTo>
                <a:lnTo>
                  <a:pt x="72" y="207"/>
                </a:lnTo>
                <a:lnTo>
                  <a:pt x="76" y="207"/>
                </a:lnTo>
                <a:lnTo>
                  <a:pt x="80" y="207"/>
                </a:lnTo>
                <a:lnTo>
                  <a:pt x="91" y="209"/>
                </a:lnTo>
                <a:lnTo>
                  <a:pt x="106" y="217"/>
                </a:lnTo>
                <a:lnTo>
                  <a:pt x="122" y="224"/>
                </a:lnTo>
                <a:lnTo>
                  <a:pt x="139" y="232"/>
                </a:lnTo>
                <a:lnTo>
                  <a:pt x="152" y="241"/>
                </a:lnTo>
                <a:lnTo>
                  <a:pt x="161" y="248"/>
                </a:lnTo>
                <a:lnTo>
                  <a:pt x="163" y="252"/>
                </a:lnTo>
                <a:lnTo>
                  <a:pt x="163" y="254"/>
                </a:lnTo>
                <a:lnTo>
                  <a:pt x="163" y="254"/>
                </a:lnTo>
                <a:lnTo>
                  <a:pt x="165" y="259"/>
                </a:lnTo>
                <a:lnTo>
                  <a:pt x="167" y="261"/>
                </a:lnTo>
                <a:lnTo>
                  <a:pt x="171" y="261"/>
                </a:lnTo>
                <a:lnTo>
                  <a:pt x="178" y="259"/>
                </a:lnTo>
                <a:lnTo>
                  <a:pt x="189" y="252"/>
                </a:lnTo>
                <a:lnTo>
                  <a:pt x="202" y="248"/>
                </a:lnTo>
                <a:lnTo>
                  <a:pt x="202" y="248"/>
                </a:lnTo>
                <a:lnTo>
                  <a:pt x="206" y="246"/>
                </a:lnTo>
                <a:lnTo>
                  <a:pt x="208" y="246"/>
                </a:lnTo>
                <a:lnTo>
                  <a:pt x="209" y="245"/>
                </a:lnTo>
                <a:lnTo>
                  <a:pt x="209" y="245"/>
                </a:lnTo>
                <a:lnTo>
                  <a:pt x="206" y="243"/>
                </a:lnTo>
                <a:lnTo>
                  <a:pt x="200" y="243"/>
                </a:lnTo>
                <a:lnTo>
                  <a:pt x="185" y="245"/>
                </a:lnTo>
                <a:lnTo>
                  <a:pt x="178" y="245"/>
                </a:lnTo>
                <a:lnTo>
                  <a:pt x="172" y="243"/>
                </a:lnTo>
                <a:lnTo>
                  <a:pt x="169" y="239"/>
                </a:lnTo>
                <a:lnTo>
                  <a:pt x="167" y="233"/>
                </a:lnTo>
                <a:lnTo>
                  <a:pt x="167" y="233"/>
                </a:lnTo>
                <a:lnTo>
                  <a:pt x="167" y="232"/>
                </a:lnTo>
                <a:lnTo>
                  <a:pt x="169" y="230"/>
                </a:lnTo>
                <a:lnTo>
                  <a:pt x="176" y="228"/>
                </a:lnTo>
                <a:lnTo>
                  <a:pt x="198" y="228"/>
                </a:lnTo>
                <a:lnTo>
                  <a:pt x="208" y="226"/>
                </a:lnTo>
                <a:lnTo>
                  <a:pt x="217" y="224"/>
                </a:lnTo>
                <a:lnTo>
                  <a:pt x="222" y="222"/>
                </a:lnTo>
                <a:lnTo>
                  <a:pt x="224" y="219"/>
                </a:lnTo>
                <a:lnTo>
                  <a:pt x="224" y="217"/>
                </a:lnTo>
                <a:lnTo>
                  <a:pt x="224" y="217"/>
                </a:lnTo>
                <a:lnTo>
                  <a:pt x="222" y="215"/>
                </a:lnTo>
                <a:lnTo>
                  <a:pt x="219" y="217"/>
                </a:lnTo>
                <a:lnTo>
                  <a:pt x="213" y="219"/>
                </a:lnTo>
                <a:lnTo>
                  <a:pt x="213" y="219"/>
                </a:lnTo>
                <a:lnTo>
                  <a:pt x="202" y="222"/>
                </a:lnTo>
                <a:lnTo>
                  <a:pt x="189" y="222"/>
                </a:lnTo>
                <a:lnTo>
                  <a:pt x="165" y="222"/>
                </a:lnTo>
                <a:lnTo>
                  <a:pt x="165" y="222"/>
                </a:lnTo>
                <a:lnTo>
                  <a:pt x="146" y="219"/>
                </a:lnTo>
                <a:lnTo>
                  <a:pt x="135" y="213"/>
                </a:lnTo>
                <a:lnTo>
                  <a:pt x="124" y="207"/>
                </a:lnTo>
                <a:lnTo>
                  <a:pt x="117" y="200"/>
                </a:lnTo>
                <a:lnTo>
                  <a:pt x="111" y="193"/>
                </a:lnTo>
                <a:lnTo>
                  <a:pt x="109" y="189"/>
                </a:lnTo>
                <a:lnTo>
                  <a:pt x="111" y="185"/>
                </a:lnTo>
                <a:lnTo>
                  <a:pt x="113" y="181"/>
                </a:lnTo>
                <a:lnTo>
                  <a:pt x="117" y="176"/>
                </a:lnTo>
                <a:lnTo>
                  <a:pt x="117" y="176"/>
                </a:lnTo>
                <a:lnTo>
                  <a:pt x="124" y="176"/>
                </a:lnTo>
                <a:lnTo>
                  <a:pt x="135" y="178"/>
                </a:lnTo>
                <a:lnTo>
                  <a:pt x="169" y="187"/>
                </a:lnTo>
                <a:lnTo>
                  <a:pt x="202" y="196"/>
                </a:lnTo>
                <a:lnTo>
                  <a:pt x="215" y="198"/>
                </a:lnTo>
                <a:lnTo>
                  <a:pt x="221" y="198"/>
                </a:lnTo>
                <a:lnTo>
                  <a:pt x="221" y="198"/>
                </a:lnTo>
                <a:lnTo>
                  <a:pt x="221" y="196"/>
                </a:lnTo>
                <a:lnTo>
                  <a:pt x="221" y="194"/>
                </a:lnTo>
                <a:lnTo>
                  <a:pt x="211" y="193"/>
                </a:lnTo>
                <a:lnTo>
                  <a:pt x="189" y="189"/>
                </a:lnTo>
                <a:lnTo>
                  <a:pt x="189" y="189"/>
                </a:lnTo>
                <a:lnTo>
                  <a:pt x="174" y="185"/>
                </a:lnTo>
                <a:lnTo>
                  <a:pt x="152" y="176"/>
                </a:lnTo>
                <a:lnTo>
                  <a:pt x="141" y="169"/>
                </a:lnTo>
                <a:lnTo>
                  <a:pt x="130" y="163"/>
                </a:lnTo>
                <a:lnTo>
                  <a:pt x="124" y="156"/>
                </a:lnTo>
                <a:lnTo>
                  <a:pt x="120" y="148"/>
                </a:lnTo>
                <a:lnTo>
                  <a:pt x="120" y="148"/>
                </a:lnTo>
                <a:lnTo>
                  <a:pt x="120" y="144"/>
                </a:lnTo>
                <a:lnTo>
                  <a:pt x="120" y="141"/>
                </a:lnTo>
                <a:lnTo>
                  <a:pt x="124" y="137"/>
                </a:lnTo>
                <a:lnTo>
                  <a:pt x="128" y="135"/>
                </a:lnTo>
                <a:lnTo>
                  <a:pt x="137" y="135"/>
                </a:lnTo>
                <a:lnTo>
                  <a:pt x="150" y="137"/>
                </a:lnTo>
                <a:lnTo>
                  <a:pt x="161" y="141"/>
                </a:lnTo>
                <a:lnTo>
                  <a:pt x="174" y="144"/>
                </a:lnTo>
                <a:lnTo>
                  <a:pt x="182" y="150"/>
                </a:lnTo>
                <a:lnTo>
                  <a:pt x="187" y="154"/>
                </a:lnTo>
                <a:lnTo>
                  <a:pt x="187" y="154"/>
                </a:lnTo>
                <a:lnTo>
                  <a:pt x="191" y="156"/>
                </a:lnTo>
                <a:lnTo>
                  <a:pt x="193" y="157"/>
                </a:lnTo>
                <a:lnTo>
                  <a:pt x="195" y="156"/>
                </a:lnTo>
                <a:lnTo>
                  <a:pt x="195" y="156"/>
                </a:lnTo>
                <a:lnTo>
                  <a:pt x="195" y="154"/>
                </a:lnTo>
                <a:lnTo>
                  <a:pt x="193" y="152"/>
                </a:lnTo>
                <a:lnTo>
                  <a:pt x="189" y="146"/>
                </a:lnTo>
                <a:lnTo>
                  <a:pt x="172" y="137"/>
                </a:lnTo>
                <a:lnTo>
                  <a:pt x="156" y="130"/>
                </a:lnTo>
                <a:lnTo>
                  <a:pt x="148" y="126"/>
                </a:lnTo>
                <a:lnTo>
                  <a:pt x="145" y="120"/>
                </a:lnTo>
                <a:lnTo>
                  <a:pt x="145" y="120"/>
                </a:lnTo>
                <a:lnTo>
                  <a:pt x="145" y="120"/>
                </a:lnTo>
                <a:lnTo>
                  <a:pt x="146" y="118"/>
                </a:lnTo>
                <a:lnTo>
                  <a:pt x="150" y="117"/>
                </a:lnTo>
                <a:lnTo>
                  <a:pt x="165" y="118"/>
                </a:lnTo>
                <a:lnTo>
                  <a:pt x="191" y="126"/>
                </a:lnTo>
                <a:lnTo>
                  <a:pt x="191" y="126"/>
                </a:lnTo>
                <a:lnTo>
                  <a:pt x="191" y="126"/>
                </a:lnTo>
                <a:lnTo>
                  <a:pt x="189" y="124"/>
                </a:lnTo>
                <a:lnTo>
                  <a:pt x="182" y="117"/>
                </a:lnTo>
                <a:lnTo>
                  <a:pt x="182" y="117"/>
                </a:lnTo>
                <a:lnTo>
                  <a:pt x="178" y="115"/>
                </a:lnTo>
                <a:lnTo>
                  <a:pt x="174" y="115"/>
                </a:lnTo>
                <a:lnTo>
                  <a:pt x="165" y="115"/>
                </a:lnTo>
                <a:lnTo>
                  <a:pt x="158" y="113"/>
                </a:lnTo>
                <a:lnTo>
                  <a:pt x="158" y="111"/>
                </a:lnTo>
                <a:lnTo>
                  <a:pt x="159" y="107"/>
                </a:lnTo>
                <a:lnTo>
                  <a:pt x="159" y="107"/>
                </a:lnTo>
                <a:lnTo>
                  <a:pt x="165" y="102"/>
                </a:lnTo>
                <a:lnTo>
                  <a:pt x="171" y="100"/>
                </a:lnTo>
                <a:lnTo>
                  <a:pt x="178" y="98"/>
                </a:lnTo>
                <a:lnTo>
                  <a:pt x="187" y="98"/>
                </a:lnTo>
                <a:lnTo>
                  <a:pt x="204" y="102"/>
                </a:lnTo>
                <a:lnTo>
                  <a:pt x="221" y="109"/>
                </a:lnTo>
                <a:lnTo>
                  <a:pt x="237" y="118"/>
                </a:lnTo>
                <a:lnTo>
                  <a:pt x="248" y="130"/>
                </a:lnTo>
                <a:lnTo>
                  <a:pt x="258" y="139"/>
                </a:lnTo>
                <a:lnTo>
                  <a:pt x="260" y="143"/>
                </a:lnTo>
                <a:lnTo>
                  <a:pt x="260" y="146"/>
                </a:lnTo>
                <a:lnTo>
                  <a:pt x="260" y="146"/>
                </a:lnTo>
                <a:lnTo>
                  <a:pt x="254" y="159"/>
                </a:lnTo>
                <a:lnTo>
                  <a:pt x="254" y="161"/>
                </a:lnTo>
                <a:lnTo>
                  <a:pt x="256" y="161"/>
                </a:lnTo>
                <a:lnTo>
                  <a:pt x="260" y="156"/>
                </a:lnTo>
                <a:lnTo>
                  <a:pt x="265" y="143"/>
                </a:lnTo>
                <a:lnTo>
                  <a:pt x="265" y="143"/>
                </a:lnTo>
                <a:lnTo>
                  <a:pt x="267" y="141"/>
                </a:lnTo>
                <a:lnTo>
                  <a:pt x="269" y="141"/>
                </a:lnTo>
                <a:lnTo>
                  <a:pt x="271" y="146"/>
                </a:lnTo>
                <a:lnTo>
                  <a:pt x="271" y="146"/>
                </a:lnTo>
                <a:lnTo>
                  <a:pt x="274" y="150"/>
                </a:lnTo>
                <a:lnTo>
                  <a:pt x="278" y="154"/>
                </a:lnTo>
                <a:lnTo>
                  <a:pt x="278" y="156"/>
                </a:lnTo>
                <a:lnTo>
                  <a:pt x="276" y="157"/>
                </a:lnTo>
                <a:lnTo>
                  <a:pt x="267" y="169"/>
                </a:lnTo>
                <a:lnTo>
                  <a:pt x="267" y="169"/>
                </a:lnTo>
                <a:lnTo>
                  <a:pt x="274" y="163"/>
                </a:lnTo>
                <a:lnTo>
                  <a:pt x="284" y="159"/>
                </a:lnTo>
                <a:lnTo>
                  <a:pt x="284" y="159"/>
                </a:lnTo>
                <a:lnTo>
                  <a:pt x="284" y="170"/>
                </a:lnTo>
                <a:lnTo>
                  <a:pt x="284" y="178"/>
                </a:lnTo>
                <a:lnTo>
                  <a:pt x="284" y="178"/>
                </a:lnTo>
                <a:lnTo>
                  <a:pt x="287" y="176"/>
                </a:lnTo>
                <a:lnTo>
                  <a:pt x="287" y="172"/>
                </a:lnTo>
                <a:lnTo>
                  <a:pt x="291" y="157"/>
                </a:lnTo>
                <a:lnTo>
                  <a:pt x="293" y="148"/>
                </a:lnTo>
                <a:lnTo>
                  <a:pt x="297" y="143"/>
                </a:lnTo>
                <a:lnTo>
                  <a:pt x="300" y="137"/>
                </a:lnTo>
                <a:lnTo>
                  <a:pt x="304" y="137"/>
                </a:lnTo>
                <a:lnTo>
                  <a:pt x="308" y="137"/>
                </a:lnTo>
                <a:lnTo>
                  <a:pt x="308" y="137"/>
                </a:lnTo>
                <a:lnTo>
                  <a:pt x="315" y="139"/>
                </a:lnTo>
                <a:lnTo>
                  <a:pt x="319" y="141"/>
                </a:lnTo>
                <a:lnTo>
                  <a:pt x="321" y="144"/>
                </a:lnTo>
                <a:lnTo>
                  <a:pt x="323" y="148"/>
                </a:lnTo>
                <a:lnTo>
                  <a:pt x="324" y="157"/>
                </a:lnTo>
                <a:lnTo>
                  <a:pt x="321" y="169"/>
                </a:lnTo>
                <a:lnTo>
                  <a:pt x="313" y="189"/>
                </a:lnTo>
                <a:lnTo>
                  <a:pt x="311" y="196"/>
                </a:lnTo>
                <a:lnTo>
                  <a:pt x="311" y="200"/>
                </a:lnTo>
                <a:lnTo>
                  <a:pt x="313" y="202"/>
                </a:lnTo>
                <a:lnTo>
                  <a:pt x="313" y="202"/>
                </a:lnTo>
                <a:lnTo>
                  <a:pt x="317" y="196"/>
                </a:lnTo>
                <a:lnTo>
                  <a:pt x="324" y="181"/>
                </a:lnTo>
                <a:lnTo>
                  <a:pt x="334" y="159"/>
                </a:lnTo>
                <a:lnTo>
                  <a:pt x="334" y="159"/>
                </a:lnTo>
                <a:lnTo>
                  <a:pt x="337" y="163"/>
                </a:lnTo>
                <a:lnTo>
                  <a:pt x="341" y="167"/>
                </a:lnTo>
                <a:lnTo>
                  <a:pt x="345" y="176"/>
                </a:lnTo>
                <a:lnTo>
                  <a:pt x="345" y="176"/>
                </a:lnTo>
                <a:lnTo>
                  <a:pt x="347" y="176"/>
                </a:lnTo>
                <a:lnTo>
                  <a:pt x="350" y="178"/>
                </a:lnTo>
                <a:lnTo>
                  <a:pt x="352" y="180"/>
                </a:lnTo>
                <a:lnTo>
                  <a:pt x="352" y="183"/>
                </a:lnTo>
                <a:lnTo>
                  <a:pt x="350" y="187"/>
                </a:lnTo>
                <a:lnTo>
                  <a:pt x="348" y="191"/>
                </a:lnTo>
                <a:lnTo>
                  <a:pt x="348" y="191"/>
                </a:lnTo>
                <a:lnTo>
                  <a:pt x="343" y="196"/>
                </a:lnTo>
                <a:lnTo>
                  <a:pt x="347" y="193"/>
                </a:lnTo>
                <a:lnTo>
                  <a:pt x="361" y="178"/>
                </a:lnTo>
                <a:lnTo>
                  <a:pt x="361" y="178"/>
                </a:lnTo>
                <a:lnTo>
                  <a:pt x="363" y="176"/>
                </a:lnTo>
                <a:lnTo>
                  <a:pt x="363" y="174"/>
                </a:lnTo>
                <a:lnTo>
                  <a:pt x="360" y="165"/>
                </a:lnTo>
                <a:lnTo>
                  <a:pt x="347" y="150"/>
                </a:lnTo>
                <a:lnTo>
                  <a:pt x="347" y="150"/>
                </a:lnTo>
                <a:lnTo>
                  <a:pt x="343" y="144"/>
                </a:lnTo>
                <a:lnTo>
                  <a:pt x="343" y="139"/>
                </a:lnTo>
                <a:lnTo>
                  <a:pt x="345" y="137"/>
                </a:lnTo>
                <a:lnTo>
                  <a:pt x="347" y="135"/>
                </a:lnTo>
                <a:lnTo>
                  <a:pt x="354" y="133"/>
                </a:lnTo>
                <a:lnTo>
                  <a:pt x="358" y="131"/>
                </a:lnTo>
                <a:lnTo>
                  <a:pt x="358" y="128"/>
                </a:lnTo>
                <a:lnTo>
                  <a:pt x="358" y="128"/>
                </a:lnTo>
                <a:lnTo>
                  <a:pt x="356" y="126"/>
                </a:lnTo>
                <a:lnTo>
                  <a:pt x="352" y="128"/>
                </a:lnTo>
                <a:lnTo>
                  <a:pt x="343" y="131"/>
                </a:lnTo>
                <a:lnTo>
                  <a:pt x="343" y="131"/>
                </a:lnTo>
                <a:lnTo>
                  <a:pt x="336" y="131"/>
                </a:lnTo>
                <a:lnTo>
                  <a:pt x="328" y="130"/>
                </a:lnTo>
                <a:lnTo>
                  <a:pt x="304" y="117"/>
                </a:lnTo>
                <a:lnTo>
                  <a:pt x="304" y="117"/>
                </a:lnTo>
                <a:lnTo>
                  <a:pt x="272" y="102"/>
                </a:lnTo>
                <a:lnTo>
                  <a:pt x="260" y="93"/>
                </a:lnTo>
                <a:lnTo>
                  <a:pt x="256" y="91"/>
                </a:lnTo>
                <a:lnTo>
                  <a:pt x="256" y="89"/>
                </a:lnTo>
                <a:lnTo>
                  <a:pt x="258" y="89"/>
                </a:lnTo>
                <a:lnTo>
                  <a:pt x="258" y="89"/>
                </a:lnTo>
                <a:lnTo>
                  <a:pt x="291" y="85"/>
                </a:lnTo>
                <a:lnTo>
                  <a:pt x="332" y="83"/>
                </a:lnTo>
                <a:lnTo>
                  <a:pt x="356" y="80"/>
                </a:lnTo>
                <a:lnTo>
                  <a:pt x="356" y="80"/>
                </a:lnTo>
                <a:lnTo>
                  <a:pt x="352" y="80"/>
                </a:lnTo>
                <a:lnTo>
                  <a:pt x="336" y="78"/>
                </a:lnTo>
                <a:lnTo>
                  <a:pt x="336" y="78"/>
                </a:lnTo>
                <a:lnTo>
                  <a:pt x="330" y="76"/>
                </a:lnTo>
                <a:lnTo>
                  <a:pt x="328" y="74"/>
                </a:lnTo>
                <a:lnTo>
                  <a:pt x="328" y="72"/>
                </a:lnTo>
                <a:lnTo>
                  <a:pt x="332" y="70"/>
                </a:lnTo>
                <a:lnTo>
                  <a:pt x="339" y="67"/>
                </a:lnTo>
                <a:lnTo>
                  <a:pt x="343" y="63"/>
                </a:lnTo>
                <a:lnTo>
                  <a:pt x="343" y="63"/>
                </a:lnTo>
                <a:lnTo>
                  <a:pt x="339" y="63"/>
                </a:lnTo>
                <a:lnTo>
                  <a:pt x="336" y="65"/>
                </a:lnTo>
                <a:lnTo>
                  <a:pt x="328" y="68"/>
                </a:lnTo>
                <a:lnTo>
                  <a:pt x="319" y="70"/>
                </a:lnTo>
                <a:lnTo>
                  <a:pt x="313" y="72"/>
                </a:lnTo>
                <a:lnTo>
                  <a:pt x="308" y="70"/>
                </a:lnTo>
                <a:lnTo>
                  <a:pt x="308" y="70"/>
                </a:lnTo>
                <a:lnTo>
                  <a:pt x="304" y="68"/>
                </a:lnTo>
                <a:lnTo>
                  <a:pt x="304" y="67"/>
                </a:lnTo>
                <a:lnTo>
                  <a:pt x="308" y="61"/>
                </a:lnTo>
                <a:lnTo>
                  <a:pt x="308" y="61"/>
                </a:lnTo>
                <a:lnTo>
                  <a:pt x="313" y="54"/>
                </a:lnTo>
                <a:lnTo>
                  <a:pt x="313" y="52"/>
                </a:lnTo>
                <a:lnTo>
                  <a:pt x="313" y="52"/>
                </a:lnTo>
                <a:lnTo>
                  <a:pt x="308" y="52"/>
                </a:lnTo>
                <a:lnTo>
                  <a:pt x="300" y="54"/>
                </a:lnTo>
                <a:lnTo>
                  <a:pt x="280" y="61"/>
                </a:lnTo>
                <a:lnTo>
                  <a:pt x="265" y="68"/>
                </a:lnTo>
                <a:lnTo>
                  <a:pt x="265" y="68"/>
                </a:lnTo>
                <a:lnTo>
                  <a:pt x="261" y="68"/>
                </a:lnTo>
                <a:lnTo>
                  <a:pt x="256" y="68"/>
                </a:lnTo>
                <a:lnTo>
                  <a:pt x="243" y="65"/>
                </a:lnTo>
                <a:lnTo>
                  <a:pt x="230" y="59"/>
                </a:lnTo>
                <a:lnTo>
                  <a:pt x="226" y="55"/>
                </a:lnTo>
                <a:lnTo>
                  <a:pt x="224" y="52"/>
                </a:lnTo>
                <a:lnTo>
                  <a:pt x="224" y="52"/>
                </a:lnTo>
                <a:lnTo>
                  <a:pt x="228" y="52"/>
                </a:lnTo>
                <a:lnTo>
                  <a:pt x="237" y="52"/>
                </a:lnTo>
                <a:lnTo>
                  <a:pt x="247" y="50"/>
                </a:lnTo>
                <a:lnTo>
                  <a:pt x="250" y="46"/>
                </a:lnTo>
                <a:lnTo>
                  <a:pt x="252" y="42"/>
                </a:lnTo>
                <a:lnTo>
                  <a:pt x="252" y="42"/>
                </a:lnTo>
                <a:lnTo>
                  <a:pt x="250" y="41"/>
                </a:lnTo>
                <a:lnTo>
                  <a:pt x="248" y="39"/>
                </a:lnTo>
                <a:lnTo>
                  <a:pt x="241" y="37"/>
                </a:lnTo>
                <a:lnTo>
                  <a:pt x="235" y="33"/>
                </a:lnTo>
                <a:lnTo>
                  <a:pt x="234" y="31"/>
                </a:lnTo>
                <a:lnTo>
                  <a:pt x="234" y="29"/>
                </a:lnTo>
                <a:lnTo>
                  <a:pt x="234" y="29"/>
                </a:lnTo>
                <a:lnTo>
                  <a:pt x="235" y="28"/>
                </a:lnTo>
                <a:lnTo>
                  <a:pt x="239" y="28"/>
                </a:lnTo>
                <a:lnTo>
                  <a:pt x="245" y="29"/>
                </a:lnTo>
                <a:lnTo>
                  <a:pt x="254" y="35"/>
                </a:lnTo>
                <a:lnTo>
                  <a:pt x="254" y="35"/>
                </a:lnTo>
                <a:lnTo>
                  <a:pt x="254" y="29"/>
                </a:lnTo>
                <a:lnTo>
                  <a:pt x="258" y="28"/>
                </a:lnTo>
                <a:lnTo>
                  <a:pt x="261" y="28"/>
                </a:lnTo>
                <a:lnTo>
                  <a:pt x="265" y="28"/>
                </a:lnTo>
                <a:lnTo>
                  <a:pt x="280" y="31"/>
                </a:lnTo>
                <a:lnTo>
                  <a:pt x="280" y="31"/>
                </a:lnTo>
                <a:lnTo>
                  <a:pt x="276" y="28"/>
                </a:lnTo>
                <a:lnTo>
                  <a:pt x="271" y="26"/>
                </a:lnTo>
                <a:lnTo>
                  <a:pt x="265" y="20"/>
                </a:lnTo>
                <a:lnTo>
                  <a:pt x="265" y="20"/>
                </a:lnTo>
                <a:lnTo>
                  <a:pt x="267" y="18"/>
                </a:lnTo>
                <a:lnTo>
                  <a:pt x="272" y="18"/>
                </a:lnTo>
                <a:lnTo>
                  <a:pt x="284" y="24"/>
                </a:lnTo>
                <a:lnTo>
                  <a:pt x="304" y="33"/>
                </a:lnTo>
                <a:lnTo>
                  <a:pt x="304" y="33"/>
                </a:lnTo>
                <a:lnTo>
                  <a:pt x="310" y="33"/>
                </a:lnTo>
                <a:lnTo>
                  <a:pt x="313" y="33"/>
                </a:lnTo>
                <a:lnTo>
                  <a:pt x="319" y="28"/>
                </a:lnTo>
                <a:lnTo>
                  <a:pt x="323" y="26"/>
                </a:lnTo>
                <a:lnTo>
                  <a:pt x="326" y="26"/>
                </a:lnTo>
                <a:lnTo>
                  <a:pt x="332" y="26"/>
                </a:lnTo>
                <a:lnTo>
                  <a:pt x="339" y="28"/>
                </a:lnTo>
                <a:lnTo>
                  <a:pt x="339" y="28"/>
                </a:lnTo>
                <a:lnTo>
                  <a:pt x="343" y="31"/>
                </a:lnTo>
                <a:lnTo>
                  <a:pt x="345" y="33"/>
                </a:lnTo>
                <a:lnTo>
                  <a:pt x="347" y="31"/>
                </a:lnTo>
                <a:lnTo>
                  <a:pt x="347" y="31"/>
                </a:lnTo>
                <a:lnTo>
                  <a:pt x="348" y="29"/>
                </a:lnTo>
                <a:lnTo>
                  <a:pt x="348" y="28"/>
                </a:lnTo>
                <a:lnTo>
                  <a:pt x="348" y="26"/>
                </a:lnTo>
                <a:lnTo>
                  <a:pt x="345" y="22"/>
                </a:lnTo>
                <a:lnTo>
                  <a:pt x="345" y="20"/>
                </a:lnTo>
                <a:lnTo>
                  <a:pt x="345" y="20"/>
                </a:lnTo>
                <a:lnTo>
                  <a:pt x="345" y="20"/>
                </a:lnTo>
                <a:lnTo>
                  <a:pt x="350" y="18"/>
                </a:lnTo>
                <a:lnTo>
                  <a:pt x="354" y="20"/>
                </a:lnTo>
                <a:lnTo>
                  <a:pt x="358" y="22"/>
                </a:lnTo>
                <a:lnTo>
                  <a:pt x="360" y="26"/>
                </a:lnTo>
                <a:lnTo>
                  <a:pt x="369" y="41"/>
                </a:lnTo>
                <a:lnTo>
                  <a:pt x="376" y="48"/>
                </a:lnTo>
                <a:lnTo>
                  <a:pt x="387" y="57"/>
                </a:lnTo>
                <a:lnTo>
                  <a:pt x="387" y="57"/>
                </a:lnTo>
                <a:lnTo>
                  <a:pt x="387" y="59"/>
                </a:lnTo>
                <a:lnTo>
                  <a:pt x="387" y="61"/>
                </a:lnTo>
                <a:lnTo>
                  <a:pt x="386" y="67"/>
                </a:lnTo>
                <a:lnTo>
                  <a:pt x="382" y="72"/>
                </a:lnTo>
                <a:lnTo>
                  <a:pt x="382" y="74"/>
                </a:lnTo>
                <a:lnTo>
                  <a:pt x="382" y="76"/>
                </a:lnTo>
                <a:lnTo>
                  <a:pt x="382" y="76"/>
                </a:lnTo>
                <a:lnTo>
                  <a:pt x="384" y="78"/>
                </a:lnTo>
                <a:lnTo>
                  <a:pt x="387" y="78"/>
                </a:lnTo>
                <a:lnTo>
                  <a:pt x="395" y="76"/>
                </a:lnTo>
                <a:lnTo>
                  <a:pt x="406" y="70"/>
                </a:lnTo>
                <a:lnTo>
                  <a:pt x="406" y="70"/>
                </a:lnTo>
                <a:lnTo>
                  <a:pt x="415" y="74"/>
                </a:lnTo>
                <a:lnTo>
                  <a:pt x="425" y="80"/>
                </a:lnTo>
                <a:lnTo>
                  <a:pt x="430" y="85"/>
                </a:lnTo>
                <a:lnTo>
                  <a:pt x="430" y="87"/>
                </a:lnTo>
                <a:lnTo>
                  <a:pt x="428" y="91"/>
                </a:lnTo>
                <a:lnTo>
                  <a:pt x="428" y="91"/>
                </a:lnTo>
                <a:lnTo>
                  <a:pt x="425" y="93"/>
                </a:lnTo>
                <a:lnTo>
                  <a:pt x="423" y="94"/>
                </a:lnTo>
                <a:lnTo>
                  <a:pt x="423" y="94"/>
                </a:lnTo>
                <a:lnTo>
                  <a:pt x="423" y="94"/>
                </a:lnTo>
                <a:lnTo>
                  <a:pt x="443" y="94"/>
                </a:lnTo>
                <a:lnTo>
                  <a:pt x="454" y="96"/>
                </a:lnTo>
                <a:lnTo>
                  <a:pt x="458" y="98"/>
                </a:lnTo>
                <a:lnTo>
                  <a:pt x="462" y="100"/>
                </a:lnTo>
                <a:lnTo>
                  <a:pt x="462" y="100"/>
                </a:lnTo>
                <a:lnTo>
                  <a:pt x="465" y="105"/>
                </a:lnTo>
                <a:lnTo>
                  <a:pt x="467" y="111"/>
                </a:lnTo>
                <a:lnTo>
                  <a:pt x="471" y="126"/>
                </a:lnTo>
                <a:lnTo>
                  <a:pt x="473" y="139"/>
                </a:lnTo>
                <a:lnTo>
                  <a:pt x="475" y="144"/>
                </a:lnTo>
                <a:lnTo>
                  <a:pt x="475" y="146"/>
                </a:lnTo>
                <a:lnTo>
                  <a:pt x="475" y="146"/>
                </a:lnTo>
                <a:lnTo>
                  <a:pt x="478" y="148"/>
                </a:lnTo>
                <a:lnTo>
                  <a:pt x="480" y="146"/>
                </a:lnTo>
                <a:lnTo>
                  <a:pt x="484" y="143"/>
                </a:lnTo>
                <a:lnTo>
                  <a:pt x="484" y="143"/>
                </a:lnTo>
                <a:lnTo>
                  <a:pt x="484" y="139"/>
                </a:lnTo>
                <a:lnTo>
                  <a:pt x="482" y="135"/>
                </a:lnTo>
                <a:lnTo>
                  <a:pt x="480" y="130"/>
                </a:lnTo>
                <a:lnTo>
                  <a:pt x="480" y="130"/>
                </a:lnTo>
                <a:lnTo>
                  <a:pt x="488" y="124"/>
                </a:lnTo>
                <a:lnTo>
                  <a:pt x="493" y="124"/>
                </a:lnTo>
                <a:lnTo>
                  <a:pt x="495" y="128"/>
                </a:lnTo>
                <a:lnTo>
                  <a:pt x="497" y="131"/>
                </a:lnTo>
                <a:lnTo>
                  <a:pt x="499" y="141"/>
                </a:lnTo>
                <a:lnTo>
                  <a:pt x="499" y="146"/>
                </a:lnTo>
                <a:lnTo>
                  <a:pt x="499" y="146"/>
                </a:lnTo>
                <a:lnTo>
                  <a:pt x="502" y="148"/>
                </a:lnTo>
                <a:lnTo>
                  <a:pt x="508" y="148"/>
                </a:lnTo>
                <a:lnTo>
                  <a:pt x="517" y="146"/>
                </a:lnTo>
                <a:lnTo>
                  <a:pt x="521" y="146"/>
                </a:lnTo>
                <a:lnTo>
                  <a:pt x="525" y="146"/>
                </a:lnTo>
                <a:lnTo>
                  <a:pt x="528" y="148"/>
                </a:lnTo>
                <a:lnTo>
                  <a:pt x="532" y="154"/>
                </a:lnTo>
                <a:lnTo>
                  <a:pt x="532" y="154"/>
                </a:lnTo>
                <a:lnTo>
                  <a:pt x="532" y="154"/>
                </a:lnTo>
                <a:lnTo>
                  <a:pt x="532" y="156"/>
                </a:lnTo>
                <a:lnTo>
                  <a:pt x="532" y="157"/>
                </a:lnTo>
                <a:lnTo>
                  <a:pt x="528" y="157"/>
                </a:lnTo>
                <a:lnTo>
                  <a:pt x="517" y="157"/>
                </a:lnTo>
                <a:lnTo>
                  <a:pt x="517" y="157"/>
                </a:lnTo>
                <a:lnTo>
                  <a:pt x="510" y="159"/>
                </a:lnTo>
                <a:lnTo>
                  <a:pt x="502" y="161"/>
                </a:lnTo>
                <a:lnTo>
                  <a:pt x="502" y="161"/>
                </a:lnTo>
                <a:lnTo>
                  <a:pt x="499" y="161"/>
                </a:lnTo>
                <a:lnTo>
                  <a:pt x="504" y="161"/>
                </a:lnTo>
                <a:lnTo>
                  <a:pt x="513" y="163"/>
                </a:lnTo>
                <a:lnTo>
                  <a:pt x="523" y="165"/>
                </a:lnTo>
                <a:lnTo>
                  <a:pt x="523" y="165"/>
                </a:lnTo>
                <a:lnTo>
                  <a:pt x="523" y="165"/>
                </a:lnTo>
                <a:lnTo>
                  <a:pt x="517" y="169"/>
                </a:lnTo>
                <a:lnTo>
                  <a:pt x="513" y="172"/>
                </a:lnTo>
                <a:lnTo>
                  <a:pt x="513" y="172"/>
                </a:lnTo>
                <a:lnTo>
                  <a:pt x="517" y="172"/>
                </a:lnTo>
                <a:lnTo>
                  <a:pt x="523" y="172"/>
                </a:lnTo>
                <a:lnTo>
                  <a:pt x="534" y="170"/>
                </a:lnTo>
                <a:lnTo>
                  <a:pt x="534" y="170"/>
                </a:lnTo>
                <a:lnTo>
                  <a:pt x="536" y="172"/>
                </a:lnTo>
                <a:lnTo>
                  <a:pt x="536" y="174"/>
                </a:lnTo>
                <a:lnTo>
                  <a:pt x="534" y="180"/>
                </a:lnTo>
                <a:lnTo>
                  <a:pt x="534" y="185"/>
                </a:lnTo>
                <a:lnTo>
                  <a:pt x="534" y="189"/>
                </a:lnTo>
                <a:lnTo>
                  <a:pt x="534" y="189"/>
                </a:lnTo>
                <a:lnTo>
                  <a:pt x="534" y="189"/>
                </a:lnTo>
                <a:lnTo>
                  <a:pt x="538" y="191"/>
                </a:lnTo>
                <a:lnTo>
                  <a:pt x="539" y="193"/>
                </a:lnTo>
                <a:lnTo>
                  <a:pt x="539" y="193"/>
                </a:lnTo>
                <a:lnTo>
                  <a:pt x="539" y="193"/>
                </a:lnTo>
                <a:lnTo>
                  <a:pt x="538" y="198"/>
                </a:lnTo>
                <a:lnTo>
                  <a:pt x="532" y="202"/>
                </a:lnTo>
                <a:lnTo>
                  <a:pt x="521" y="206"/>
                </a:lnTo>
                <a:lnTo>
                  <a:pt x="512" y="211"/>
                </a:lnTo>
                <a:lnTo>
                  <a:pt x="508" y="215"/>
                </a:lnTo>
                <a:lnTo>
                  <a:pt x="506" y="220"/>
                </a:lnTo>
                <a:lnTo>
                  <a:pt x="506" y="220"/>
                </a:lnTo>
                <a:lnTo>
                  <a:pt x="508" y="222"/>
                </a:lnTo>
                <a:lnTo>
                  <a:pt x="512" y="224"/>
                </a:lnTo>
                <a:lnTo>
                  <a:pt x="521" y="224"/>
                </a:lnTo>
                <a:lnTo>
                  <a:pt x="528" y="226"/>
                </a:lnTo>
                <a:lnTo>
                  <a:pt x="530" y="226"/>
                </a:lnTo>
                <a:lnTo>
                  <a:pt x="530" y="228"/>
                </a:lnTo>
                <a:lnTo>
                  <a:pt x="530" y="228"/>
                </a:lnTo>
                <a:lnTo>
                  <a:pt x="525" y="235"/>
                </a:lnTo>
                <a:lnTo>
                  <a:pt x="519" y="239"/>
                </a:lnTo>
                <a:lnTo>
                  <a:pt x="512" y="243"/>
                </a:lnTo>
                <a:lnTo>
                  <a:pt x="508" y="243"/>
                </a:lnTo>
                <a:lnTo>
                  <a:pt x="502" y="241"/>
                </a:lnTo>
                <a:lnTo>
                  <a:pt x="497" y="239"/>
                </a:lnTo>
                <a:lnTo>
                  <a:pt x="488" y="232"/>
                </a:lnTo>
                <a:lnTo>
                  <a:pt x="478" y="224"/>
                </a:lnTo>
                <a:lnTo>
                  <a:pt x="471" y="217"/>
                </a:lnTo>
                <a:lnTo>
                  <a:pt x="467" y="215"/>
                </a:lnTo>
                <a:lnTo>
                  <a:pt x="463" y="215"/>
                </a:lnTo>
                <a:lnTo>
                  <a:pt x="460" y="217"/>
                </a:lnTo>
                <a:lnTo>
                  <a:pt x="458" y="219"/>
                </a:lnTo>
                <a:lnTo>
                  <a:pt x="458" y="219"/>
                </a:lnTo>
                <a:lnTo>
                  <a:pt x="463" y="222"/>
                </a:lnTo>
                <a:lnTo>
                  <a:pt x="471" y="226"/>
                </a:lnTo>
                <a:lnTo>
                  <a:pt x="471" y="226"/>
                </a:lnTo>
                <a:lnTo>
                  <a:pt x="478" y="239"/>
                </a:lnTo>
                <a:lnTo>
                  <a:pt x="484" y="246"/>
                </a:lnTo>
                <a:lnTo>
                  <a:pt x="491" y="250"/>
                </a:lnTo>
                <a:lnTo>
                  <a:pt x="499" y="252"/>
                </a:lnTo>
                <a:lnTo>
                  <a:pt x="510" y="252"/>
                </a:lnTo>
                <a:lnTo>
                  <a:pt x="515" y="254"/>
                </a:lnTo>
                <a:lnTo>
                  <a:pt x="519" y="258"/>
                </a:lnTo>
                <a:lnTo>
                  <a:pt x="519" y="258"/>
                </a:lnTo>
                <a:lnTo>
                  <a:pt x="521" y="259"/>
                </a:lnTo>
                <a:lnTo>
                  <a:pt x="519" y="263"/>
                </a:lnTo>
                <a:lnTo>
                  <a:pt x="513" y="269"/>
                </a:lnTo>
                <a:lnTo>
                  <a:pt x="508" y="274"/>
                </a:lnTo>
                <a:lnTo>
                  <a:pt x="506" y="276"/>
                </a:lnTo>
                <a:lnTo>
                  <a:pt x="506" y="278"/>
                </a:lnTo>
                <a:lnTo>
                  <a:pt x="506" y="278"/>
                </a:lnTo>
                <a:lnTo>
                  <a:pt x="510" y="278"/>
                </a:lnTo>
                <a:lnTo>
                  <a:pt x="513" y="276"/>
                </a:lnTo>
                <a:lnTo>
                  <a:pt x="525" y="269"/>
                </a:lnTo>
                <a:lnTo>
                  <a:pt x="528" y="267"/>
                </a:lnTo>
                <a:lnTo>
                  <a:pt x="534" y="267"/>
                </a:lnTo>
                <a:lnTo>
                  <a:pt x="536" y="270"/>
                </a:lnTo>
                <a:lnTo>
                  <a:pt x="538" y="280"/>
                </a:lnTo>
                <a:lnTo>
                  <a:pt x="538" y="280"/>
                </a:lnTo>
                <a:lnTo>
                  <a:pt x="536" y="287"/>
                </a:lnTo>
                <a:lnTo>
                  <a:pt x="530" y="293"/>
                </a:lnTo>
                <a:lnTo>
                  <a:pt x="517" y="304"/>
                </a:lnTo>
                <a:lnTo>
                  <a:pt x="517" y="304"/>
                </a:lnTo>
                <a:lnTo>
                  <a:pt x="508" y="311"/>
                </a:lnTo>
                <a:lnTo>
                  <a:pt x="508" y="311"/>
                </a:lnTo>
                <a:lnTo>
                  <a:pt x="510" y="311"/>
                </a:lnTo>
                <a:lnTo>
                  <a:pt x="513" y="311"/>
                </a:lnTo>
                <a:lnTo>
                  <a:pt x="523" y="306"/>
                </a:lnTo>
                <a:lnTo>
                  <a:pt x="532" y="300"/>
                </a:lnTo>
                <a:lnTo>
                  <a:pt x="536" y="300"/>
                </a:lnTo>
                <a:lnTo>
                  <a:pt x="539" y="300"/>
                </a:lnTo>
                <a:lnTo>
                  <a:pt x="539" y="300"/>
                </a:lnTo>
                <a:lnTo>
                  <a:pt x="547" y="306"/>
                </a:lnTo>
                <a:lnTo>
                  <a:pt x="551" y="313"/>
                </a:lnTo>
                <a:lnTo>
                  <a:pt x="554" y="322"/>
                </a:lnTo>
                <a:lnTo>
                  <a:pt x="556" y="334"/>
                </a:lnTo>
                <a:lnTo>
                  <a:pt x="558" y="354"/>
                </a:lnTo>
                <a:lnTo>
                  <a:pt x="560" y="363"/>
                </a:lnTo>
                <a:lnTo>
                  <a:pt x="565" y="372"/>
                </a:lnTo>
                <a:lnTo>
                  <a:pt x="565" y="372"/>
                </a:lnTo>
                <a:lnTo>
                  <a:pt x="567" y="376"/>
                </a:lnTo>
                <a:lnTo>
                  <a:pt x="569" y="382"/>
                </a:lnTo>
                <a:lnTo>
                  <a:pt x="569" y="385"/>
                </a:lnTo>
                <a:lnTo>
                  <a:pt x="569" y="389"/>
                </a:lnTo>
                <a:lnTo>
                  <a:pt x="569" y="389"/>
                </a:lnTo>
                <a:lnTo>
                  <a:pt x="571" y="389"/>
                </a:lnTo>
                <a:lnTo>
                  <a:pt x="573" y="389"/>
                </a:lnTo>
                <a:lnTo>
                  <a:pt x="575" y="382"/>
                </a:lnTo>
                <a:lnTo>
                  <a:pt x="573" y="372"/>
                </a:lnTo>
                <a:lnTo>
                  <a:pt x="573" y="367"/>
                </a:lnTo>
                <a:lnTo>
                  <a:pt x="573" y="367"/>
                </a:lnTo>
                <a:lnTo>
                  <a:pt x="569" y="363"/>
                </a:lnTo>
                <a:lnTo>
                  <a:pt x="569" y="359"/>
                </a:lnTo>
                <a:lnTo>
                  <a:pt x="571" y="354"/>
                </a:lnTo>
                <a:lnTo>
                  <a:pt x="573" y="346"/>
                </a:lnTo>
                <a:lnTo>
                  <a:pt x="575" y="339"/>
                </a:lnTo>
                <a:lnTo>
                  <a:pt x="575" y="339"/>
                </a:lnTo>
                <a:lnTo>
                  <a:pt x="571" y="322"/>
                </a:lnTo>
                <a:lnTo>
                  <a:pt x="569" y="313"/>
                </a:lnTo>
                <a:lnTo>
                  <a:pt x="569" y="309"/>
                </a:lnTo>
                <a:lnTo>
                  <a:pt x="571" y="308"/>
                </a:lnTo>
                <a:lnTo>
                  <a:pt x="571" y="308"/>
                </a:lnTo>
                <a:lnTo>
                  <a:pt x="575" y="308"/>
                </a:lnTo>
                <a:lnTo>
                  <a:pt x="578" y="311"/>
                </a:lnTo>
                <a:lnTo>
                  <a:pt x="586" y="324"/>
                </a:lnTo>
                <a:lnTo>
                  <a:pt x="595" y="337"/>
                </a:lnTo>
                <a:lnTo>
                  <a:pt x="599" y="339"/>
                </a:lnTo>
                <a:lnTo>
                  <a:pt x="601" y="339"/>
                </a:lnTo>
                <a:lnTo>
                  <a:pt x="601" y="339"/>
                </a:lnTo>
                <a:lnTo>
                  <a:pt x="601" y="339"/>
                </a:lnTo>
                <a:lnTo>
                  <a:pt x="601" y="335"/>
                </a:lnTo>
                <a:lnTo>
                  <a:pt x="601" y="335"/>
                </a:lnTo>
                <a:lnTo>
                  <a:pt x="597" y="330"/>
                </a:lnTo>
                <a:lnTo>
                  <a:pt x="595" y="322"/>
                </a:lnTo>
                <a:lnTo>
                  <a:pt x="591" y="308"/>
                </a:lnTo>
                <a:lnTo>
                  <a:pt x="593" y="291"/>
                </a:lnTo>
                <a:lnTo>
                  <a:pt x="597" y="274"/>
                </a:lnTo>
                <a:lnTo>
                  <a:pt x="604" y="261"/>
                </a:lnTo>
                <a:lnTo>
                  <a:pt x="614" y="248"/>
                </a:lnTo>
                <a:lnTo>
                  <a:pt x="619" y="245"/>
                </a:lnTo>
                <a:lnTo>
                  <a:pt x="627" y="243"/>
                </a:lnTo>
                <a:lnTo>
                  <a:pt x="632" y="241"/>
                </a:lnTo>
                <a:lnTo>
                  <a:pt x="640" y="241"/>
                </a:lnTo>
                <a:lnTo>
                  <a:pt x="640" y="241"/>
                </a:lnTo>
                <a:lnTo>
                  <a:pt x="645" y="243"/>
                </a:lnTo>
                <a:lnTo>
                  <a:pt x="647" y="246"/>
                </a:lnTo>
                <a:lnTo>
                  <a:pt x="647" y="254"/>
                </a:lnTo>
                <a:lnTo>
                  <a:pt x="647" y="261"/>
                </a:lnTo>
                <a:lnTo>
                  <a:pt x="643" y="274"/>
                </a:lnTo>
                <a:lnTo>
                  <a:pt x="643" y="280"/>
                </a:lnTo>
                <a:lnTo>
                  <a:pt x="645" y="283"/>
                </a:lnTo>
                <a:lnTo>
                  <a:pt x="645" y="283"/>
                </a:lnTo>
                <a:lnTo>
                  <a:pt x="649" y="282"/>
                </a:lnTo>
                <a:lnTo>
                  <a:pt x="653" y="278"/>
                </a:lnTo>
                <a:lnTo>
                  <a:pt x="656" y="276"/>
                </a:lnTo>
                <a:lnTo>
                  <a:pt x="656" y="276"/>
                </a:lnTo>
                <a:lnTo>
                  <a:pt x="656" y="276"/>
                </a:lnTo>
                <a:lnTo>
                  <a:pt x="656" y="276"/>
                </a:lnTo>
                <a:lnTo>
                  <a:pt x="658" y="283"/>
                </a:lnTo>
                <a:lnTo>
                  <a:pt x="662" y="293"/>
                </a:lnTo>
                <a:lnTo>
                  <a:pt x="665" y="296"/>
                </a:lnTo>
                <a:lnTo>
                  <a:pt x="669" y="298"/>
                </a:lnTo>
                <a:lnTo>
                  <a:pt x="673" y="298"/>
                </a:lnTo>
                <a:lnTo>
                  <a:pt x="677" y="296"/>
                </a:lnTo>
                <a:lnTo>
                  <a:pt x="677" y="296"/>
                </a:lnTo>
                <a:lnTo>
                  <a:pt x="680" y="291"/>
                </a:lnTo>
                <a:lnTo>
                  <a:pt x="680" y="287"/>
                </a:lnTo>
                <a:lnTo>
                  <a:pt x="677" y="283"/>
                </a:lnTo>
                <a:lnTo>
                  <a:pt x="673" y="280"/>
                </a:lnTo>
                <a:lnTo>
                  <a:pt x="669" y="278"/>
                </a:lnTo>
                <a:lnTo>
                  <a:pt x="669" y="274"/>
                </a:lnTo>
                <a:lnTo>
                  <a:pt x="673" y="270"/>
                </a:lnTo>
                <a:lnTo>
                  <a:pt x="682" y="269"/>
                </a:lnTo>
                <a:lnTo>
                  <a:pt x="682" y="269"/>
                </a:lnTo>
                <a:lnTo>
                  <a:pt x="684" y="269"/>
                </a:lnTo>
                <a:lnTo>
                  <a:pt x="684" y="270"/>
                </a:lnTo>
                <a:lnTo>
                  <a:pt x="686" y="276"/>
                </a:lnTo>
                <a:lnTo>
                  <a:pt x="688" y="283"/>
                </a:lnTo>
                <a:lnTo>
                  <a:pt x="690" y="283"/>
                </a:lnTo>
                <a:lnTo>
                  <a:pt x="690" y="283"/>
                </a:lnTo>
                <a:lnTo>
                  <a:pt x="690" y="283"/>
                </a:lnTo>
                <a:lnTo>
                  <a:pt x="697" y="272"/>
                </a:lnTo>
                <a:lnTo>
                  <a:pt x="701" y="261"/>
                </a:lnTo>
                <a:lnTo>
                  <a:pt x="704" y="250"/>
                </a:lnTo>
                <a:lnTo>
                  <a:pt x="704" y="241"/>
                </a:lnTo>
                <a:lnTo>
                  <a:pt x="704" y="232"/>
                </a:lnTo>
                <a:lnTo>
                  <a:pt x="704" y="222"/>
                </a:lnTo>
                <a:lnTo>
                  <a:pt x="699" y="206"/>
                </a:lnTo>
                <a:lnTo>
                  <a:pt x="691" y="187"/>
                </a:lnTo>
                <a:lnTo>
                  <a:pt x="684" y="170"/>
                </a:lnTo>
                <a:lnTo>
                  <a:pt x="680" y="150"/>
                </a:lnTo>
                <a:lnTo>
                  <a:pt x="680" y="141"/>
                </a:lnTo>
                <a:lnTo>
                  <a:pt x="680" y="130"/>
                </a:lnTo>
                <a:lnTo>
                  <a:pt x="680" y="130"/>
                </a:lnTo>
                <a:lnTo>
                  <a:pt x="684" y="126"/>
                </a:lnTo>
                <a:lnTo>
                  <a:pt x="688" y="124"/>
                </a:lnTo>
                <a:lnTo>
                  <a:pt x="704" y="122"/>
                </a:lnTo>
                <a:lnTo>
                  <a:pt x="721" y="120"/>
                </a:lnTo>
                <a:lnTo>
                  <a:pt x="734" y="117"/>
                </a:lnTo>
                <a:lnTo>
                  <a:pt x="734" y="117"/>
                </a:lnTo>
                <a:lnTo>
                  <a:pt x="738" y="118"/>
                </a:lnTo>
                <a:lnTo>
                  <a:pt x="741" y="122"/>
                </a:lnTo>
                <a:lnTo>
                  <a:pt x="751" y="143"/>
                </a:lnTo>
                <a:lnTo>
                  <a:pt x="751" y="143"/>
                </a:lnTo>
                <a:lnTo>
                  <a:pt x="751" y="143"/>
                </a:lnTo>
                <a:lnTo>
                  <a:pt x="758" y="156"/>
                </a:lnTo>
                <a:lnTo>
                  <a:pt x="764" y="165"/>
                </a:lnTo>
                <a:lnTo>
                  <a:pt x="771" y="172"/>
                </a:lnTo>
                <a:lnTo>
                  <a:pt x="779" y="178"/>
                </a:lnTo>
                <a:lnTo>
                  <a:pt x="792" y="183"/>
                </a:lnTo>
                <a:lnTo>
                  <a:pt x="797" y="187"/>
                </a:lnTo>
                <a:lnTo>
                  <a:pt x="801" y="193"/>
                </a:lnTo>
                <a:lnTo>
                  <a:pt x="801" y="193"/>
                </a:lnTo>
                <a:lnTo>
                  <a:pt x="805" y="200"/>
                </a:lnTo>
                <a:lnTo>
                  <a:pt x="806" y="207"/>
                </a:lnTo>
                <a:lnTo>
                  <a:pt x="806" y="217"/>
                </a:lnTo>
                <a:lnTo>
                  <a:pt x="810" y="224"/>
                </a:lnTo>
                <a:lnTo>
                  <a:pt x="810" y="224"/>
                </a:lnTo>
                <a:lnTo>
                  <a:pt x="812" y="224"/>
                </a:lnTo>
                <a:lnTo>
                  <a:pt x="812" y="224"/>
                </a:lnTo>
                <a:lnTo>
                  <a:pt x="816" y="226"/>
                </a:lnTo>
                <a:lnTo>
                  <a:pt x="819" y="226"/>
                </a:lnTo>
                <a:lnTo>
                  <a:pt x="821" y="226"/>
                </a:lnTo>
                <a:lnTo>
                  <a:pt x="823" y="224"/>
                </a:lnTo>
                <a:lnTo>
                  <a:pt x="825" y="220"/>
                </a:lnTo>
                <a:lnTo>
                  <a:pt x="827" y="220"/>
                </a:lnTo>
                <a:lnTo>
                  <a:pt x="829" y="220"/>
                </a:lnTo>
                <a:lnTo>
                  <a:pt x="829" y="220"/>
                </a:lnTo>
                <a:lnTo>
                  <a:pt x="834" y="220"/>
                </a:lnTo>
                <a:lnTo>
                  <a:pt x="836" y="222"/>
                </a:lnTo>
                <a:lnTo>
                  <a:pt x="840" y="226"/>
                </a:lnTo>
                <a:lnTo>
                  <a:pt x="842" y="230"/>
                </a:lnTo>
                <a:lnTo>
                  <a:pt x="845" y="228"/>
                </a:lnTo>
                <a:lnTo>
                  <a:pt x="845" y="228"/>
                </a:lnTo>
                <a:lnTo>
                  <a:pt x="851" y="226"/>
                </a:lnTo>
                <a:lnTo>
                  <a:pt x="853" y="222"/>
                </a:lnTo>
                <a:lnTo>
                  <a:pt x="855" y="217"/>
                </a:lnTo>
                <a:lnTo>
                  <a:pt x="855" y="213"/>
                </a:lnTo>
                <a:lnTo>
                  <a:pt x="853" y="204"/>
                </a:lnTo>
                <a:lnTo>
                  <a:pt x="849" y="194"/>
                </a:lnTo>
                <a:lnTo>
                  <a:pt x="838" y="176"/>
                </a:lnTo>
                <a:lnTo>
                  <a:pt x="832" y="169"/>
                </a:lnTo>
                <a:lnTo>
                  <a:pt x="832" y="165"/>
                </a:lnTo>
                <a:lnTo>
                  <a:pt x="832" y="165"/>
                </a:lnTo>
                <a:lnTo>
                  <a:pt x="832" y="163"/>
                </a:lnTo>
                <a:lnTo>
                  <a:pt x="834" y="161"/>
                </a:lnTo>
                <a:lnTo>
                  <a:pt x="840" y="157"/>
                </a:lnTo>
                <a:lnTo>
                  <a:pt x="845" y="156"/>
                </a:lnTo>
                <a:lnTo>
                  <a:pt x="847" y="154"/>
                </a:lnTo>
                <a:lnTo>
                  <a:pt x="847" y="152"/>
                </a:lnTo>
                <a:lnTo>
                  <a:pt x="847" y="152"/>
                </a:lnTo>
                <a:lnTo>
                  <a:pt x="847" y="152"/>
                </a:lnTo>
                <a:lnTo>
                  <a:pt x="847" y="152"/>
                </a:lnTo>
                <a:lnTo>
                  <a:pt x="847" y="152"/>
                </a:lnTo>
                <a:lnTo>
                  <a:pt x="847" y="144"/>
                </a:lnTo>
                <a:lnTo>
                  <a:pt x="847" y="137"/>
                </a:lnTo>
                <a:lnTo>
                  <a:pt x="851" y="133"/>
                </a:lnTo>
                <a:lnTo>
                  <a:pt x="853" y="130"/>
                </a:lnTo>
                <a:lnTo>
                  <a:pt x="858" y="128"/>
                </a:lnTo>
                <a:lnTo>
                  <a:pt x="862" y="126"/>
                </a:lnTo>
                <a:lnTo>
                  <a:pt x="873" y="126"/>
                </a:lnTo>
                <a:lnTo>
                  <a:pt x="884" y="128"/>
                </a:lnTo>
                <a:lnTo>
                  <a:pt x="895" y="131"/>
                </a:lnTo>
                <a:lnTo>
                  <a:pt x="903" y="133"/>
                </a:lnTo>
                <a:lnTo>
                  <a:pt x="906" y="133"/>
                </a:lnTo>
                <a:lnTo>
                  <a:pt x="906" y="133"/>
                </a:lnTo>
                <a:lnTo>
                  <a:pt x="908" y="131"/>
                </a:lnTo>
                <a:lnTo>
                  <a:pt x="910" y="130"/>
                </a:lnTo>
                <a:lnTo>
                  <a:pt x="906" y="122"/>
                </a:lnTo>
                <a:lnTo>
                  <a:pt x="903" y="117"/>
                </a:lnTo>
                <a:lnTo>
                  <a:pt x="903" y="113"/>
                </a:lnTo>
                <a:lnTo>
                  <a:pt x="903" y="109"/>
                </a:lnTo>
                <a:lnTo>
                  <a:pt x="903" y="109"/>
                </a:lnTo>
                <a:lnTo>
                  <a:pt x="905" y="107"/>
                </a:lnTo>
                <a:lnTo>
                  <a:pt x="908" y="104"/>
                </a:lnTo>
                <a:lnTo>
                  <a:pt x="918" y="102"/>
                </a:lnTo>
                <a:lnTo>
                  <a:pt x="918" y="102"/>
                </a:lnTo>
                <a:lnTo>
                  <a:pt x="918" y="102"/>
                </a:lnTo>
                <a:lnTo>
                  <a:pt x="919" y="100"/>
                </a:lnTo>
                <a:lnTo>
                  <a:pt x="921" y="102"/>
                </a:lnTo>
                <a:lnTo>
                  <a:pt x="925" y="105"/>
                </a:lnTo>
                <a:lnTo>
                  <a:pt x="929" y="111"/>
                </a:lnTo>
                <a:lnTo>
                  <a:pt x="931" y="111"/>
                </a:lnTo>
                <a:lnTo>
                  <a:pt x="932" y="111"/>
                </a:lnTo>
                <a:lnTo>
                  <a:pt x="932" y="111"/>
                </a:lnTo>
                <a:lnTo>
                  <a:pt x="936" y="109"/>
                </a:lnTo>
                <a:lnTo>
                  <a:pt x="938" y="105"/>
                </a:lnTo>
                <a:lnTo>
                  <a:pt x="938" y="100"/>
                </a:lnTo>
                <a:lnTo>
                  <a:pt x="940" y="98"/>
                </a:lnTo>
                <a:lnTo>
                  <a:pt x="940" y="96"/>
                </a:lnTo>
                <a:lnTo>
                  <a:pt x="944" y="96"/>
                </a:lnTo>
                <a:lnTo>
                  <a:pt x="949" y="98"/>
                </a:lnTo>
                <a:lnTo>
                  <a:pt x="949" y="98"/>
                </a:lnTo>
                <a:lnTo>
                  <a:pt x="953" y="100"/>
                </a:lnTo>
                <a:lnTo>
                  <a:pt x="953" y="102"/>
                </a:lnTo>
                <a:lnTo>
                  <a:pt x="953" y="102"/>
                </a:lnTo>
                <a:lnTo>
                  <a:pt x="949" y="107"/>
                </a:lnTo>
                <a:lnTo>
                  <a:pt x="949" y="111"/>
                </a:lnTo>
                <a:lnTo>
                  <a:pt x="949" y="113"/>
                </a:lnTo>
                <a:lnTo>
                  <a:pt x="951" y="113"/>
                </a:lnTo>
                <a:lnTo>
                  <a:pt x="957" y="109"/>
                </a:lnTo>
                <a:lnTo>
                  <a:pt x="957" y="109"/>
                </a:lnTo>
                <a:lnTo>
                  <a:pt x="960" y="105"/>
                </a:lnTo>
                <a:lnTo>
                  <a:pt x="964" y="105"/>
                </a:lnTo>
                <a:lnTo>
                  <a:pt x="964" y="105"/>
                </a:lnTo>
                <a:lnTo>
                  <a:pt x="971" y="105"/>
                </a:lnTo>
                <a:lnTo>
                  <a:pt x="975" y="107"/>
                </a:lnTo>
                <a:lnTo>
                  <a:pt x="977" y="111"/>
                </a:lnTo>
                <a:lnTo>
                  <a:pt x="977" y="117"/>
                </a:lnTo>
                <a:lnTo>
                  <a:pt x="973" y="124"/>
                </a:lnTo>
                <a:lnTo>
                  <a:pt x="973" y="128"/>
                </a:lnTo>
                <a:lnTo>
                  <a:pt x="973" y="128"/>
                </a:lnTo>
                <a:lnTo>
                  <a:pt x="975" y="131"/>
                </a:lnTo>
                <a:lnTo>
                  <a:pt x="981" y="131"/>
                </a:lnTo>
                <a:lnTo>
                  <a:pt x="988" y="133"/>
                </a:lnTo>
                <a:lnTo>
                  <a:pt x="992" y="135"/>
                </a:lnTo>
                <a:lnTo>
                  <a:pt x="994" y="139"/>
                </a:lnTo>
                <a:lnTo>
                  <a:pt x="994" y="146"/>
                </a:lnTo>
                <a:lnTo>
                  <a:pt x="994" y="156"/>
                </a:lnTo>
                <a:lnTo>
                  <a:pt x="994" y="156"/>
                </a:lnTo>
                <a:lnTo>
                  <a:pt x="992" y="159"/>
                </a:lnTo>
                <a:lnTo>
                  <a:pt x="994" y="161"/>
                </a:lnTo>
                <a:lnTo>
                  <a:pt x="994" y="161"/>
                </a:lnTo>
                <a:lnTo>
                  <a:pt x="1001" y="167"/>
                </a:lnTo>
                <a:lnTo>
                  <a:pt x="1007" y="170"/>
                </a:lnTo>
                <a:lnTo>
                  <a:pt x="1021" y="176"/>
                </a:lnTo>
                <a:lnTo>
                  <a:pt x="1034" y="181"/>
                </a:lnTo>
                <a:lnTo>
                  <a:pt x="1042" y="185"/>
                </a:lnTo>
                <a:lnTo>
                  <a:pt x="1047" y="193"/>
                </a:lnTo>
                <a:lnTo>
                  <a:pt x="1047" y="193"/>
                </a:lnTo>
                <a:lnTo>
                  <a:pt x="1051" y="198"/>
                </a:lnTo>
                <a:lnTo>
                  <a:pt x="1053" y="206"/>
                </a:lnTo>
                <a:lnTo>
                  <a:pt x="1055" y="226"/>
                </a:lnTo>
                <a:lnTo>
                  <a:pt x="1057" y="235"/>
                </a:lnTo>
                <a:lnTo>
                  <a:pt x="1060" y="243"/>
                </a:lnTo>
                <a:lnTo>
                  <a:pt x="1064" y="250"/>
                </a:lnTo>
                <a:lnTo>
                  <a:pt x="1070" y="254"/>
                </a:lnTo>
                <a:lnTo>
                  <a:pt x="1070" y="254"/>
                </a:lnTo>
                <a:lnTo>
                  <a:pt x="1071" y="254"/>
                </a:lnTo>
                <a:lnTo>
                  <a:pt x="1073" y="252"/>
                </a:lnTo>
                <a:lnTo>
                  <a:pt x="1073" y="246"/>
                </a:lnTo>
                <a:lnTo>
                  <a:pt x="1070" y="235"/>
                </a:lnTo>
                <a:lnTo>
                  <a:pt x="1070" y="235"/>
                </a:lnTo>
                <a:lnTo>
                  <a:pt x="1066" y="228"/>
                </a:lnTo>
                <a:lnTo>
                  <a:pt x="1064" y="219"/>
                </a:lnTo>
                <a:lnTo>
                  <a:pt x="1062" y="202"/>
                </a:lnTo>
                <a:lnTo>
                  <a:pt x="1062" y="194"/>
                </a:lnTo>
                <a:lnTo>
                  <a:pt x="1060" y="185"/>
                </a:lnTo>
                <a:lnTo>
                  <a:pt x="1055" y="176"/>
                </a:lnTo>
                <a:lnTo>
                  <a:pt x="1045" y="163"/>
                </a:lnTo>
                <a:lnTo>
                  <a:pt x="1045" y="163"/>
                </a:lnTo>
                <a:lnTo>
                  <a:pt x="1040" y="157"/>
                </a:lnTo>
                <a:lnTo>
                  <a:pt x="1034" y="152"/>
                </a:lnTo>
                <a:lnTo>
                  <a:pt x="1034" y="152"/>
                </a:lnTo>
                <a:lnTo>
                  <a:pt x="1034" y="152"/>
                </a:lnTo>
                <a:lnTo>
                  <a:pt x="1029" y="143"/>
                </a:lnTo>
                <a:lnTo>
                  <a:pt x="1025" y="135"/>
                </a:lnTo>
                <a:lnTo>
                  <a:pt x="1023" y="128"/>
                </a:lnTo>
                <a:lnTo>
                  <a:pt x="1023" y="122"/>
                </a:lnTo>
                <a:lnTo>
                  <a:pt x="1027" y="117"/>
                </a:lnTo>
                <a:lnTo>
                  <a:pt x="1029" y="113"/>
                </a:lnTo>
                <a:lnTo>
                  <a:pt x="1034" y="109"/>
                </a:lnTo>
                <a:lnTo>
                  <a:pt x="1040" y="107"/>
                </a:lnTo>
                <a:lnTo>
                  <a:pt x="1053" y="105"/>
                </a:lnTo>
                <a:lnTo>
                  <a:pt x="1070" y="105"/>
                </a:lnTo>
                <a:lnTo>
                  <a:pt x="1084" y="107"/>
                </a:lnTo>
                <a:lnTo>
                  <a:pt x="1096" y="111"/>
                </a:lnTo>
                <a:lnTo>
                  <a:pt x="1096" y="111"/>
                </a:lnTo>
                <a:lnTo>
                  <a:pt x="1103" y="115"/>
                </a:lnTo>
                <a:lnTo>
                  <a:pt x="1109" y="118"/>
                </a:lnTo>
                <a:lnTo>
                  <a:pt x="1121" y="131"/>
                </a:lnTo>
                <a:lnTo>
                  <a:pt x="1142" y="156"/>
                </a:lnTo>
                <a:lnTo>
                  <a:pt x="1142" y="156"/>
                </a:lnTo>
                <a:lnTo>
                  <a:pt x="1151" y="169"/>
                </a:lnTo>
                <a:lnTo>
                  <a:pt x="1157" y="178"/>
                </a:lnTo>
                <a:lnTo>
                  <a:pt x="1157" y="178"/>
                </a:lnTo>
                <a:lnTo>
                  <a:pt x="1159" y="167"/>
                </a:lnTo>
                <a:lnTo>
                  <a:pt x="1157" y="161"/>
                </a:lnTo>
                <a:lnTo>
                  <a:pt x="1157" y="159"/>
                </a:lnTo>
                <a:lnTo>
                  <a:pt x="1155" y="157"/>
                </a:lnTo>
                <a:lnTo>
                  <a:pt x="1155" y="157"/>
                </a:lnTo>
                <a:lnTo>
                  <a:pt x="1151" y="157"/>
                </a:lnTo>
                <a:lnTo>
                  <a:pt x="1149" y="156"/>
                </a:lnTo>
                <a:lnTo>
                  <a:pt x="1149" y="154"/>
                </a:lnTo>
                <a:lnTo>
                  <a:pt x="1149" y="154"/>
                </a:lnTo>
                <a:lnTo>
                  <a:pt x="1151" y="152"/>
                </a:lnTo>
                <a:lnTo>
                  <a:pt x="1155" y="152"/>
                </a:lnTo>
                <a:lnTo>
                  <a:pt x="1155" y="152"/>
                </a:lnTo>
                <a:lnTo>
                  <a:pt x="1162" y="152"/>
                </a:lnTo>
                <a:lnTo>
                  <a:pt x="1168" y="152"/>
                </a:lnTo>
                <a:lnTo>
                  <a:pt x="1173" y="156"/>
                </a:lnTo>
                <a:lnTo>
                  <a:pt x="1177" y="161"/>
                </a:lnTo>
                <a:lnTo>
                  <a:pt x="1177" y="161"/>
                </a:lnTo>
                <a:lnTo>
                  <a:pt x="1177" y="163"/>
                </a:lnTo>
                <a:lnTo>
                  <a:pt x="1177" y="165"/>
                </a:lnTo>
                <a:lnTo>
                  <a:pt x="1179" y="165"/>
                </a:lnTo>
                <a:lnTo>
                  <a:pt x="1179" y="165"/>
                </a:lnTo>
                <a:lnTo>
                  <a:pt x="1185" y="157"/>
                </a:lnTo>
                <a:lnTo>
                  <a:pt x="1188" y="146"/>
                </a:lnTo>
                <a:lnTo>
                  <a:pt x="1196" y="122"/>
                </a:lnTo>
                <a:lnTo>
                  <a:pt x="1199" y="111"/>
                </a:lnTo>
                <a:lnTo>
                  <a:pt x="1205" y="102"/>
                </a:lnTo>
                <a:lnTo>
                  <a:pt x="1212" y="94"/>
                </a:lnTo>
                <a:lnTo>
                  <a:pt x="1218" y="93"/>
                </a:lnTo>
                <a:lnTo>
                  <a:pt x="1223" y="93"/>
                </a:lnTo>
                <a:lnTo>
                  <a:pt x="1223" y="93"/>
                </a:lnTo>
                <a:lnTo>
                  <a:pt x="1236" y="93"/>
                </a:lnTo>
                <a:lnTo>
                  <a:pt x="1242" y="93"/>
                </a:lnTo>
                <a:lnTo>
                  <a:pt x="1246" y="96"/>
                </a:lnTo>
                <a:lnTo>
                  <a:pt x="1249" y="100"/>
                </a:lnTo>
                <a:lnTo>
                  <a:pt x="1251" y="107"/>
                </a:lnTo>
                <a:lnTo>
                  <a:pt x="1255" y="113"/>
                </a:lnTo>
                <a:lnTo>
                  <a:pt x="1257" y="115"/>
                </a:lnTo>
                <a:lnTo>
                  <a:pt x="1261" y="117"/>
                </a:lnTo>
                <a:lnTo>
                  <a:pt x="1274" y="117"/>
                </a:lnTo>
                <a:lnTo>
                  <a:pt x="1292" y="115"/>
                </a:lnTo>
                <a:lnTo>
                  <a:pt x="1292" y="115"/>
                </a:lnTo>
                <a:lnTo>
                  <a:pt x="1296" y="117"/>
                </a:lnTo>
                <a:lnTo>
                  <a:pt x="1303" y="122"/>
                </a:lnTo>
                <a:lnTo>
                  <a:pt x="1309" y="126"/>
                </a:lnTo>
                <a:lnTo>
                  <a:pt x="1312" y="128"/>
                </a:lnTo>
                <a:lnTo>
                  <a:pt x="1314" y="126"/>
                </a:lnTo>
                <a:lnTo>
                  <a:pt x="1314" y="126"/>
                </a:lnTo>
                <a:lnTo>
                  <a:pt x="1312" y="122"/>
                </a:lnTo>
                <a:lnTo>
                  <a:pt x="1311" y="118"/>
                </a:lnTo>
                <a:lnTo>
                  <a:pt x="1311" y="118"/>
                </a:lnTo>
                <a:lnTo>
                  <a:pt x="1305" y="113"/>
                </a:lnTo>
                <a:lnTo>
                  <a:pt x="1303" y="111"/>
                </a:lnTo>
                <a:lnTo>
                  <a:pt x="1305" y="109"/>
                </a:lnTo>
                <a:lnTo>
                  <a:pt x="1309" y="104"/>
                </a:lnTo>
                <a:lnTo>
                  <a:pt x="1318" y="100"/>
                </a:lnTo>
                <a:lnTo>
                  <a:pt x="1318" y="100"/>
                </a:lnTo>
                <a:lnTo>
                  <a:pt x="1322" y="98"/>
                </a:lnTo>
                <a:lnTo>
                  <a:pt x="1327" y="100"/>
                </a:lnTo>
                <a:lnTo>
                  <a:pt x="1331" y="104"/>
                </a:lnTo>
                <a:lnTo>
                  <a:pt x="1335" y="109"/>
                </a:lnTo>
                <a:lnTo>
                  <a:pt x="1335" y="109"/>
                </a:lnTo>
                <a:lnTo>
                  <a:pt x="1337" y="109"/>
                </a:lnTo>
                <a:lnTo>
                  <a:pt x="1335" y="104"/>
                </a:lnTo>
                <a:lnTo>
                  <a:pt x="1335" y="96"/>
                </a:lnTo>
                <a:lnTo>
                  <a:pt x="1337" y="91"/>
                </a:lnTo>
                <a:lnTo>
                  <a:pt x="1340" y="87"/>
                </a:lnTo>
                <a:lnTo>
                  <a:pt x="1340" y="87"/>
                </a:lnTo>
                <a:lnTo>
                  <a:pt x="1342" y="81"/>
                </a:lnTo>
                <a:lnTo>
                  <a:pt x="1344" y="74"/>
                </a:lnTo>
                <a:lnTo>
                  <a:pt x="1344" y="74"/>
                </a:lnTo>
                <a:lnTo>
                  <a:pt x="1342" y="67"/>
                </a:lnTo>
                <a:lnTo>
                  <a:pt x="1338" y="59"/>
                </a:lnTo>
                <a:lnTo>
                  <a:pt x="1329" y="44"/>
                </a:lnTo>
                <a:lnTo>
                  <a:pt x="1320" y="29"/>
                </a:lnTo>
                <a:lnTo>
                  <a:pt x="1316" y="22"/>
                </a:lnTo>
                <a:lnTo>
                  <a:pt x="1316" y="16"/>
                </a:lnTo>
                <a:lnTo>
                  <a:pt x="1316" y="16"/>
                </a:lnTo>
                <a:lnTo>
                  <a:pt x="1320" y="11"/>
                </a:lnTo>
                <a:lnTo>
                  <a:pt x="1325" y="9"/>
                </a:lnTo>
                <a:lnTo>
                  <a:pt x="1333" y="7"/>
                </a:lnTo>
                <a:lnTo>
                  <a:pt x="1340" y="9"/>
                </a:lnTo>
                <a:lnTo>
                  <a:pt x="1355" y="15"/>
                </a:lnTo>
                <a:lnTo>
                  <a:pt x="1362" y="16"/>
                </a:lnTo>
                <a:lnTo>
                  <a:pt x="1362" y="16"/>
                </a:lnTo>
                <a:lnTo>
                  <a:pt x="1374" y="11"/>
                </a:lnTo>
                <a:lnTo>
                  <a:pt x="1392" y="4"/>
                </a:lnTo>
                <a:lnTo>
                  <a:pt x="1403" y="0"/>
                </a:lnTo>
                <a:lnTo>
                  <a:pt x="1414" y="0"/>
                </a:lnTo>
                <a:lnTo>
                  <a:pt x="1418" y="2"/>
                </a:lnTo>
                <a:lnTo>
                  <a:pt x="1424" y="5"/>
                </a:lnTo>
                <a:lnTo>
                  <a:pt x="1427" y="9"/>
                </a:lnTo>
                <a:lnTo>
                  <a:pt x="1429" y="15"/>
                </a:lnTo>
                <a:lnTo>
                  <a:pt x="1429" y="15"/>
                </a:lnTo>
                <a:lnTo>
                  <a:pt x="1431" y="18"/>
                </a:lnTo>
                <a:lnTo>
                  <a:pt x="1431" y="22"/>
                </a:lnTo>
                <a:lnTo>
                  <a:pt x="1429" y="29"/>
                </a:lnTo>
                <a:lnTo>
                  <a:pt x="1429" y="31"/>
                </a:lnTo>
                <a:lnTo>
                  <a:pt x="1431" y="35"/>
                </a:lnTo>
                <a:lnTo>
                  <a:pt x="1437" y="37"/>
                </a:lnTo>
                <a:lnTo>
                  <a:pt x="1448" y="37"/>
                </a:lnTo>
                <a:lnTo>
                  <a:pt x="1448" y="37"/>
                </a:lnTo>
                <a:lnTo>
                  <a:pt x="1459" y="39"/>
                </a:lnTo>
                <a:lnTo>
                  <a:pt x="1463" y="41"/>
                </a:lnTo>
                <a:lnTo>
                  <a:pt x="1463" y="44"/>
                </a:lnTo>
                <a:lnTo>
                  <a:pt x="1463" y="44"/>
                </a:lnTo>
                <a:lnTo>
                  <a:pt x="1461" y="59"/>
                </a:lnTo>
                <a:lnTo>
                  <a:pt x="1457" y="70"/>
                </a:lnTo>
                <a:lnTo>
                  <a:pt x="1455" y="76"/>
                </a:lnTo>
                <a:lnTo>
                  <a:pt x="1455" y="81"/>
                </a:lnTo>
                <a:lnTo>
                  <a:pt x="1459" y="85"/>
                </a:lnTo>
                <a:lnTo>
                  <a:pt x="1463" y="89"/>
                </a:lnTo>
                <a:lnTo>
                  <a:pt x="1463" y="89"/>
                </a:lnTo>
                <a:lnTo>
                  <a:pt x="1468" y="89"/>
                </a:lnTo>
                <a:lnTo>
                  <a:pt x="1474" y="89"/>
                </a:lnTo>
                <a:lnTo>
                  <a:pt x="1479" y="87"/>
                </a:lnTo>
                <a:lnTo>
                  <a:pt x="1483" y="87"/>
                </a:lnTo>
                <a:lnTo>
                  <a:pt x="1483" y="87"/>
                </a:lnTo>
                <a:lnTo>
                  <a:pt x="1489" y="91"/>
                </a:lnTo>
                <a:lnTo>
                  <a:pt x="1494" y="96"/>
                </a:lnTo>
                <a:lnTo>
                  <a:pt x="1502" y="102"/>
                </a:lnTo>
                <a:lnTo>
                  <a:pt x="1509" y="107"/>
                </a:lnTo>
                <a:lnTo>
                  <a:pt x="1509" y="107"/>
                </a:lnTo>
                <a:lnTo>
                  <a:pt x="1516" y="109"/>
                </a:lnTo>
                <a:lnTo>
                  <a:pt x="1520" y="109"/>
                </a:lnTo>
                <a:lnTo>
                  <a:pt x="1522" y="104"/>
                </a:lnTo>
                <a:lnTo>
                  <a:pt x="1520" y="98"/>
                </a:lnTo>
                <a:lnTo>
                  <a:pt x="1520" y="87"/>
                </a:lnTo>
                <a:lnTo>
                  <a:pt x="1520" y="81"/>
                </a:lnTo>
                <a:lnTo>
                  <a:pt x="1524" y="78"/>
                </a:lnTo>
                <a:lnTo>
                  <a:pt x="1524" y="78"/>
                </a:lnTo>
                <a:lnTo>
                  <a:pt x="1542" y="72"/>
                </a:lnTo>
                <a:lnTo>
                  <a:pt x="1555" y="68"/>
                </a:lnTo>
                <a:lnTo>
                  <a:pt x="1566" y="63"/>
                </a:lnTo>
                <a:lnTo>
                  <a:pt x="1581" y="50"/>
                </a:lnTo>
                <a:lnTo>
                  <a:pt x="1581" y="50"/>
                </a:lnTo>
                <a:lnTo>
                  <a:pt x="1585" y="48"/>
                </a:lnTo>
                <a:lnTo>
                  <a:pt x="1594" y="46"/>
                </a:lnTo>
                <a:lnTo>
                  <a:pt x="1616" y="44"/>
                </a:lnTo>
                <a:lnTo>
                  <a:pt x="1639" y="42"/>
                </a:lnTo>
                <a:lnTo>
                  <a:pt x="1646" y="42"/>
                </a:lnTo>
                <a:lnTo>
                  <a:pt x="1650" y="44"/>
                </a:lnTo>
                <a:lnTo>
                  <a:pt x="1650" y="44"/>
                </a:lnTo>
                <a:lnTo>
                  <a:pt x="1644" y="46"/>
                </a:lnTo>
                <a:lnTo>
                  <a:pt x="1631" y="52"/>
                </a:lnTo>
                <a:lnTo>
                  <a:pt x="1609" y="61"/>
                </a:lnTo>
                <a:lnTo>
                  <a:pt x="1609" y="61"/>
                </a:lnTo>
                <a:lnTo>
                  <a:pt x="1590" y="68"/>
                </a:lnTo>
                <a:lnTo>
                  <a:pt x="1579" y="72"/>
                </a:lnTo>
                <a:lnTo>
                  <a:pt x="1576" y="76"/>
                </a:lnTo>
                <a:lnTo>
                  <a:pt x="1576" y="76"/>
                </a:lnTo>
                <a:lnTo>
                  <a:pt x="1576" y="76"/>
                </a:lnTo>
                <a:lnTo>
                  <a:pt x="1579" y="80"/>
                </a:lnTo>
                <a:lnTo>
                  <a:pt x="1583" y="83"/>
                </a:lnTo>
                <a:lnTo>
                  <a:pt x="1587" y="87"/>
                </a:lnTo>
                <a:lnTo>
                  <a:pt x="1589" y="91"/>
                </a:lnTo>
                <a:lnTo>
                  <a:pt x="1589" y="91"/>
                </a:lnTo>
                <a:lnTo>
                  <a:pt x="1589" y="96"/>
                </a:lnTo>
                <a:lnTo>
                  <a:pt x="1585" y="100"/>
                </a:lnTo>
                <a:lnTo>
                  <a:pt x="1585" y="100"/>
                </a:lnTo>
                <a:lnTo>
                  <a:pt x="1578" y="105"/>
                </a:lnTo>
                <a:lnTo>
                  <a:pt x="1565" y="111"/>
                </a:lnTo>
                <a:lnTo>
                  <a:pt x="1552" y="117"/>
                </a:lnTo>
                <a:lnTo>
                  <a:pt x="1550" y="120"/>
                </a:lnTo>
                <a:lnTo>
                  <a:pt x="1548" y="122"/>
                </a:lnTo>
                <a:lnTo>
                  <a:pt x="1548" y="122"/>
                </a:lnTo>
                <a:lnTo>
                  <a:pt x="1553" y="128"/>
                </a:lnTo>
                <a:lnTo>
                  <a:pt x="1557" y="131"/>
                </a:lnTo>
                <a:lnTo>
                  <a:pt x="1570" y="137"/>
                </a:lnTo>
                <a:lnTo>
                  <a:pt x="1583" y="139"/>
                </a:lnTo>
                <a:lnTo>
                  <a:pt x="1596" y="139"/>
                </a:lnTo>
                <a:lnTo>
                  <a:pt x="1620" y="137"/>
                </a:lnTo>
                <a:lnTo>
                  <a:pt x="1628" y="137"/>
                </a:lnTo>
                <a:lnTo>
                  <a:pt x="1633" y="141"/>
                </a:lnTo>
                <a:lnTo>
                  <a:pt x="1633" y="141"/>
                </a:lnTo>
                <a:lnTo>
                  <a:pt x="1639" y="148"/>
                </a:lnTo>
                <a:lnTo>
                  <a:pt x="1641" y="154"/>
                </a:lnTo>
                <a:lnTo>
                  <a:pt x="1642" y="161"/>
                </a:lnTo>
                <a:lnTo>
                  <a:pt x="1642" y="167"/>
                </a:lnTo>
                <a:lnTo>
                  <a:pt x="1641" y="170"/>
                </a:lnTo>
                <a:lnTo>
                  <a:pt x="1639" y="176"/>
                </a:lnTo>
                <a:lnTo>
                  <a:pt x="1633" y="183"/>
                </a:lnTo>
                <a:lnTo>
                  <a:pt x="1615" y="198"/>
                </a:lnTo>
                <a:lnTo>
                  <a:pt x="1607" y="206"/>
                </a:lnTo>
                <a:lnTo>
                  <a:pt x="1600" y="215"/>
                </a:lnTo>
                <a:lnTo>
                  <a:pt x="1600" y="215"/>
                </a:lnTo>
                <a:lnTo>
                  <a:pt x="1600" y="217"/>
                </a:lnTo>
                <a:lnTo>
                  <a:pt x="1602" y="217"/>
                </a:lnTo>
                <a:lnTo>
                  <a:pt x="1605" y="215"/>
                </a:lnTo>
                <a:lnTo>
                  <a:pt x="1611" y="213"/>
                </a:lnTo>
                <a:lnTo>
                  <a:pt x="1613" y="213"/>
                </a:lnTo>
                <a:lnTo>
                  <a:pt x="1613" y="215"/>
                </a:lnTo>
                <a:lnTo>
                  <a:pt x="1613" y="215"/>
                </a:lnTo>
                <a:lnTo>
                  <a:pt x="1613" y="219"/>
                </a:lnTo>
                <a:lnTo>
                  <a:pt x="1609" y="220"/>
                </a:lnTo>
                <a:lnTo>
                  <a:pt x="1607" y="224"/>
                </a:lnTo>
                <a:lnTo>
                  <a:pt x="1607" y="228"/>
                </a:lnTo>
                <a:lnTo>
                  <a:pt x="1607" y="228"/>
                </a:lnTo>
                <a:lnTo>
                  <a:pt x="1609" y="230"/>
                </a:lnTo>
                <a:lnTo>
                  <a:pt x="1611" y="230"/>
                </a:lnTo>
                <a:lnTo>
                  <a:pt x="1620" y="230"/>
                </a:lnTo>
                <a:lnTo>
                  <a:pt x="1646" y="220"/>
                </a:lnTo>
                <a:lnTo>
                  <a:pt x="1672" y="213"/>
                </a:lnTo>
                <a:lnTo>
                  <a:pt x="1681" y="211"/>
                </a:lnTo>
                <a:lnTo>
                  <a:pt x="1685" y="211"/>
                </a:lnTo>
                <a:lnTo>
                  <a:pt x="1687" y="213"/>
                </a:lnTo>
                <a:lnTo>
                  <a:pt x="1687" y="213"/>
                </a:lnTo>
                <a:lnTo>
                  <a:pt x="1687" y="215"/>
                </a:lnTo>
                <a:lnTo>
                  <a:pt x="1687" y="219"/>
                </a:lnTo>
                <a:lnTo>
                  <a:pt x="1683" y="222"/>
                </a:lnTo>
                <a:lnTo>
                  <a:pt x="1679" y="228"/>
                </a:lnTo>
                <a:lnTo>
                  <a:pt x="1678" y="230"/>
                </a:lnTo>
                <a:lnTo>
                  <a:pt x="1678" y="233"/>
                </a:lnTo>
                <a:lnTo>
                  <a:pt x="1678" y="233"/>
                </a:lnTo>
                <a:lnTo>
                  <a:pt x="1678" y="235"/>
                </a:lnTo>
                <a:lnTo>
                  <a:pt x="1681" y="237"/>
                </a:lnTo>
                <a:lnTo>
                  <a:pt x="1689" y="241"/>
                </a:lnTo>
                <a:lnTo>
                  <a:pt x="1694" y="243"/>
                </a:lnTo>
                <a:lnTo>
                  <a:pt x="1694" y="243"/>
                </a:lnTo>
                <a:lnTo>
                  <a:pt x="1694" y="245"/>
                </a:lnTo>
                <a:lnTo>
                  <a:pt x="1694" y="245"/>
                </a:lnTo>
                <a:lnTo>
                  <a:pt x="1685" y="250"/>
                </a:lnTo>
                <a:lnTo>
                  <a:pt x="1676" y="258"/>
                </a:lnTo>
                <a:lnTo>
                  <a:pt x="1676" y="258"/>
                </a:lnTo>
                <a:lnTo>
                  <a:pt x="1666" y="270"/>
                </a:lnTo>
                <a:lnTo>
                  <a:pt x="1655" y="282"/>
                </a:lnTo>
                <a:lnTo>
                  <a:pt x="1655" y="282"/>
                </a:lnTo>
                <a:lnTo>
                  <a:pt x="1650" y="291"/>
                </a:lnTo>
                <a:lnTo>
                  <a:pt x="1648" y="295"/>
                </a:lnTo>
                <a:lnTo>
                  <a:pt x="1648" y="295"/>
                </a:lnTo>
                <a:lnTo>
                  <a:pt x="1650" y="295"/>
                </a:lnTo>
                <a:lnTo>
                  <a:pt x="1650" y="295"/>
                </a:lnTo>
                <a:lnTo>
                  <a:pt x="1655" y="293"/>
                </a:lnTo>
                <a:lnTo>
                  <a:pt x="1661" y="289"/>
                </a:lnTo>
                <a:lnTo>
                  <a:pt x="1672" y="278"/>
                </a:lnTo>
                <a:lnTo>
                  <a:pt x="1685" y="265"/>
                </a:lnTo>
                <a:lnTo>
                  <a:pt x="1694" y="256"/>
                </a:lnTo>
                <a:lnTo>
                  <a:pt x="1694" y="256"/>
                </a:lnTo>
                <a:lnTo>
                  <a:pt x="1698" y="254"/>
                </a:lnTo>
                <a:lnTo>
                  <a:pt x="1700" y="254"/>
                </a:lnTo>
                <a:lnTo>
                  <a:pt x="1704" y="256"/>
                </a:lnTo>
                <a:lnTo>
                  <a:pt x="1704" y="256"/>
                </a:lnTo>
                <a:lnTo>
                  <a:pt x="1707" y="258"/>
                </a:lnTo>
                <a:lnTo>
                  <a:pt x="1707" y="256"/>
                </a:lnTo>
                <a:lnTo>
                  <a:pt x="1705" y="252"/>
                </a:lnTo>
                <a:lnTo>
                  <a:pt x="1705" y="252"/>
                </a:lnTo>
                <a:lnTo>
                  <a:pt x="1707" y="250"/>
                </a:lnTo>
                <a:lnTo>
                  <a:pt x="1709" y="252"/>
                </a:lnTo>
                <a:lnTo>
                  <a:pt x="1717" y="256"/>
                </a:lnTo>
                <a:lnTo>
                  <a:pt x="1717" y="256"/>
                </a:lnTo>
                <a:lnTo>
                  <a:pt x="1730" y="263"/>
                </a:lnTo>
                <a:lnTo>
                  <a:pt x="1737" y="265"/>
                </a:lnTo>
                <a:lnTo>
                  <a:pt x="1744" y="267"/>
                </a:lnTo>
                <a:lnTo>
                  <a:pt x="1744" y="267"/>
                </a:lnTo>
                <a:lnTo>
                  <a:pt x="1755" y="265"/>
                </a:lnTo>
                <a:lnTo>
                  <a:pt x="1761" y="267"/>
                </a:lnTo>
                <a:lnTo>
                  <a:pt x="1765" y="269"/>
                </a:lnTo>
                <a:lnTo>
                  <a:pt x="1767" y="272"/>
                </a:lnTo>
                <a:lnTo>
                  <a:pt x="1768" y="282"/>
                </a:lnTo>
                <a:lnTo>
                  <a:pt x="1770" y="285"/>
                </a:lnTo>
                <a:lnTo>
                  <a:pt x="1776" y="287"/>
                </a:lnTo>
                <a:lnTo>
                  <a:pt x="1776" y="287"/>
                </a:lnTo>
                <a:lnTo>
                  <a:pt x="1783" y="285"/>
                </a:lnTo>
                <a:lnTo>
                  <a:pt x="1793" y="283"/>
                </a:lnTo>
                <a:lnTo>
                  <a:pt x="1798" y="282"/>
                </a:lnTo>
                <a:lnTo>
                  <a:pt x="1804" y="283"/>
                </a:lnTo>
                <a:lnTo>
                  <a:pt x="1806" y="287"/>
                </a:lnTo>
                <a:lnTo>
                  <a:pt x="1807" y="293"/>
                </a:lnTo>
                <a:lnTo>
                  <a:pt x="1807" y="293"/>
                </a:lnTo>
                <a:lnTo>
                  <a:pt x="1806" y="304"/>
                </a:lnTo>
                <a:lnTo>
                  <a:pt x="1802" y="311"/>
                </a:lnTo>
                <a:lnTo>
                  <a:pt x="1796" y="319"/>
                </a:lnTo>
                <a:lnTo>
                  <a:pt x="1791" y="324"/>
                </a:lnTo>
                <a:lnTo>
                  <a:pt x="1780" y="332"/>
                </a:lnTo>
                <a:lnTo>
                  <a:pt x="1778" y="334"/>
                </a:lnTo>
                <a:lnTo>
                  <a:pt x="1778" y="334"/>
                </a:lnTo>
                <a:lnTo>
                  <a:pt x="1778" y="334"/>
                </a:lnTo>
                <a:lnTo>
                  <a:pt x="1785" y="337"/>
                </a:lnTo>
                <a:lnTo>
                  <a:pt x="1787" y="339"/>
                </a:lnTo>
                <a:lnTo>
                  <a:pt x="1785" y="343"/>
                </a:lnTo>
                <a:lnTo>
                  <a:pt x="1785" y="343"/>
                </a:lnTo>
                <a:lnTo>
                  <a:pt x="1776" y="345"/>
                </a:lnTo>
                <a:lnTo>
                  <a:pt x="1761" y="348"/>
                </a:lnTo>
                <a:lnTo>
                  <a:pt x="1748" y="354"/>
                </a:lnTo>
                <a:lnTo>
                  <a:pt x="1742" y="356"/>
                </a:lnTo>
                <a:lnTo>
                  <a:pt x="1742" y="359"/>
                </a:lnTo>
                <a:lnTo>
                  <a:pt x="1742" y="359"/>
                </a:lnTo>
                <a:lnTo>
                  <a:pt x="1744" y="359"/>
                </a:lnTo>
                <a:lnTo>
                  <a:pt x="1748" y="358"/>
                </a:lnTo>
                <a:lnTo>
                  <a:pt x="1754" y="356"/>
                </a:lnTo>
                <a:lnTo>
                  <a:pt x="1754" y="356"/>
                </a:lnTo>
                <a:lnTo>
                  <a:pt x="1767" y="354"/>
                </a:lnTo>
                <a:lnTo>
                  <a:pt x="1780" y="352"/>
                </a:lnTo>
                <a:lnTo>
                  <a:pt x="1793" y="350"/>
                </a:lnTo>
                <a:lnTo>
                  <a:pt x="1798" y="352"/>
                </a:lnTo>
                <a:lnTo>
                  <a:pt x="1804" y="354"/>
                </a:lnTo>
                <a:lnTo>
                  <a:pt x="1804" y="354"/>
                </a:lnTo>
                <a:lnTo>
                  <a:pt x="1811" y="356"/>
                </a:lnTo>
                <a:lnTo>
                  <a:pt x="1813" y="359"/>
                </a:lnTo>
                <a:lnTo>
                  <a:pt x="1815" y="361"/>
                </a:lnTo>
                <a:lnTo>
                  <a:pt x="1815" y="361"/>
                </a:lnTo>
                <a:lnTo>
                  <a:pt x="1813" y="365"/>
                </a:lnTo>
                <a:lnTo>
                  <a:pt x="1809" y="369"/>
                </a:lnTo>
                <a:lnTo>
                  <a:pt x="1806" y="372"/>
                </a:lnTo>
                <a:lnTo>
                  <a:pt x="1802" y="374"/>
                </a:lnTo>
                <a:lnTo>
                  <a:pt x="1791" y="374"/>
                </a:lnTo>
                <a:lnTo>
                  <a:pt x="1778" y="374"/>
                </a:lnTo>
                <a:lnTo>
                  <a:pt x="1754" y="374"/>
                </a:lnTo>
                <a:lnTo>
                  <a:pt x="1742" y="376"/>
                </a:lnTo>
                <a:lnTo>
                  <a:pt x="1739" y="378"/>
                </a:lnTo>
                <a:lnTo>
                  <a:pt x="1737" y="380"/>
                </a:lnTo>
                <a:lnTo>
                  <a:pt x="1737" y="380"/>
                </a:lnTo>
                <a:lnTo>
                  <a:pt x="1737" y="382"/>
                </a:lnTo>
                <a:lnTo>
                  <a:pt x="1739" y="382"/>
                </a:lnTo>
                <a:lnTo>
                  <a:pt x="1744" y="382"/>
                </a:lnTo>
                <a:lnTo>
                  <a:pt x="1754" y="382"/>
                </a:lnTo>
                <a:lnTo>
                  <a:pt x="1754" y="382"/>
                </a:lnTo>
                <a:lnTo>
                  <a:pt x="1781" y="382"/>
                </a:lnTo>
                <a:lnTo>
                  <a:pt x="1798" y="382"/>
                </a:lnTo>
                <a:lnTo>
                  <a:pt x="1806" y="384"/>
                </a:lnTo>
                <a:lnTo>
                  <a:pt x="1806" y="384"/>
                </a:lnTo>
                <a:lnTo>
                  <a:pt x="1806" y="387"/>
                </a:lnTo>
                <a:lnTo>
                  <a:pt x="1804" y="389"/>
                </a:lnTo>
                <a:lnTo>
                  <a:pt x="1794" y="391"/>
                </a:lnTo>
                <a:lnTo>
                  <a:pt x="1787" y="393"/>
                </a:lnTo>
                <a:lnTo>
                  <a:pt x="1785" y="395"/>
                </a:lnTo>
                <a:lnTo>
                  <a:pt x="1785" y="397"/>
                </a:lnTo>
                <a:lnTo>
                  <a:pt x="1785" y="397"/>
                </a:lnTo>
                <a:lnTo>
                  <a:pt x="1789" y="398"/>
                </a:lnTo>
                <a:lnTo>
                  <a:pt x="1793" y="400"/>
                </a:lnTo>
                <a:lnTo>
                  <a:pt x="1800" y="400"/>
                </a:lnTo>
                <a:lnTo>
                  <a:pt x="1807" y="398"/>
                </a:lnTo>
                <a:lnTo>
                  <a:pt x="1815" y="397"/>
                </a:lnTo>
                <a:lnTo>
                  <a:pt x="1820" y="395"/>
                </a:lnTo>
                <a:lnTo>
                  <a:pt x="1824" y="397"/>
                </a:lnTo>
                <a:lnTo>
                  <a:pt x="1826" y="402"/>
                </a:lnTo>
                <a:lnTo>
                  <a:pt x="1826" y="413"/>
                </a:lnTo>
                <a:lnTo>
                  <a:pt x="1826" y="413"/>
                </a:lnTo>
                <a:lnTo>
                  <a:pt x="1824" y="419"/>
                </a:lnTo>
                <a:lnTo>
                  <a:pt x="1818" y="423"/>
                </a:lnTo>
                <a:lnTo>
                  <a:pt x="1809" y="424"/>
                </a:lnTo>
                <a:lnTo>
                  <a:pt x="1809" y="424"/>
                </a:lnTo>
                <a:lnTo>
                  <a:pt x="1806" y="428"/>
                </a:lnTo>
                <a:lnTo>
                  <a:pt x="1806" y="432"/>
                </a:lnTo>
                <a:lnTo>
                  <a:pt x="1806" y="435"/>
                </a:lnTo>
                <a:lnTo>
                  <a:pt x="1804" y="437"/>
                </a:lnTo>
                <a:lnTo>
                  <a:pt x="1804" y="437"/>
                </a:lnTo>
                <a:lnTo>
                  <a:pt x="1794" y="441"/>
                </a:lnTo>
                <a:lnTo>
                  <a:pt x="1785" y="439"/>
                </a:lnTo>
                <a:lnTo>
                  <a:pt x="1778" y="435"/>
                </a:lnTo>
                <a:lnTo>
                  <a:pt x="1770" y="430"/>
                </a:lnTo>
                <a:lnTo>
                  <a:pt x="1755" y="419"/>
                </a:lnTo>
                <a:lnTo>
                  <a:pt x="1746" y="415"/>
                </a:lnTo>
                <a:lnTo>
                  <a:pt x="1739" y="413"/>
                </a:lnTo>
                <a:lnTo>
                  <a:pt x="1739" y="413"/>
                </a:lnTo>
                <a:lnTo>
                  <a:pt x="1737" y="413"/>
                </a:lnTo>
                <a:lnTo>
                  <a:pt x="1737" y="415"/>
                </a:lnTo>
                <a:lnTo>
                  <a:pt x="1741" y="417"/>
                </a:lnTo>
                <a:lnTo>
                  <a:pt x="1741" y="417"/>
                </a:lnTo>
                <a:lnTo>
                  <a:pt x="1744" y="421"/>
                </a:lnTo>
                <a:lnTo>
                  <a:pt x="1742" y="423"/>
                </a:lnTo>
                <a:lnTo>
                  <a:pt x="1733" y="423"/>
                </a:lnTo>
                <a:lnTo>
                  <a:pt x="1733" y="423"/>
                </a:lnTo>
                <a:lnTo>
                  <a:pt x="1717" y="423"/>
                </a:lnTo>
                <a:lnTo>
                  <a:pt x="1717" y="423"/>
                </a:lnTo>
                <a:lnTo>
                  <a:pt x="1709" y="424"/>
                </a:lnTo>
                <a:lnTo>
                  <a:pt x="1705" y="426"/>
                </a:lnTo>
                <a:lnTo>
                  <a:pt x="1704" y="426"/>
                </a:lnTo>
                <a:lnTo>
                  <a:pt x="1704" y="426"/>
                </a:lnTo>
                <a:lnTo>
                  <a:pt x="1705" y="428"/>
                </a:lnTo>
                <a:lnTo>
                  <a:pt x="1711" y="430"/>
                </a:lnTo>
                <a:lnTo>
                  <a:pt x="1718" y="430"/>
                </a:lnTo>
                <a:lnTo>
                  <a:pt x="1718" y="430"/>
                </a:lnTo>
                <a:lnTo>
                  <a:pt x="1735" y="432"/>
                </a:lnTo>
                <a:lnTo>
                  <a:pt x="1759" y="437"/>
                </a:lnTo>
                <a:lnTo>
                  <a:pt x="1772" y="441"/>
                </a:lnTo>
                <a:lnTo>
                  <a:pt x="1781" y="445"/>
                </a:lnTo>
                <a:lnTo>
                  <a:pt x="1789" y="450"/>
                </a:lnTo>
                <a:lnTo>
                  <a:pt x="1791" y="454"/>
                </a:lnTo>
                <a:lnTo>
                  <a:pt x="1793" y="456"/>
                </a:lnTo>
                <a:lnTo>
                  <a:pt x="1793" y="456"/>
                </a:lnTo>
                <a:lnTo>
                  <a:pt x="1793" y="458"/>
                </a:lnTo>
                <a:lnTo>
                  <a:pt x="1791" y="458"/>
                </a:lnTo>
                <a:lnTo>
                  <a:pt x="1785" y="460"/>
                </a:lnTo>
                <a:lnTo>
                  <a:pt x="1765" y="458"/>
                </a:lnTo>
                <a:lnTo>
                  <a:pt x="1746" y="454"/>
                </a:lnTo>
                <a:lnTo>
                  <a:pt x="1735" y="454"/>
                </a:lnTo>
                <a:lnTo>
                  <a:pt x="1735" y="454"/>
                </a:lnTo>
                <a:lnTo>
                  <a:pt x="1733" y="454"/>
                </a:lnTo>
                <a:lnTo>
                  <a:pt x="1735" y="456"/>
                </a:lnTo>
                <a:lnTo>
                  <a:pt x="1739" y="458"/>
                </a:lnTo>
                <a:lnTo>
                  <a:pt x="1746" y="461"/>
                </a:lnTo>
                <a:lnTo>
                  <a:pt x="1746" y="461"/>
                </a:lnTo>
                <a:lnTo>
                  <a:pt x="1765" y="463"/>
                </a:lnTo>
                <a:lnTo>
                  <a:pt x="1774" y="465"/>
                </a:lnTo>
                <a:lnTo>
                  <a:pt x="1778" y="469"/>
                </a:lnTo>
                <a:lnTo>
                  <a:pt x="1781" y="473"/>
                </a:lnTo>
                <a:lnTo>
                  <a:pt x="1781" y="473"/>
                </a:lnTo>
                <a:lnTo>
                  <a:pt x="1781" y="478"/>
                </a:lnTo>
                <a:lnTo>
                  <a:pt x="1780" y="480"/>
                </a:lnTo>
                <a:lnTo>
                  <a:pt x="1774" y="482"/>
                </a:lnTo>
                <a:lnTo>
                  <a:pt x="1768" y="482"/>
                </a:lnTo>
                <a:lnTo>
                  <a:pt x="1755" y="480"/>
                </a:lnTo>
                <a:lnTo>
                  <a:pt x="1750" y="480"/>
                </a:lnTo>
                <a:lnTo>
                  <a:pt x="1750" y="480"/>
                </a:lnTo>
                <a:lnTo>
                  <a:pt x="1750" y="482"/>
                </a:lnTo>
                <a:lnTo>
                  <a:pt x="1752" y="482"/>
                </a:lnTo>
                <a:lnTo>
                  <a:pt x="1759" y="486"/>
                </a:lnTo>
                <a:lnTo>
                  <a:pt x="1767" y="487"/>
                </a:lnTo>
                <a:lnTo>
                  <a:pt x="1770" y="489"/>
                </a:lnTo>
                <a:lnTo>
                  <a:pt x="1770" y="491"/>
                </a:lnTo>
                <a:lnTo>
                  <a:pt x="1770" y="491"/>
                </a:lnTo>
                <a:lnTo>
                  <a:pt x="1767" y="493"/>
                </a:lnTo>
                <a:lnTo>
                  <a:pt x="1767" y="493"/>
                </a:lnTo>
                <a:lnTo>
                  <a:pt x="1761" y="491"/>
                </a:lnTo>
                <a:lnTo>
                  <a:pt x="1755" y="493"/>
                </a:lnTo>
                <a:lnTo>
                  <a:pt x="1742" y="500"/>
                </a:lnTo>
                <a:lnTo>
                  <a:pt x="1728" y="510"/>
                </a:lnTo>
                <a:lnTo>
                  <a:pt x="1718" y="515"/>
                </a:lnTo>
                <a:lnTo>
                  <a:pt x="1707" y="521"/>
                </a:lnTo>
                <a:lnTo>
                  <a:pt x="1707" y="521"/>
                </a:lnTo>
                <a:lnTo>
                  <a:pt x="1704" y="521"/>
                </a:lnTo>
                <a:lnTo>
                  <a:pt x="1704" y="521"/>
                </a:lnTo>
                <a:lnTo>
                  <a:pt x="1694" y="517"/>
                </a:lnTo>
                <a:lnTo>
                  <a:pt x="1689" y="511"/>
                </a:lnTo>
                <a:lnTo>
                  <a:pt x="1678" y="499"/>
                </a:lnTo>
                <a:lnTo>
                  <a:pt x="1678" y="499"/>
                </a:lnTo>
                <a:lnTo>
                  <a:pt x="1674" y="495"/>
                </a:lnTo>
                <a:lnTo>
                  <a:pt x="1665" y="491"/>
                </a:lnTo>
                <a:lnTo>
                  <a:pt x="1659" y="491"/>
                </a:lnTo>
                <a:lnTo>
                  <a:pt x="1657" y="491"/>
                </a:lnTo>
                <a:lnTo>
                  <a:pt x="1657" y="491"/>
                </a:lnTo>
                <a:lnTo>
                  <a:pt x="1657" y="491"/>
                </a:lnTo>
                <a:lnTo>
                  <a:pt x="1679" y="511"/>
                </a:lnTo>
                <a:lnTo>
                  <a:pt x="1692" y="524"/>
                </a:lnTo>
                <a:lnTo>
                  <a:pt x="1696" y="530"/>
                </a:lnTo>
                <a:lnTo>
                  <a:pt x="1698" y="534"/>
                </a:lnTo>
                <a:lnTo>
                  <a:pt x="1698" y="534"/>
                </a:lnTo>
                <a:lnTo>
                  <a:pt x="1696" y="536"/>
                </a:lnTo>
                <a:lnTo>
                  <a:pt x="1692" y="536"/>
                </a:lnTo>
                <a:lnTo>
                  <a:pt x="1683" y="534"/>
                </a:lnTo>
                <a:lnTo>
                  <a:pt x="1672" y="530"/>
                </a:lnTo>
                <a:lnTo>
                  <a:pt x="1666" y="528"/>
                </a:lnTo>
                <a:lnTo>
                  <a:pt x="1663" y="530"/>
                </a:lnTo>
                <a:lnTo>
                  <a:pt x="1663" y="530"/>
                </a:lnTo>
                <a:lnTo>
                  <a:pt x="1663" y="532"/>
                </a:lnTo>
                <a:lnTo>
                  <a:pt x="1663" y="534"/>
                </a:lnTo>
                <a:lnTo>
                  <a:pt x="1663" y="534"/>
                </a:lnTo>
                <a:lnTo>
                  <a:pt x="1672" y="543"/>
                </a:lnTo>
                <a:lnTo>
                  <a:pt x="1672" y="547"/>
                </a:lnTo>
                <a:lnTo>
                  <a:pt x="1672" y="549"/>
                </a:lnTo>
                <a:lnTo>
                  <a:pt x="1670" y="549"/>
                </a:lnTo>
                <a:lnTo>
                  <a:pt x="1665" y="547"/>
                </a:lnTo>
                <a:lnTo>
                  <a:pt x="1665" y="547"/>
                </a:lnTo>
                <a:lnTo>
                  <a:pt x="1659" y="547"/>
                </a:lnTo>
                <a:lnTo>
                  <a:pt x="1652" y="549"/>
                </a:lnTo>
                <a:lnTo>
                  <a:pt x="1648" y="549"/>
                </a:lnTo>
                <a:lnTo>
                  <a:pt x="1646" y="550"/>
                </a:lnTo>
                <a:lnTo>
                  <a:pt x="1646" y="554"/>
                </a:lnTo>
                <a:lnTo>
                  <a:pt x="1648" y="556"/>
                </a:lnTo>
                <a:lnTo>
                  <a:pt x="1648" y="556"/>
                </a:lnTo>
                <a:lnTo>
                  <a:pt x="1657" y="562"/>
                </a:lnTo>
                <a:lnTo>
                  <a:pt x="1661" y="562"/>
                </a:lnTo>
                <a:lnTo>
                  <a:pt x="1665" y="562"/>
                </a:lnTo>
                <a:lnTo>
                  <a:pt x="1672" y="556"/>
                </a:lnTo>
                <a:lnTo>
                  <a:pt x="1681" y="550"/>
                </a:lnTo>
                <a:lnTo>
                  <a:pt x="1681" y="550"/>
                </a:lnTo>
                <a:lnTo>
                  <a:pt x="1683" y="550"/>
                </a:lnTo>
                <a:lnTo>
                  <a:pt x="1685" y="550"/>
                </a:lnTo>
                <a:lnTo>
                  <a:pt x="1685" y="550"/>
                </a:lnTo>
                <a:lnTo>
                  <a:pt x="1685" y="550"/>
                </a:lnTo>
                <a:lnTo>
                  <a:pt x="1683" y="554"/>
                </a:lnTo>
                <a:lnTo>
                  <a:pt x="1679" y="560"/>
                </a:lnTo>
                <a:lnTo>
                  <a:pt x="1670" y="567"/>
                </a:lnTo>
                <a:lnTo>
                  <a:pt x="1670" y="567"/>
                </a:lnTo>
                <a:close/>
                <a:moveTo>
                  <a:pt x="1390" y="287"/>
                </a:moveTo>
                <a:lnTo>
                  <a:pt x="1390" y="287"/>
                </a:lnTo>
                <a:lnTo>
                  <a:pt x="1392" y="282"/>
                </a:lnTo>
                <a:lnTo>
                  <a:pt x="1392" y="276"/>
                </a:lnTo>
                <a:lnTo>
                  <a:pt x="1390" y="270"/>
                </a:lnTo>
                <a:lnTo>
                  <a:pt x="1388" y="265"/>
                </a:lnTo>
                <a:lnTo>
                  <a:pt x="1381" y="256"/>
                </a:lnTo>
                <a:lnTo>
                  <a:pt x="1372" y="248"/>
                </a:lnTo>
                <a:lnTo>
                  <a:pt x="1372" y="248"/>
                </a:lnTo>
                <a:lnTo>
                  <a:pt x="1372" y="248"/>
                </a:lnTo>
                <a:lnTo>
                  <a:pt x="1366" y="243"/>
                </a:lnTo>
                <a:lnTo>
                  <a:pt x="1362" y="237"/>
                </a:lnTo>
                <a:lnTo>
                  <a:pt x="1359" y="224"/>
                </a:lnTo>
                <a:lnTo>
                  <a:pt x="1355" y="213"/>
                </a:lnTo>
                <a:lnTo>
                  <a:pt x="1353" y="209"/>
                </a:lnTo>
                <a:lnTo>
                  <a:pt x="1350" y="206"/>
                </a:lnTo>
                <a:lnTo>
                  <a:pt x="1350" y="206"/>
                </a:lnTo>
                <a:lnTo>
                  <a:pt x="1348" y="206"/>
                </a:lnTo>
                <a:lnTo>
                  <a:pt x="1348" y="207"/>
                </a:lnTo>
                <a:lnTo>
                  <a:pt x="1348" y="213"/>
                </a:lnTo>
                <a:lnTo>
                  <a:pt x="1350" y="220"/>
                </a:lnTo>
                <a:lnTo>
                  <a:pt x="1350" y="220"/>
                </a:lnTo>
                <a:lnTo>
                  <a:pt x="1348" y="230"/>
                </a:lnTo>
                <a:lnTo>
                  <a:pt x="1346" y="235"/>
                </a:lnTo>
                <a:lnTo>
                  <a:pt x="1348" y="239"/>
                </a:lnTo>
                <a:lnTo>
                  <a:pt x="1348" y="239"/>
                </a:lnTo>
                <a:lnTo>
                  <a:pt x="1350" y="245"/>
                </a:lnTo>
                <a:lnTo>
                  <a:pt x="1355" y="248"/>
                </a:lnTo>
                <a:lnTo>
                  <a:pt x="1366" y="256"/>
                </a:lnTo>
                <a:lnTo>
                  <a:pt x="1377" y="263"/>
                </a:lnTo>
                <a:lnTo>
                  <a:pt x="1385" y="269"/>
                </a:lnTo>
                <a:lnTo>
                  <a:pt x="1385" y="269"/>
                </a:lnTo>
                <a:lnTo>
                  <a:pt x="1385" y="272"/>
                </a:lnTo>
                <a:lnTo>
                  <a:pt x="1385" y="280"/>
                </a:lnTo>
                <a:lnTo>
                  <a:pt x="1385" y="287"/>
                </a:lnTo>
                <a:lnTo>
                  <a:pt x="1387" y="291"/>
                </a:lnTo>
                <a:lnTo>
                  <a:pt x="1388" y="293"/>
                </a:lnTo>
                <a:lnTo>
                  <a:pt x="1388" y="293"/>
                </a:lnTo>
                <a:lnTo>
                  <a:pt x="1390" y="293"/>
                </a:lnTo>
                <a:lnTo>
                  <a:pt x="1390" y="293"/>
                </a:lnTo>
                <a:lnTo>
                  <a:pt x="1390" y="287"/>
                </a:lnTo>
                <a:lnTo>
                  <a:pt x="1390" y="287"/>
                </a:lnTo>
                <a:close/>
                <a:moveTo>
                  <a:pt x="1678" y="334"/>
                </a:moveTo>
                <a:lnTo>
                  <a:pt x="1678" y="334"/>
                </a:lnTo>
                <a:lnTo>
                  <a:pt x="1678" y="334"/>
                </a:lnTo>
                <a:lnTo>
                  <a:pt x="1676" y="335"/>
                </a:lnTo>
                <a:lnTo>
                  <a:pt x="1676" y="337"/>
                </a:lnTo>
                <a:lnTo>
                  <a:pt x="1674" y="346"/>
                </a:lnTo>
                <a:lnTo>
                  <a:pt x="1672" y="354"/>
                </a:lnTo>
                <a:lnTo>
                  <a:pt x="1670" y="358"/>
                </a:lnTo>
                <a:lnTo>
                  <a:pt x="1668" y="361"/>
                </a:lnTo>
                <a:lnTo>
                  <a:pt x="1668" y="361"/>
                </a:lnTo>
                <a:lnTo>
                  <a:pt x="1661" y="365"/>
                </a:lnTo>
                <a:lnTo>
                  <a:pt x="1654" y="371"/>
                </a:lnTo>
                <a:lnTo>
                  <a:pt x="1642" y="382"/>
                </a:lnTo>
                <a:lnTo>
                  <a:pt x="1642" y="382"/>
                </a:lnTo>
                <a:lnTo>
                  <a:pt x="1618" y="397"/>
                </a:lnTo>
                <a:lnTo>
                  <a:pt x="1618" y="397"/>
                </a:lnTo>
                <a:lnTo>
                  <a:pt x="1611" y="404"/>
                </a:lnTo>
                <a:lnTo>
                  <a:pt x="1611" y="406"/>
                </a:lnTo>
                <a:lnTo>
                  <a:pt x="1613" y="404"/>
                </a:lnTo>
                <a:lnTo>
                  <a:pt x="1624" y="400"/>
                </a:lnTo>
                <a:lnTo>
                  <a:pt x="1639" y="391"/>
                </a:lnTo>
                <a:lnTo>
                  <a:pt x="1655" y="378"/>
                </a:lnTo>
                <a:lnTo>
                  <a:pt x="1670" y="363"/>
                </a:lnTo>
                <a:lnTo>
                  <a:pt x="1674" y="356"/>
                </a:lnTo>
                <a:lnTo>
                  <a:pt x="1678" y="348"/>
                </a:lnTo>
                <a:lnTo>
                  <a:pt x="1679" y="341"/>
                </a:lnTo>
                <a:lnTo>
                  <a:pt x="1678" y="334"/>
                </a:lnTo>
                <a:lnTo>
                  <a:pt x="1678" y="334"/>
                </a:lnTo>
                <a:close/>
              </a:path>
            </a:pathLst>
          </a:custGeom>
          <a:solidFill>
            <a:schemeClr val="bg1">
              <a:lumMod val="75000"/>
            </a:schemeClr>
          </a:solidFill>
          <a:ln w="9525">
            <a:solidFill>
              <a:schemeClr val="bg1"/>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Corbel"/>
              <a:ea typeface="+mn-ea"/>
              <a:cs typeface="+mn-cs"/>
            </a:endParaRPr>
          </a:p>
        </p:txBody>
      </p:sp>
      <p:grpSp>
        <p:nvGrpSpPr>
          <p:cNvPr id="10" name="Faeroe Island">
            <a:extLst>
              <a:ext uri="{FF2B5EF4-FFF2-40B4-BE49-F238E27FC236}">
                <a16:creationId xmlns:a16="http://schemas.microsoft.com/office/drawing/2014/main" id="{AADB3B88-1B68-46AA-A0DD-050624144894}"/>
              </a:ext>
            </a:extLst>
          </p:cNvPr>
          <p:cNvGrpSpPr>
            <a:grpSpLocks noChangeAspect="1"/>
          </p:cNvGrpSpPr>
          <p:nvPr/>
        </p:nvGrpSpPr>
        <p:grpSpPr bwMode="auto">
          <a:xfrm>
            <a:off x="3756336" y="4920935"/>
            <a:ext cx="219075" cy="322263"/>
            <a:chOff x="4167" y="3001"/>
            <a:chExt cx="138" cy="203"/>
          </a:xfrm>
          <a:solidFill>
            <a:schemeClr val="accent1">
              <a:lumMod val="60000"/>
              <a:lumOff val="40000"/>
            </a:schemeClr>
          </a:solidFill>
        </p:grpSpPr>
        <p:sp>
          <p:nvSpPr>
            <p:cNvPr id="11" name="Freeform 5">
              <a:extLst>
                <a:ext uri="{FF2B5EF4-FFF2-40B4-BE49-F238E27FC236}">
                  <a16:creationId xmlns:a16="http://schemas.microsoft.com/office/drawing/2014/main" id="{F0FF75EB-379F-48E8-8E11-3E5B0F11150E}"/>
                </a:ext>
              </a:extLst>
            </p:cNvPr>
            <p:cNvSpPr>
              <a:spLocks/>
            </p:cNvSpPr>
            <p:nvPr/>
          </p:nvSpPr>
          <p:spPr bwMode="auto">
            <a:xfrm>
              <a:off x="4217" y="3156"/>
              <a:ext cx="28" cy="48"/>
            </a:xfrm>
            <a:custGeom>
              <a:avLst/>
              <a:gdLst>
                <a:gd name="T0" fmla="*/ 25 w 28"/>
                <a:gd name="T1" fmla="*/ 41 h 48"/>
                <a:gd name="T2" fmla="*/ 28 w 28"/>
                <a:gd name="T3" fmla="*/ 48 h 48"/>
                <a:gd name="T4" fmla="*/ 23 w 28"/>
                <a:gd name="T5" fmla="*/ 46 h 48"/>
                <a:gd name="T6" fmla="*/ 15 w 28"/>
                <a:gd name="T7" fmla="*/ 39 h 48"/>
                <a:gd name="T8" fmla="*/ 3 w 28"/>
                <a:gd name="T9" fmla="*/ 22 h 48"/>
                <a:gd name="T10" fmla="*/ 0 w 28"/>
                <a:gd name="T11" fmla="*/ 7 h 48"/>
                <a:gd name="T12" fmla="*/ 0 w 28"/>
                <a:gd name="T13" fmla="*/ 0 h 48"/>
                <a:gd name="T14" fmla="*/ 3 w 28"/>
                <a:gd name="T15" fmla="*/ 0 h 48"/>
                <a:gd name="T16" fmla="*/ 5 w 28"/>
                <a:gd name="T17" fmla="*/ 7 h 48"/>
                <a:gd name="T18" fmla="*/ 20 w 28"/>
                <a:gd name="T19" fmla="*/ 12 h 48"/>
                <a:gd name="T20" fmla="*/ 23 w 28"/>
                <a:gd name="T21" fmla="*/ 14 h 48"/>
                <a:gd name="T22" fmla="*/ 23 w 28"/>
                <a:gd name="T23" fmla="*/ 22 h 48"/>
                <a:gd name="T24" fmla="*/ 25 w 28"/>
                <a:gd name="T25" fmla="*/ 29 h 48"/>
                <a:gd name="T26" fmla="*/ 25 w 28"/>
                <a:gd name="T27" fmla="*/ 41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8" h="48">
                  <a:moveTo>
                    <a:pt x="25" y="41"/>
                  </a:moveTo>
                  <a:lnTo>
                    <a:pt x="28" y="48"/>
                  </a:lnTo>
                  <a:lnTo>
                    <a:pt x="23" y="46"/>
                  </a:lnTo>
                  <a:lnTo>
                    <a:pt x="15" y="39"/>
                  </a:lnTo>
                  <a:lnTo>
                    <a:pt x="3" y="22"/>
                  </a:lnTo>
                  <a:lnTo>
                    <a:pt x="0" y="7"/>
                  </a:lnTo>
                  <a:lnTo>
                    <a:pt x="0" y="0"/>
                  </a:lnTo>
                  <a:lnTo>
                    <a:pt x="3" y="0"/>
                  </a:lnTo>
                  <a:lnTo>
                    <a:pt x="5" y="7"/>
                  </a:lnTo>
                  <a:lnTo>
                    <a:pt x="20" y="12"/>
                  </a:lnTo>
                  <a:lnTo>
                    <a:pt x="23" y="14"/>
                  </a:lnTo>
                  <a:lnTo>
                    <a:pt x="23" y="22"/>
                  </a:lnTo>
                  <a:lnTo>
                    <a:pt x="25" y="29"/>
                  </a:lnTo>
                  <a:lnTo>
                    <a:pt x="25" y="41"/>
                  </a:lnTo>
                  <a:close/>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Corbel"/>
                <a:ea typeface="+mn-ea"/>
                <a:cs typeface="+mn-cs"/>
              </a:endParaRPr>
            </a:p>
          </p:txBody>
        </p:sp>
        <p:sp>
          <p:nvSpPr>
            <p:cNvPr id="12" name="Freeform 6">
              <a:extLst>
                <a:ext uri="{FF2B5EF4-FFF2-40B4-BE49-F238E27FC236}">
                  <a16:creationId xmlns:a16="http://schemas.microsoft.com/office/drawing/2014/main" id="{727AFC53-26A0-41C0-9DF4-2D312F496F8F}"/>
                </a:ext>
              </a:extLst>
            </p:cNvPr>
            <p:cNvSpPr>
              <a:spLocks/>
            </p:cNvSpPr>
            <p:nvPr/>
          </p:nvSpPr>
          <p:spPr bwMode="auto">
            <a:xfrm>
              <a:off x="4230" y="3097"/>
              <a:ext cx="35" cy="32"/>
            </a:xfrm>
            <a:custGeom>
              <a:avLst/>
              <a:gdLst>
                <a:gd name="T0" fmla="*/ 32 w 35"/>
                <a:gd name="T1" fmla="*/ 22 h 32"/>
                <a:gd name="T2" fmla="*/ 30 w 35"/>
                <a:gd name="T3" fmla="*/ 32 h 32"/>
                <a:gd name="T4" fmla="*/ 25 w 35"/>
                <a:gd name="T5" fmla="*/ 32 h 32"/>
                <a:gd name="T6" fmla="*/ 15 w 35"/>
                <a:gd name="T7" fmla="*/ 19 h 32"/>
                <a:gd name="T8" fmla="*/ 5 w 35"/>
                <a:gd name="T9" fmla="*/ 15 h 32"/>
                <a:gd name="T10" fmla="*/ 2 w 35"/>
                <a:gd name="T11" fmla="*/ 10 h 32"/>
                <a:gd name="T12" fmla="*/ 0 w 35"/>
                <a:gd name="T13" fmla="*/ 2 h 32"/>
                <a:gd name="T14" fmla="*/ 7 w 35"/>
                <a:gd name="T15" fmla="*/ 0 h 32"/>
                <a:gd name="T16" fmla="*/ 12 w 35"/>
                <a:gd name="T17" fmla="*/ 2 h 32"/>
                <a:gd name="T18" fmla="*/ 30 w 35"/>
                <a:gd name="T19" fmla="*/ 12 h 32"/>
                <a:gd name="T20" fmla="*/ 35 w 35"/>
                <a:gd name="T21" fmla="*/ 17 h 32"/>
                <a:gd name="T22" fmla="*/ 32 w 35"/>
                <a:gd name="T23" fmla="*/ 22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5" h="32">
                  <a:moveTo>
                    <a:pt x="32" y="22"/>
                  </a:moveTo>
                  <a:lnTo>
                    <a:pt x="30" y="32"/>
                  </a:lnTo>
                  <a:lnTo>
                    <a:pt x="25" y="32"/>
                  </a:lnTo>
                  <a:lnTo>
                    <a:pt x="15" y="19"/>
                  </a:lnTo>
                  <a:lnTo>
                    <a:pt x="5" y="15"/>
                  </a:lnTo>
                  <a:lnTo>
                    <a:pt x="2" y="10"/>
                  </a:lnTo>
                  <a:lnTo>
                    <a:pt x="0" y="2"/>
                  </a:lnTo>
                  <a:lnTo>
                    <a:pt x="7" y="0"/>
                  </a:lnTo>
                  <a:lnTo>
                    <a:pt x="12" y="2"/>
                  </a:lnTo>
                  <a:lnTo>
                    <a:pt x="30" y="12"/>
                  </a:lnTo>
                  <a:lnTo>
                    <a:pt x="35" y="17"/>
                  </a:lnTo>
                  <a:lnTo>
                    <a:pt x="32" y="22"/>
                  </a:lnTo>
                  <a:close/>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Corbel"/>
                <a:ea typeface="+mn-ea"/>
                <a:cs typeface="+mn-cs"/>
              </a:endParaRPr>
            </a:p>
          </p:txBody>
        </p:sp>
        <p:sp>
          <p:nvSpPr>
            <p:cNvPr id="13" name="Freeform 7">
              <a:extLst>
                <a:ext uri="{FF2B5EF4-FFF2-40B4-BE49-F238E27FC236}">
                  <a16:creationId xmlns:a16="http://schemas.microsoft.com/office/drawing/2014/main" id="{BE0731E6-51F6-47E0-ADB8-E51E22AA93E9}"/>
                </a:ext>
              </a:extLst>
            </p:cNvPr>
            <p:cNvSpPr>
              <a:spLocks/>
            </p:cNvSpPr>
            <p:nvPr/>
          </p:nvSpPr>
          <p:spPr bwMode="auto">
            <a:xfrm>
              <a:off x="4167" y="3045"/>
              <a:ext cx="45" cy="22"/>
            </a:xfrm>
            <a:custGeom>
              <a:avLst/>
              <a:gdLst>
                <a:gd name="T0" fmla="*/ 33 w 45"/>
                <a:gd name="T1" fmla="*/ 3 h 22"/>
                <a:gd name="T2" fmla="*/ 43 w 45"/>
                <a:gd name="T3" fmla="*/ 10 h 22"/>
                <a:gd name="T4" fmla="*/ 45 w 45"/>
                <a:gd name="T5" fmla="*/ 18 h 22"/>
                <a:gd name="T6" fmla="*/ 38 w 45"/>
                <a:gd name="T7" fmla="*/ 22 h 22"/>
                <a:gd name="T8" fmla="*/ 30 w 45"/>
                <a:gd name="T9" fmla="*/ 22 h 22"/>
                <a:gd name="T10" fmla="*/ 20 w 45"/>
                <a:gd name="T11" fmla="*/ 22 h 22"/>
                <a:gd name="T12" fmla="*/ 3 w 45"/>
                <a:gd name="T13" fmla="*/ 15 h 22"/>
                <a:gd name="T14" fmla="*/ 0 w 45"/>
                <a:gd name="T15" fmla="*/ 0 h 22"/>
                <a:gd name="T16" fmla="*/ 10 w 45"/>
                <a:gd name="T17" fmla="*/ 3 h 22"/>
                <a:gd name="T18" fmla="*/ 25 w 45"/>
                <a:gd name="T19" fmla="*/ 0 h 22"/>
                <a:gd name="T20" fmla="*/ 33 w 45"/>
                <a:gd name="T21" fmla="*/ 3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5" h="22">
                  <a:moveTo>
                    <a:pt x="33" y="3"/>
                  </a:moveTo>
                  <a:lnTo>
                    <a:pt x="43" y="10"/>
                  </a:lnTo>
                  <a:lnTo>
                    <a:pt x="45" y="18"/>
                  </a:lnTo>
                  <a:lnTo>
                    <a:pt x="38" y="22"/>
                  </a:lnTo>
                  <a:lnTo>
                    <a:pt x="30" y="22"/>
                  </a:lnTo>
                  <a:lnTo>
                    <a:pt x="20" y="22"/>
                  </a:lnTo>
                  <a:lnTo>
                    <a:pt x="3" y="15"/>
                  </a:lnTo>
                  <a:lnTo>
                    <a:pt x="0" y="0"/>
                  </a:lnTo>
                  <a:lnTo>
                    <a:pt x="10" y="3"/>
                  </a:lnTo>
                  <a:lnTo>
                    <a:pt x="25" y="0"/>
                  </a:lnTo>
                  <a:lnTo>
                    <a:pt x="33" y="3"/>
                  </a:lnTo>
                  <a:close/>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Corbel"/>
                <a:ea typeface="+mn-ea"/>
                <a:cs typeface="+mn-cs"/>
              </a:endParaRPr>
            </a:p>
          </p:txBody>
        </p:sp>
        <p:sp>
          <p:nvSpPr>
            <p:cNvPr id="14" name="Freeform 8">
              <a:extLst>
                <a:ext uri="{FF2B5EF4-FFF2-40B4-BE49-F238E27FC236}">
                  <a16:creationId xmlns:a16="http://schemas.microsoft.com/office/drawing/2014/main" id="{81EA79E2-E5F0-406A-B932-4F2FBB8C3FA1}"/>
                </a:ext>
              </a:extLst>
            </p:cNvPr>
            <p:cNvSpPr>
              <a:spLocks/>
            </p:cNvSpPr>
            <p:nvPr/>
          </p:nvSpPr>
          <p:spPr bwMode="auto">
            <a:xfrm>
              <a:off x="4205" y="3009"/>
              <a:ext cx="70" cy="78"/>
            </a:xfrm>
            <a:custGeom>
              <a:avLst/>
              <a:gdLst>
                <a:gd name="T0" fmla="*/ 70 w 70"/>
                <a:gd name="T1" fmla="*/ 19 h 78"/>
                <a:gd name="T2" fmla="*/ 62 w 70"/>
                <a:gd name="T3" fmla="*/ 49 h 78"/>
                <a:gd name="T4" fmla="*/ 57 w 70"/>
                <a:gd name="T5" fmla="*/ 49 h 78"/>
                <a:gd name="T6" fmla="*/ 47 w 70"/>
                <a:gd name="T7" fmla="*/ 41 h 78"/>
                <a:gd name="T8" fmla="*/ 42 w 70"/>
                <a:gd name="T9" fmla="*/ 39 h 78"/>
                <a:gd name="T10" fmla="*/ 40 w 70"/>
                <a:gd name="T11" fmla="*/ 44 h 78"/>
                <a:gd name="T12" fmla="*/ 37 w 70"/>
                <a:gd name="T13" fmla="*/ 49 h 78"/>
                <a:gd name="T14" fmla="*/ 42 w 70"/>
                <a:gd name="T15" fmla="*/ 51 h 78"/>
                <a:gd name="T16" fmla="*/ 50 w 70"/>
                <a:gd name="T17" fmla="*/ 71 h 78"/>
                <a:gd name="T18" fmla="*/ 50 w 70"/>
                <a:gd name="T19" fmla="*/ 76 h 78"/>
                <a:gd name="T20" fmla="*/ 50 w 70"/>
                <a:gd name="T21" fmla="*/ 78 h 78"/>
                <a:gd name="T22" fmla="*/ 37 w 70"/>
                <a:gd name="T23" fmla="*/ 73 h 78"/>
                <a:gd name="T24" fmla="*/ 15 w 70"/>
                <a:gd name="T25" fmla="*/ 49 h 78"/>
                <a:gd name="T26" fmla="*/ 0 w 70"/>
                <a:gd name="T27" fmla="*/ 7 h 78"/>
                <a:gd name="T28" fmla="*/ 30 w 70"/>
                <a:gd name="T29" fmla="*/ 0 h 78"/>
                <a:gd name="T30" fmla="*/ 47 w 70"/>
                <a:gd name="T31" fmla="*/ 12 h 78"/>
                <a:gd name="T32" fmla="*/ 70 w 70"/>
                <a:gd name="T33" fmla="*/ 19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70" h="78">
                  <a:moveTo>
                    <a:pt x="70" y="19"/>
                  </a:moveTo>
                  <a:lnTo>
                    <a:pt x="62" y="49"/>
                  </a:lnTo>
                  <a:lnTo>
                    <a:pt x="57" y="49"/>
                  </a:lnTo>
                  <a:lnTo>
                    <a:pt x="47" y="41"/>
                  </a:lnTo>
                  <a:lnTo>
                    <a:pt x="42" y="39"/>
                  </a:lnTo>
                  <a:lnTo>
                    <a:pt x="40" y="44"/>
                  </a:lnTo>
                  <a:lnTo>
                    <a:pt x="37" y="49"/>
                  </a:lnTo>
                  <a:lnTo>
                    <a:pt x="42" y="51"/>
                  </a:lnTo>
                  <a:lnTo>
                    <a:pt x="50" y="71"/>
                  </a:lnTo>
                  <a:lnTo>
                    <a:pt x="50" y="76"/>
                  </a:lnTo>
                  <a:lnTo>
                    <a:pt x="50" y="78"/>
                  </a:lnTo>
                  <a:lnTo>
                    <a:pt x="37" y="73"/>
                  </a:lnTo>
                  <a:lnTo>
                    <a:pt x="15" y="49"/>
                  </a:lnTo>
                  <a:lnTo>
                    <a:pt x="0" y="7"/>
                  </a:lnTo>
                  <a:lnTo>
                    <a:pt x="30" y="0"/>
                  </a:lnTo>
                  <a:lnTo>
                    <a:pt x="47" y="12"/>
                  </a:lnTo>
                  <a:lnTo>
                    <a:pt x="70" y="19"/>
                  </a:lnTo>
                  <a:close/>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Corbel"/>
                <a:ea typeface="+mn-ea"/>
                <a:cs typeface="+mn-cs"/>
              </a:endParaRPr>
            </a:p>
          </p:txBody>
        </p:sp>
        <p:sp>
          <p:nvSpPr>
            <p:cNvPr id="15" name="Freeform 9">
              <a:extLst>
                <a:ext uri="{FF2B5EF4-FFF2-40B4-BE49-F238E27FC236}">
                  <a16:creationId xmlns:a16="http://schemas.microsoft.com/office/drawing/2014/main" id="{5B2C7D38-5314-4DEA-8FF1-F3464160A88F}"/>
                </a:ext>
              </a:extLst>
            </p:cNvPr>
            <p:cNvSpPr>
              <a:spLocks/>
            </p:cNvSpPr>
            <p:nvPr/>
          </p:nvSpPr>
          <p:spPr bwMode="auto">
            <a:xfrm>
              <a:off x="4285" y="3001"/>
              <a:ext cx="20" cy="37"/>
            </a:xfrm>
            <a:custGeom>
              <a:avLst/>
              <a:gdLst>
                <a:gd name="T0" fmla="*/ 20 w 20"/>
                <a:gd name="T1" fmla="*/ 22 h 37"/>
                <a:gd name="T2" fmla="*/ 12 w 20"/>
                <a:gd name="T3" fmla="*/ 37 h 37"/>
                <a:gd name="T4" fmla="*/ 2 w 20"/>
                <a:gd name="T5" fmla="*/ 35 h 37"/>
                <a:gd name="T6" fmla="*/ 0 w 20"/>
                <a:gd name="T7" fmla="*/ 32 h 37"/>
                <a:gd name="T8" fmla="*/ 0 w 20"/>
                <a:gd name="T9" fmla="*/ 30 h 37"/>
                <a:gd name="T10" fmla="*/ 2 w 20"/>
                <a:gd name="T11" fmla="*/ 18 h 37"/>
                <a:gd name="T12" fmla="*/ 2 w 20"/>
                <a:gd name="T13" fmla="*/ 0 h 37"/>
                <a:gd name="T14" fmla="*/ 12 w 20"/>
                <a:gd name="T15" fmla="*/ 15 h 37"/>
                <a:gd name="T16" fmla="*/ 20 w 20"/>
                <a:gd name="T17" fmla="*/ 22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0" h="37">
                  <a:moveTo>
                    <a:pt x="20" y="22"/>
                  </a:moveTo>
                  <a:lnTo>
                    <a:pt x="12" y="37"/>
                  </a:lnTo>
                  <a:lnTo>
                    <a:pt x="2" y="35"/>
                  </a:lnTo>
                  <a:lnTo>
                    <a:pt x="0" y="32"/>
                  </a:lnTo>
                  <a:lnTo>
                    <a:pt x="0" y="30"/>
                  </a:lnTo>
                  <a:lnTo>
                    <a:pt x="2" y="18"/>
                  </a:lnTo>
                  <a:lnTo>
                    <a:pt x="2" y="0"/>
                  </a:lnTo>
                  <a:lnTo>
                    <a:pt x="12" y="15"/>
                  </a:lnTo>
                  <a:lnTo>
                    <a:pt x="20" y="22"/>
                  </a:lnTo>
                  <a:close/>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Corbel"/>
                <a:ea typeface="+mn-ea"/>
                <a:cs typeface="+mn-cs"/>
              </a:endParaRPr>
            </a:p>
          </p:txBody>
        </p:sp>
      </p:grpSp>
      <p:sp>
        <p:nvSpPr>
          <p:cNvPr id="30" name="Rektangel 29">
            <a:extLst>
              <a:ext uri="{FF2B5EF4-FFF2-40B4-BE49-F238E27FC236}">
                <a16:creationId xmlns:a16="http://schemas.microsoft.com/office/drawing/2014/main" id="{272DC90F-694B-4A66-8426-8F5CE9DBAE7E}"/>
              </a:ext>
            </a:extLst>
          </p:cNvPr>
          <p:cNvSpPr/>
          <p:nvPr/>
        </p:nvSpPr>
        <p:spPr>
          <a:xfrm>
            <a:off x="2416369" y="3245325"/>
            <a:ext cx="240507" cy="642937"/>
          </a:xfrm>
          <a:prstGeom prst="rect">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a:endParaRPr lang="en-GB" sz="2200" err="1"/>
          </a:p>
        </p:txBody>
      </p:sp>
      <p:sp>
        <p:nvSpPr>
          <p:cNvPr id="31" name="Rektangel 30">
            <a:extLst>
              <a:ext uri="{FF2B5EF4-FFF2-40B4-BE49-F238E27FC236}">
                <a16:creationId xmlns:a16="http://schemas.microsoft.com/office/drawing/2014/main" id="{52C3200A-24FF-4907-969C-E64262CFED88}"/>
              </a:ext>
            </a:extLst>
          </p:cNvPr>
          <p:cNvSpPr/>
          <p:nvPr/>
        </p:nvSpPr>
        <p:spPr>
          <a:xfrm>
            <a:off x="2762739" y="2982177"/>
            <a:ext cx="240507" cy="906085"/>
          </a:xfrm>
          <a:prstGeom prst="rect">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a:endParaRPr lang="en-GB" sz="2200" err="1"/>
          </a:p>
        </p:txBody>
      </p:sp>
      <p:sp>
        <p:nvSpPr>
          <p:cNvPr id="32" name="Rektangel 31">
            <a:extLst>
              <a:ext uri="{FF2B5EF4-FFF2-40B4-BE49-F238E27FC236}">
                <a16:creationId xmlns:a16="http://schemas.microsoft.com/office/drawing/2014/main" id="{BD280469-79B7-4F1B-B696-CF44D25FD9B2}"/>
              </a:ext>
            </a:extLst>
          </p:cNvPr>
          <p:cNvSpPr/>
          <p:nvPr/>
        </p:nvSpPr>
        <p:spPr>
          <a:xfrm>
            <a:off x="7486850" y="5733651"/>
            <a:ext cx="240507" cy="316495"/>
          </a:xfrm>
          <a:prstGeom prst="rect">
            <a:avLst/>
          </a:prstGeom>
          <a:solidFill>
            <a:schemeClr val="accent1">
              <a:lumMod val="40000"/>
              <a:lumOff val="60000"/>
            </a:schemeClr>
          </a:solid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a:endParaRPr lang="en-GB" sz="2200" err="1"/>
          </a:p>
        </p:txBody>
      </p:sp>
      <p:sp>
        <p:nvSpPr>
          <p:cNvPr id="33" name="Rektangel 32">
            <a:extLst>
              <a:ext uri="{FF2B5EF4-FFF2-40B4-BE49-F238E27FC236}">
                <a16:creationId xmlns:a16="http://schemas.microsoft.com/office/drawing/2014/main" id="{44EBBDBA-A0C8-40A9-8161-174A0E9DB473}"/>
              </a:ext>
            </a:extLst>
          </p:cNvPr>
          <p:cNvSpPr/>
          <p:nvPr/>
        </p:nvSpPr>
        <p:spPr>
          <a:xfrm>
            <a:off x="7832131" y="5212158"/>
            <a:ext cx="240507" cy="835200"/>
          </a:xfrm>
          <a:prstGeom prst="rect">
            <a:avLst/>
          </a:prstGeom>
          <a:solidFill>
            <a:schemeClr val="accent1">
              <a:lumMod val="40000"/>
              <a:lumOff val="60000"/>
            </a:schemeClr>
          </a:solid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a:endParaRPr lang="en-GB" sz="2200" err="1"/>
          </a:p>
        </p:txBody>
      </p:sp>
      <p:sp>
        <p:nvSpPr>
          <p:cNvPr id="36" name="Rektangel 35">
            <a:extLst>
              <a:ext uri="{FF2B5EF4-FFF2-40B4-BE49-F238E27FC236}">
                <a16:creationId xmlns:a16="http://schemas.microsoft.com/office/drawing/2014/main" id="{78D73007-2CAD-44DA-9F77-8B03616C471E}"/>
              </a:ext>
            </a:extLst>
          </p:cNvPr>
          <p:cNvSpPr/>
          <p:nvPr/>
        </p:nvSpPr>
        <p:spPr>
          <a:xfrm>
            <a:off x="9403245" y="2827622"/>
            <a:ext cx="240507" cy="966787"/>
          </a:xfrm>
          <a:prstGeom prst="rect">
            <a:avLst/>
          </a:prstGeom>
          <a:solidFill>
            <a:srgbClr val="4268A0"/>
          </a:solidFill>
          <a:ln>
            <a:solidFill>
              <a:srgbClr val="4268A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a:endParaRPr lang="en-GB" sz="2200" err="1"/>
          </a:p>
        </p:txBody>
      </p:sp>
      <p:sp>
        <p:nvSpPr>
          <p:cNvPr id="37" name="Rektangel 36">
            <a:extLst>
              <a:ext uri="{FF2B5EF4-FFF2-40B4-BE49-F238E27FC236}">
                <a16:creationId xmlns:a16="http://schemas.microsoft.com/office/drawing/2014/main" id="{8CE2028E-1793-42DB-A9D8-3A9AD864E209}"/>
              </a:ext>
            </a:extLst>
          </p:cNvPr>
          <p:cNvSpPr/>
          <p:nvPr/>
        </p:nvSpPr>
        <p:spPr>
          <a:xfrm>
            <a:off x="9053333" y="3292824"/>
            <a:ext cx="240507" cy="509588"/>
          </a:xfrm>
          <a:prstGeom prst="rect">
            <a:avLst/>
          </a:prstGeom>
          <a:solidFill>
            <a:srgbClr val="4268A0"/>
          </a:solidFill>
          <a:ln>
            <a:solidFill>
              <a:srgbClr val="4268A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a:endParaRPr lang="en-GB" sz="2200" err="1"/>
          </a:p>
        </p:txBody>
      </p:sp>
      <p:sp>
        <p:nvSpPr>
          <p:cNvPr id="39" name="Rektangel 38">
            <a:extLst>
              <a:ext uri="{FF2B5EF4-FFF2-40B4-BE49-F238E27FC236}">
                <a16:creationId xmlns:a16="http://schemas.microsoft.com/office/drawing/2014/main" id="{AE4EC9A0-4B0B-4B32-AC41-72B2378DC273}"/>
              </a:ext>
            </a:extLst>
          </p:cNvPr>
          <p:cNvSpPr/>
          <p:nvPr/>
        </p:nvSpPr>
        <p:spPr>
          <a:xfrm>
            <a:off x="4555176" y="3832662"/>
            <a:ext cx="240507" cy="50400"/>
          </a:xfrm>
          <a:prstGeom prst="rect">
            <a:avLst/>
          </a:prstGeom>
          <a:solidFill>
            <a:schemeClr val="accent1">
              <a:lumMod val="20000"/>
              <a:lumOff val="80000"/>
            </a:schemeClr>
          </a:solidFill>
          <a:ln>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a:endParaRPr lang="en-GB" sz="2200" err="1"/>
          </a:p>
        </p:txBody>
      </p:sp>
      <p:sp>
        <p:nvSpPr>
          <p:cNvPr id="40" name="Rektangel 39">
            <a:extLst>
              <a:ext uri="{FF2B5EF4-FFF2-40B4-BE49-F238E27FC236}">
                <a16:creationId xmlns:a16="http://schemas.microsoft.com/office/drawing/2014/main" id="{CDE9C5C5-3BBC-4199-9241-1E4934726C05}"/>
              </a:ext>
            </a:extLst>
          </p:cNvPr>
          <p:cNvSpPr/>
          <p:nvPr/>
        </p:nvSpPr>
        <p:spPr>
          <a:xfrm>
            <a:off x="4905897" y="3697414"/>
            <a:ext cx="240507" cy="182355"/>
          </a:xfrm>
          <a:prstGeom prst="rect">
            <a:avLst/>
          </a:prstGeom>
          <a:solidFill>
            <a:schemeClr val="accent1">
              <a:lumMod val="20000"/>
              <a:lumOff val="80000"/>
            </a:schemeClr>
          </a:solidFill>
          <a:ln>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a:endParaRPr lang="en-GB" sz="2200" err="1"/>
          </a:p>
        </p:txBody>
      </p:sp>
      <p:sp>
        <p:nvSpPr>
          <p:cNvPr id="42" name="Rektangel 41">
            <a:extLst>
              <a:ext uri="{FF2B5EF4-FFF2-40B4-BE49-F238E27FC236}">
                <a16:creationId xmlns:a16="http://schemas.microsoft.com/office/drawing/2014/main" id="{B97FE0B1-BED8-4528-B9C1-FF4D14CF8B5A}"/>
              </a:ext>
            </a:extLst>
          </p:cNvPr>
          <p:cNvSpPr/>
          <p:nvPr/>
        </p:nvSpPr>
        <p:spPr>
          <a:xfrm>
            <a:off x="5374234" y="5494902"/>
            <a:ext cx="240507" cy="831226"/>
          </a:xfrm>
          <a:prstGeom prst="rect">
            <a:avLst/>
          </a:prstGeom>
          <a:solidFill>
            <a:schemeClr val="accent1">
              <a:lumMod val="60000"/>
              <a:lumOff val="40000"/>
            </a:schemeClr>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a:endParaRPr lang="en-GB" sz="2200" err="1"/>
          </a:p>
        </p:txBody>
      </p:sp>
      <p:sp>
        <p:nvSpPr>
          <p:cNvPr id="43" name="Rektangel 42">
            <a:extLst>
              <a:ext uri="{FF2B5EF4-FFF2-40B4-BE49-F238E27FC236}">
                <a16:creationId xmlns:a16="http://schemas.microsoft.com/office/drawing/2014/main" id="{0A815E4D-015F-4D80-892B-5F50580EDC5D}"/>
              </a:ext>
            </a:extLst>
          </p:cNvPr>
          <p:cNvSpPr/>
          <p:nvPr/>
        </p:nvSpPr>
        <p:spPr>
          <a:xfrm>
            <a:off x="5035098" y="5556815"/>
            <a:ext cx="240507" cy="766932"/>
          </a:xfrm>
          <a:prstGeom prst="rect">
            <a:avLst/>
          </a:prstGeom>
          <a:solidFill>
            <a:schemeClr val="accent1">
              <a:lumMod val="60000"/>
              <a:lumOff val="40000"/>
            </a:schemeClr>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a:endParaRPr lang="en-GB" sz="2200" err="1"/>
          </a:p>
        </p:txBody>
      </p:sp>
      <p:sp>
        <p:nvSpPr>
          <p:cNvPr id="21" name="TextBox 20">
            <a:extLst>
              <a:ext uri="{FF2B5EF4-FFF2-40B4-BE49-F238E27FC236}">
                <a16:creationId xmlns:a16="http://schemas.microsoft.com/office/drawing/2014/main" id="{D255968F-4200-4411-8C5F-91F43DDAF93B}"/>
              </a:ext>
            </a:extLst>
          </p:cNvPr>
          <p:cNvSpPr txBox="1"/>
          <p:nvPr/>
        </p:nvSpPr>
        <p:spPr>
          <a:xfrm>
            <a:off x="1630362" y="3015133"/>
            <a:ext cx="1025279" cy="215444"/>
          </a:xfrm>
          <a:prstGeom prst="rect">
            <a:avLst/>
          </a:prstGeom>
          <a:noFill/>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algn="r"/>
            <a:r>
              <a:rPr lang="en-US" sz="1400">
                <a:solidFill>
                  <a:schemeClr val="tx1">
                    <a:lumMod val="50000"/>
                    <a:lumOff val="50000"/>
                  </a:schemeClr>
                </a:solidFill>
                <a:latin typeface="Mark Pro Light" panose="020B0504020201010104" pitchFamily="34" charset="0"/>
              </a:rPr>
              <a:t>5ton CO</a:t>
            </a:r>
            <a:r>
              <a:rPr lang="en-US" sz="1400" baseline="-25000">
                <a:solidFill>
                  <a:schemeClr val="tx1">
                    <a:lumMod val="50000"/>
                    <a:lumOff val="50000"/>
                  </a:schemeClr>
                </a:solidFill>
                <a:latin typeface="Mark Pro Light" panose="020B0504020201010104" pitchFamily="34" charset="0"/>
              </a:rPr>
              <a:t>2</a:t>
            </a:r>
            <a:endParaRPr lang="en-US" sz="1100" baseline="-25000">
              <a:solidFill>
                <a:schemeClr val="tx1">
                  <a:lumMod val="50000"/>
                  <a:lumOff val="50000"/>
                </a:schemeClr>
              </a:solidFill>
              <a:latin typeface="Mark Pro Light" panose="020B0504020201010104" pitchFamily="34" charset="0"/>
            </a:endParaRPr>
          </a:p>
        </p:txBody>
      </p:sp>
      <p:sp>
        <p:nvSpPr>
          <p:cNvPr id="34" name="TextBox 20">
            <a:extLst>
              <a:ext uri="{FF2B5EF4-FFF2-40B4-BE49-F238E27FC236}">
                <a16:creationId xmlns:a16="http://schemas.microsoft.com/office/drawing/2014/main" id="{4938C9FB-ADEE-45A7-AD79-6ABF3E468069}"/>
              </a:ext>
            </a:extLst>
          </p:cNvPr>
          <p:cNvSpPr txBox="1"/>
          <p:nvPr/>
        </p:nvSpPr>
        <p:spPr>
          <a:xfrm>
            <a:off x="2750084" y="2759359"/>
            <a:ext cx="871294" cy="215444"/>
          </a:xfrm>
          <a:prstGeom prst="rect">
            <a:avLst/>
          </a:prstGeom>
          <a:noFill/>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r>
              <a:rPr lang="en-US" sz="1400">
                <a:solidFill>
                  <a:schemeClr val="tx1">
                    <a:lumMod val="50000"/>
                    <a:lumOff val="50000"/>
                  </a:schemeClr>
                </a:solidFill>
                <a:latin typeface="Mark Pro Light" panose="020B0504020201010104" pitchFamily="34" charset="0"/>
              </a:rPr>
              <a:t>7ton CO</a:t>
            </a:r>
            <a:r>
              <a:rPr lang="en-US" sz="1400" baseline="-25000">
                <a:solidFill>
                  <a:schemeClr val="tx1">
                    <a:lumMod val="50000"/>
                    <a:lumOff val="50000"/>
                  </a:schemeClr>
                </a:solidFill>
                <a:latin typeface="Mark Pro Light" panose="020B0504020201010104" pitchFamily="34" charset="0"/>
              </a:rPr>
              <a:t>2</a:t>
            </a:r>
            <a:endParaRPr lang="en-US" sz="1100" baseline="-25000">
              <a:solidFill>
                <a:schemeClr val="tx1">
                  <a:lumMod val="50000"/>
                  <a:lumOff val="50000"/>
                </a:schemeClr>
              </a:solidFill>
              <a:latin typeface="Mark Pro Light" panose="020B0504020201010104" pitchFamily="34" charset="0"/>
            </a:endParaRPr>
          </a:p>
        </p:txBody>
      </p:sp>
      <p:sp>
        <p:nvSpPr>
          <p:cNvPr id="35" name="TextBox 20">
            <a:extLst>
              <a:ext uri="{FF2B5EF4-FFF2-40B4-BE49-F238E27FC236}">
                <a16:creationId xmlns:a16="http://schemas.microsoft.com/office/drawing/2014/main" id="{6A664233-3575-434E-911E-858349351A32}"/>
              </a:ext>
            </a:extLst>
          </p:cNvPr>
          <p:cNvSpPr txBox="1"/>
          <p:nvPr/>
        </p:nvSpPr>
        <p:spPr>
          <a:xfrm>
            <a:off x="4236274" y="6343385"/>
            <a:ext cx="1025279" cy="215444"/>
          </a:xfrm>
          <a:prstGeom prst="rect">
            <a:avLst/>
          </a:prstGeom>
          <a:noFill/>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algn="r"/>
            <a:r>
              <a:rPr lang="en-US" sz="1400">
                <a:solidFill>
                  <a:schemeClr val="tx1">
                    <a:lumMod val="50000"/>
                    <a:lumOff val="50000"/>
                  </a:schemeClr>
                </a:solidFill>
                <a:latin typeface="Mark Pro Light" panose="020B0504020201010104" pitchFamily="34" charset="0"/>
              </a:rPr>
              <a:t>6ton CO</a:t>
            </a:r>
            <a:r>
              <a:rPr lang="en-US" sz="1400" baseline="-25000">
                <a:solidFill>
                  <a:schemeClr val="tx1">
                    <a:lumMod val="50000"/>
                    <a:lumOff val="50000"/>
                  </a:schemeClr>
                </a:solidFill>
                <a:latin typeface="Mark Pro Light" panose="020B0504020201010104" pitchFamily="34" charset="0"/>
              </a:rPr>
              <a:t>2</a:t>
            </a:r>
            <a:endParaRPr lang="en-US" sz="1100" baseline="-25000">
              <a:solidFill>
                <a:schemeClr val="tx1">
                  <a:lumMod val="50000"/>
                  <a:lumOff val="50000"/>
                </a:schemeClr>
              </a:solidFill>
              <a:latin typeface="Mark Pro Light" panose="020B0504020201010104" pitchFamily="34" charset="0"/>
            </a:endParaRPr>
          </a:p>
        </p:txBody>
      </p:sp>
      <p:sp>
        <p:nvSpPr>
          <p:cNvPr id="38" name="TextBox 20">
            <a:extLst>
              <a:ext uri="{FF2B5EF4-FFF2-40B4-BE49-F238E27FC236}">
                <a16:creationId xmlns:a16="http://schemas.microsoft.com/office/drawing/2014/main" id="{F3D701B1-6EC5-4755-8268-EB2ABC1E3D67}"/>
              </a:ext>
            </a:extLst>
          </p:cNvPr>
          <p:cNvSpPr txBox="1"/>
          <p:nvPr/>
        </p:nvSpPr>
        <p:spPr>
          <a:xfrm>
            <a:off x="9403512" y="2601690"/>
            <a:ext cx="1036240" cy="215444"/>
          </a:xfrm>
          <a:prstGeom prst="rect">
            <a:avLst/>
          </a:prstGeom>
          <a:noFill/>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r>
              <a:rPr lang="en-US" sz="1400">
                <a:solidFill>
                  <a:schemeClr val="tx1">
                    <a:lumMod val="50000"/>
                    <a:lumOff val="50000"/>
                  </a:schemeClr>
                </a:solidFill>
                <a:latin typeface="Mark Pro Light" panose="020B0504020201010104" pitchFamily="34" charset="0"/>
              </a:rPr>
              <a:t>7.5ton CO</a:t>
            </a:r>
            <a:r>
              <a:rPr lang="en-US" sz="1400" baseline="-25000">
                <a:solidFill>
                  <a:schemeClr val="tx1">
                    <a:lumMod val="50000"/>
                    <a:lumOff val="50000"/>
                  </a:schemeClr>
                </a:solidFill>
                <a:latin typeface="Mark Pro Light" panose="020B0504020201010104" pitchFamily="34" charset="0"/>
              </a:rPr>
              <a:t>2</a:t>
            </a:r>
            <a:endParaRPr lang="en-US" sz="1100" baseline="-25000">
              <a:solidFill>
                <a:schemeClr val="tx1">
                  <a:lumMod val="50000"/>
                  <a:lumOff val="50000"/>
                </a:schemeClr>
              </a:solidFill>
              <a:latin typeface="Mark Pro Light" panose="020B0504020201010104" pitchFamily="34" charset="0"/>
            </a:endParaRPr>
          </a:p>
        </p:txBody>
      </p:sp>
      <p:sp>
        <p:nvSpPr>
          <p:cNvPr id="41" name="TextBox 20">
            <a:extLst>
              <a:ext uri="{FF2B5EF4-FFF2-40B4-BE49-F238E27FC236}">
                <a16:creationId xmlns:a16="http://schemas.microsoft.com/office/drawing/2014/main" id="{5A0A7708-C31B-47D9-B083-BF2CE27BDA5B}"/>
              </a:ext>
            </a:extLst>
          </p:cNvPr>
          <p:cNvSpPr txBox="1"/>
          <p:nvPr/>
        </p:nvSpPr>
        <p:spPr>
          <a:xfrm>
            <a:off x="8257347" y="3059997"/>
            <a:ext cx="1025279" cy="215444"/>
          </a:xfrm>
          <a:prstGeom prst="rect">
            <a:avLst/>
          </a:prstGeom>
          <a:noFill/>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algn="r"/>
            <a:r>
              <a:rPr lang="en-US" sz="1400">
                <a:solidFill>
                  <a:schemeClr val="tx1">
                    <a:lumMod val="50000"/>
                    <a:lumOff val="50000"/>
                  </a:schemeClr>
                </a:solidFill>
                <a:latin typeface="Mark Pro Light" panose="020B0504020201010104" pitchFamily="34" charset="0"/>
              </a:rPr>
              <a:t>4ton CO</a:t>
            </a:r>
            <a:r>
              <a:rPr lang="en-US" sz="1400" baseline="-25000">
                <a:solidFill>
                  <a:schemeClr val="tx1">
                    <a:lumMod val="50000"/>
                    <a:lumOff val="50000"/>
                  </a:schemeClr>
                </a:solidFill>
                <a:latin typeface="Mark Pro Light" panose="020B0504020201010104" pitchFamily="34" charset="0"/>
              </a:rPr>
              <a:t>2</a:t>
            </a:r>
            <a:endParaRPr lang="en-US" sz="1100" baseline="-25000">
              <a:solidFill>
                <a:schemeClr val="tx1">
                  <a:lumMod val="50000"/>
                  <a:lumOff val="50000"/>
                </a:schemeClr>
              </a:solidFill>
              <a:latin typeface="Mark Pro Light" panose="020B0504020201010104" pitchFamily="34" charset="0"/>
            </a:endParaRPr>
          </a:p>
        </p:txBody>
      </p:sp>
      <p:sp>
        <p:nvSpPr>
          <p:cNvPr id="44" name="TextBox 20">
            <a:extLst>
              <a:ext uri="{FF2B5EF4-FFF2-40B4-BE49-F238E27FC236}">
                <a16:creationId xmlns:a16="http://schemas.microsoft.com/office/drawing/2014/main" id="{2D86EF70-47FC-4EDD-AB6E-524CA997E088}"/>
              </a:ext>
            </a:extLst>
          </p:cNvPr>
          <p:cNvSpPr txBox="1"/>
          <p:nvPr/>
        </p:nvSpPr>
        <p:spPr>
          <a:xfrm>
            <a:off x="5377374" y="6343385"/>
            <a:ext cx="1025278" cy="215444"/>
          </a:xfrm>
          <a:prstGeom prst="rect">
            <a:avLst/>
          </a:prstGeom>
          <a:noFill/>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r>
              <a:rPr lang="en-US" sz="1400">
                <a:solidFill>
                  <a:schemeClr val="tx1">
                    <a:lumMod val="50000"/>
                    <a:lumOff val="50000"/>
                  </a:schemeClr>
                </a:solidFill>
                <a:latin typeface="Mark Pro Light" panose="020B0504020201010104" pitchFamily="34" charset="0"/>
              </a:rPr>
              <a:t>6.5ton CO</a:t>
            </a:r>
            <a:r>
              <a:rPr lang="en-US" sz="1400" baseline="-25000">
                <a:solidFill>
                  <a:schemeClr val="tx1">
                    <a:lumMod val="50000"/>
                    <a:lumOff val="50000"/>
                  </a:schemeClr>
                </a:solidFill>
                <a:latin typeface="Mark Pro Light" panose="020B0504020201010104" pitchFamily="34" charset="0"/>
              </a:rPr>
              <a:t>2</a:t>
            </a:r>
            <a:endParaRPr lang="en-US" sz="1100" baseline="-25000">
              <a:solidFill>
                <a:schemeClr val="tx1">
                  <a:lumMod val="50000"/>
                  <a:lumOff val="50000"/>
                </a:schemeClr>
              </a:solidFill>
              <a:latin typeface="Mark Pro Light" panose="020B0504020201010104" pitchFamily="34" charset="0"/>
            </a:endParaRPr>
          </a:p>
        </p:txBody>
      </p:sp>
      <p:sp>
        <p:nvSpPr>
          <p:cNvPr id="45" name="TextBox 20">
            <a:extLst>
              <a:ext uri="{FF2B5EF4-FFF2-40B4-BE49-F238E27FC236}">
                <a16:creationId xmlns:a16="http://schemas.microsoft.com/office/drawing/2014/main" id="{755C18AA-ECA3-4E95-A692-07B008FB4E2F}"/>
              </a:ext>
            </a:extLst>
          </p:cNvPr>
          <p:cNvSpPr txBox="1"/>
          <p:nvPr/>
        </p:nvSpPr>
        <p:spPr>
          <a:xfrm>
            <a:off x="3781049" y="3604396"/>
            <a:ext cx="1025279" cy="215444"/>
          </a:xfrm>
          <a:prstGeom prst="rect">
            <a:avLst/>
          </a:prstGeom>
          <a:noFill/>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algn="r"/>
            <a:r>
              <a:rPr lang="en-US" sz="1400">
                <a:solidFill>
                  <a:schemeClr val="tx1">
                    <a:lumMod val="50000"/>
                    <a:lumOff val="50000"/>
                  </a:schemeClr>
                </a:solidFill>
                <a:latin typeface="Mark Pro Light" panose="020B0504020201010104" pitchFamily="34" charset="0"/>
              </a:rPr>
              <a:t>0.5ton CO</a:t>
            </a:r>
            <a:r>
              <a:rPr lang="en-US" sz="1400" baseline="-25000">
                <a:solidFill>
                  <a:schemeClr val="tx1">
                    <a:lumMod val="50000"/>
                    <a:lumOff val="50000"/>
                  </a:schemeClr>
                </a:solidFill>
                <a:latin typeface="Mark Pro Light" panose="020B0504020201010104" pitchFamily="34" charset="0"/>
              </a:rPr>
              <a:t>2</a:t>
            </a:r>
            <a:endParaRPr lang="en-US" sz="1100" baseline="-25000">
              <a:solidFill>
                <a:schemeClr val="tx1">
                  <a:lumMod val="50000"/>
                  <a:lumOff val="50000"/>
                </a:schemeClr>
              </a:solidFill>
              <a:latin typeface="Mark Pro Light" panose="020B0504020201010104" pitchFamily="34" charset="0"/>
            </a:endParaRPr>
          </a:p>
        </p:txBody>
      </p:sp>
      <p:sp>
        <p:nvSpPr>
          <p:cNvPr id="46" name="TextBox 20">
            <a:extLst>
              <a:ext uri="{FF2B5EF4-FFF2-40B4-BE49-F238E27FC236}">
                <a16:creationId xmlns:a16="http://schemas.microsoft.com/office/drawing/2014/main" id="{66DB2D5A-0C1C-4393-84EE-FABA9C8E9A13}"/>
              </a:ext>
            </a:extLst>
          </p:cNvPr>
          <p:cNvSpPr txBox="1"/>
          <p:nvPr/>
        </p:nvSpPr>
        <p:spPr>
          <a:xfrm>
            <a:off x="4908624" y="3475651"/>
            <a:ext cx="1153405" cy="215444"/>
          </a:xfrm>
          <a:prstGeom prst="rect">
            <a:avLst/>
          </a:prstGeom>
          <a:noFill/>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r>
              <a:rPr lang="en-US" sz="1400">
                <a:solidFill>
                  <a:schemeClr val="tx1">
                    <a:lumMod val="50000"/>
                    <a:lumOff val="50000"/>
                  </a:schemeClr>
                </a:solidFill>
                <a:latin typeface="Mark Pro Light" panose="020B0504020201010104" pitchFamily="34" charset="0"/>
              </a:rPr>
              <a:t>1.5ton CO</a:t>
            </a:r>
            <a:r>
              <a:rPr lang="en-US" sz="1400" baseline="-25000">
                <a:solidFill>
                  <a:schemeClr val="tx1">
                    <a:lumMod val="50000"/>
                    <a:lumOff val="50000"/>
                  </a:schemeClr>
                </a:solidFill>
                <a:latin typeface="Mark Pro Light" panose="020B0504020201010104" pitchFamily="34" charset="0"/>
              </a:rPr>
              <a:t>2</a:t>
            </a:r>
            <a:endParaRPr lang="en-US" sz="1100" baseline="-25000">
              <a:solidFill>
                <a:schemeClr val="tx1">
                  <a:lumMod val="50000"/>
                  <a:lumOff val="50000"/>
                </a:schemeClr>
              </a:solidFill>
              <a:latin typeface="Mark Pro Light" panose="020B0504020201010104" pitchFamily="34" charset="0"/>
            </a:endParaRPr>
          </a:p>
        </p:txBody>
      </p:sp>
      <p:sp>
        <p:nvSpPr>
          <p:cNvPr id="47" name="TextBox 20">
            <a:extLst>
              <a:ext uri="{FF2B5EF4-FFF2-40B4-BE49-F238E27FC236}">
                <a16:creationId xmlns:a16="http://schemas.microsoft.com/office/drawing/2014/main" id="{648554EF-BEF8-4CBC-AF25-1B0C61E803A8}"/>
              </a:ext>
            </a:extLst>
          </p:cNvPr>
          <p:cNvSpPr txBox="1"/>
          <p:nvPr/>
        </p:nvSpPr>
        <p:spPr>
          <a:xfrm>
            <a:off x="6698203" y="5500953"/>
            <a:ext cx="1025279" cy="215444"/>
          </a:xfrm>
          <a:prstGeom prst="rect">
            <a:avLst/>
          </a:prstGeom>
          <a:noFill/>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algn="r"/>
            <a:r>
              <a:rPr lang="en-US" sz="1400">
                <a:solidFill>
                  <a:schemeClr val="tx1">
                    <a:lumMod val="50000"/>
                    <a:lumOff val="50000"/>
                  </a:schemeClr>
                </a:solidFill>
                <a:latin typeface="Mark Pro Light" panose="020B0504020201010104" pitchFamily="34" charset="0"/>
              </a:rPr>
              <a:t>2.5ton CO</a:t>
            </a:r>
            <a:r>
              <a:rPr lang="en-US" sz="1400" baseline="-25000">
                <a:solidFill>
                  <a:schemeClr val="tx1">
                    <a:lumMod val="50000"/>
                    <a:lumOff val="50000"/>
                  </a:schemeClr>
                </a:solidFill>
                <a:latin typeface="Mark Pro Light" panose="020B0504020201010104" pitchFamily="34" charset="0"/>
              </a:rPr>
              <a:t>2</a:t>
            </a:r>
            <a:endParaRPr lang="en-US" sz="1100" baseline="-25000">
              <a:solidFill>
                <a:schemeClr val="tx1">
                  <a:lumMod val="50000"/>
                  <a:lumOff val="50000"/>
                </a:schemeClr>
              </a:solidFill>
              <a:latin typeface="Mark Pro Light" panose="020B0504020201010104" pitchFamily="34" charset="0"/>
            </a:endParaRPr>
          </a:p>
        </p:txBody>
      </p:sp>
      <p:sp>
        <p:nvSpPr>
          <p:cNvPr id="48" name="TextBox 20">
            <a:extLst>
              <a:ext uri="{FF2B5EF4-FFF2-40B4-BE49-F238E27FC236}">
                <a16:creationId xmlns:a16="http://schemas.microsoft.com/office/drawing/2014/main" id="{1667CCCB-0A89-45AE-81CF-ABB672BE140E}"/>
              </a:ext>
            </a:extLst>
          </p:cNvPr>
          <p:cNvSpPr txBox="1"/>
          <p:nvPr/>
        </p:nvSpPr>
        <p:spPr>
          <a:xfrm>
            <a:off x="7832131" y="4991349"/>
            <a:ext cx="1025278" cy="215444"/>
          </a:xfrm>
          <a:prstGeom prst="rect">
            <a:avLst/>
          </a:prstGeom>
          <a:noFill/>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r>
              <a:rPr lang="en-US" sz="1400">
                <a:solidFill>
                  <a:schemeClr val="tx1">
                    <a:lumMod val="50000"/>
                    <a:lumOff val="50000"/>
                  </a:schemeClr>
                </a:solidFill>
                <a:latin typeface="Mark Pro Light" panose="020B0504020201010104" pitchFamily="34" charset="0"/>
              </a:rPr>
              <a:t>6.5ton CO</a:t>
            </a:r>
            <a:r>
              <a:rPr lang="en-US" sz="1400" baseline="-25000">
                <a:solidFill>
                  <a:schemeClr val="tx1">
                    <a:lumMod val="50000"/>
                    <a:lumOff val="50000"/>
                  </a:schemeClr>
                </a:solidFill>
                <a:latin typeface="Mark Pro Light" panose="020B0504020201010104" pitchFamily="34" charset="0"/>
              </a:rPr>
              <a:t>2</a:t>
            </a:r>
            <a:endParaRPr lang="en-US" sz="1100" baseline="-25000">
              <a:solidFill>
                <a:schemeClr val="tx1">
                  <a:lumMod val="50000"/>
                  <a:lumOff val="50000"/>
                </a:schemeClr>
              </a:solidFill>
              <a:latin typeface="Mark Pro Light" panose="020B0504020201010104" pitchFamily="34" charset="0"/>
            </a:endParaRPr>
          </a:p>
        </p:txBody>
      </p:sp>
    </p:spTree>
    <p:extLst>
      <p:ext uri="{BB962C8B-B14F-4D97-AF65-F5344CB8AC3E}">
        <p14:creationId xmlns:p14="http://schemas.microsoft.com/office/powerpoint/2010/main" val="16850950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0"/>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45"/>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9"/>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41"/>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7"/>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47"/>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2"/>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5"/>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43"/>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31"/>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34"/>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40"/>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46"/>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38"/>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36"/>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48"/>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33"/>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42"/>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4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31" grpId="0" animBg="1"/>
      <p:bldP spid="32" grpId="0" animBg="1"/>
      <p:bldP spid="33" grpId="0" animBg="1"/>
      <p:bldP spid="36" grpId="0" animBg="1"/>
      <p:bldP spid="37" grpId="0" animBg="1"/>
      <p:bldP spid="39" grpId="0" animBg="1"/>
      <p:bldP spid="40" grpId="0" animBg="1"/>
      <p:bldP spid="42" grpId="0" animBg="1"/>
      <p:bldP spid="43" grpId="0" animBg="1"/>
      <p:bldP spid="21" grpId="0"/>
      <p:bldP spid="34" grpId="0"/>
      <p:bldP spid="35" grpId="0"/>
      <p:bldP spid="38" grpId="0"/>
      <p:bldP spid="41" grpId="0"/>
      <p:bldP spid="44" grpId="0"/>
      <p:bldP spid="45" grpId="0"/>
      <p:bldP spid="46" grpId="0"/>
      <p:bldP spid="47" grpId="0"/>
      <p:bldP spid="48"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2" name="Grupp 1">
            <a:extLst>
              <a:ext uri="{FF2B5EF4-FFF2-40B4-BE49-F238E27FC236}">
                <a16:creationId xmlns:a16="http://schemas.microsoft.com/office/drawing/2014/main" id="{73CBD0AB-8798-4CC0-B21F-AD1219ED97C4}"/>
              </a:ext>
            </a:extLst>
          </p:cNvPr>
          <p:cNvGrpSpPr/>
          <p:nvPr/>
        </p:nvGrpSpPr>
        <p:grpSpPr>
          <a:xfrm>
            <a:off x="1021703" y="2272184"/>
            <a:ext cx="9108468" cy="3745782"/>
            <a:chOff x="698042" y="1643780"/>
            <a:chExt cx="5434470" cy="2234881"/>
          </a:xfrm>
        </p:grpSpPr>
        <p:sp>
          <p:nvSpPr>
            <p:cNvPr id="7" name="Rektangel 6">
              <a:extLst>
                <a:ext uri="{FF2B5EF4-FFF2-40B4-BE49-F238E27FC236}">
                  <a16:creationId xmlns:a16="http://schemas.microsoft.com/office/drawing/2014/main" id="{25324457-B2FF-4575-9240-1736BE9C29B0}"/>
                </a:ext>
              </a:extLst>
            </p:cNvPr>
            <p:cNvSpPr/>
            <p:nvPr/>
          </p:nvSpPr>
          <p:spPr>
            <a:xfrm>
              <a:off x="698042" y="1643780"/>
              <a:ext cx="5405414" cy="223488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a:endParaRPr lang="en-GB" sz="2200" err="1"/>
            </a:p>
          </p:txBody>
        </p:sp>
        <p:pic>
          <p:nvPicPr>
            <p:cNvPr id="4" name="Bildobjekt 3">
              <a:extLst>
                <a:ext uri="{FF2B5EF4-FFF2-40B4-BE49-F238E27FC236}">
                  <a16:creationId xmlns:a16="http://schemas.microsoft.com/office/drawing/2014/main" id="{211D3919-E036-4168-BD39-9D2B4F2A4D25}"/>
                </a:ext>
              </a:extLst>
            </p:cNvPr>
            <p:cNvPicPr>
              <a:picLocks noChangeAspect="1"/>
            </p:cNvPicPr>
            <p:nvPr/>
          </p:nvPicPr>
          <p:blipFill rotWithShape="1">
            <a:blip r:embed="rId4">
              <a:extLst>
                <a:ext uri="{28A0092B-C50C-407E-A947-70E740481C1C}">
                  <a14:useLocalDpi xmlns:a14="http://schemas.microsoft.com/office/drawing/2010/main" val="0"/>
                </a:ext>
              </a:extLst>
            </a:blip>
            <a:srcRect r="-537"/>
            <a:stretch/>
          </p:blipFill>
          <p:spPr>
            <a:xfrm>
              <a:off x="701193" y="1746495"/>
              <a:ext cx="5431319" cy="2029450"/>
            </a:xfrm>
            <a:prstGeom prst="rect">
              <a:avLst/>
            </a:prstGeom>
          </p:spPr>
        </p:pic>
        <p:sp>
          <p:nvSpPr>
            <p:cNvPr id="9" name="Rektangel 8">
              <a:extLst>
                <a:ext uri="{FF2B5EF4-FFF2-40B4-BE49-F238E27FC236}">
                  <a16:creationId xmlns:a16="http://schemas.microsoft.com/office/drawing/2014/main" id="{A72184E7-ED17-4C21-B649-B2983DD6C1E6}"/>
                </a:ext>
              </a:extLst>
            </p:cNvPr>
            <p:cNvSpPr/>
            <p:nvPr/>
          </p:nvSpPr>
          <p:spPr>
            <a:xfrm>
              <a:off x="3453377" y="1643780"/>
              <a:ext cx="2664607" cy="189142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a:endParaRPr lang="en-GB" sz="2200"/>
            </a:p>
          </p:txBody>
        </p:sp>
      </p:grpSp>
      <p:sp>
        <p:nvSpPr>
          <p:cNvPr id="3" name="textruta 2">
            <a:extLst>
              <a:ext uri="{FF2B5EF4-FFF2-40B4-BE49-F238E27FC236}">
                <a16:creationId xmlns:a16="http://schemas.microsoft.com/office/drawing/2014/main" id="{92FEC336-922D-44EB-AA83-2811442B05E7}"/>
              </a:ext>
            </a:extLst>
          </p:cNvPr>
          <p:cNvSpPr txBox="1"/>
          <p:nvPr/>
        </p:nvSpPr>
        <p:spPr>
          <a:xfrm>
            <a:off x="710785" y="418685"/>
            <a:ext cx="10793412" cy="1565044"/>
          </a:xfrm>
          <a:prstGeom prst="rect">
            <a:avLst/>
          </a:prstGeom>
          <a:noFill/>
        </p:spPr>
        <p:txBody>
          <a:bodyPr wrap="square" lIns="0" tIns="0" rIns="0" bIns="0" rtlCol="0">
            <a:spAutoFit/>
          </a:bodyPr>
          <a:lstStyle/>
          <a:p>
            <a:pPr>
              <a:lnSpc>
                <a:spcPct val="150000"/>
              </a:lnSpc>
              <a:defRPr/>
            </a:pPr>
            <a:r>
              <a:rPr lang="en-US" sz="3600">
                <a:solidFill>
                  <a:srgbClr val="385988"/>
                </a:solidFill>
                <a:latin typeface="Mark Pro Medium"/>
              </a:rPr>
              <a:t>Negative emissions are necessary to reach Nordic national targets</a:t>
            </a:r>
          </a:p>
        </p:txBody>
      </p:sp>
      <p:sp>
        <p:nvSpPr>
          <p:cNvPr id="8" name="textruta 7">
            <a:extLst>
              <a:ext uri="{FF2B5EF4-FFF2-40B4-BE49-F238E27FC236}">
                <a16:creationId xmlns:a16="http://schemas.microsoft.com/office/drawing/2014/main" id="{01F9C965-99A3-4C37-972B-D2A55F32CDB6}"/>
              </a:ext>
            </a:extLst>
          </p:cNvPr>
          <p:cNvSpPr txBox="1"/>
          <p:nvPr/>
        </p:nvSpPr>
        <p:spPr>
          <a:xfrm>
            <a:off x="6094413" y="2198193"/>
            <a:ext cx="5399087" cy="738664"/>
          </a:xfrm>
          <a:prstGeom prst="rect">
            <a:avLst/>
          </a:prstGeom>
          <a:noFill/>
        </p:spPr>
        <p:txBody>
          <a:bodyPr wrap="square" lIns="0" tIns="0" rIns="0" bIns="0" rtlCol="0">
            <a:spAutoFit/>
          </a:bodyPr>
          <a:lstStyle/>
          <a:p>
            <a:r>
              <a:rPr lang="en-US" sz="2400">
                <a:solidFill>
                  <a:schemeClr val="tx1">
                    <a:lumMod val="65000"/>
                    <a:lumOff val="35000"/>
                  </a:schemeClr>
                </a:solidFill>
                <a:latin typeface="Mark Pro Light" panose="020B0504020201010104" pitchFamily="34" charset="0"/>
              </a:rPr>
              <a:t>From 2025 CO</a:t>
            </a:r>
            <a:r>
              <a:rPr lang="en-US" sz="2400" baseline="-25000">
                <a:solidFill>
                  <a:schemeClr val="tx1">
                    <a:lumMod val="65000"/>
                    <a:lumOff val="35000"/>
                  </a:schemeClr>
                </a:solidFill>
                <a:latin typeface="Mark Pro Light" panose="020B0504020201010104" pitchFamily="34" charset="0"/>
              </a:rPr>
              <a:t>2</a:t>
            </a:r>
            <a:r>
              <a:rPr lang="en-US" sz="2400">
                <a:solidFill>
                  <a:schemeClr val="tx1">
                    <a:lumMod val="65000"/>
                    <a:lumOff val="35000"/>
                  </a:schemeClr>
                </a:solidFill>
                <a:latin typeface="Mark Pro Light" panose="020B0504020201010104" pitchFamily="34" charset="0"/>
              </a:rPr>
              <a:t> capture need to increase at a rapid rate until 2035  </a:t>
            </a:r>
          </a:p>
        </p:txBody>
      </p:sp>
      <p:sp>
        <p:nvSpPr>
          <p:cNvPr id="6" name="TextBox 5">
            <a:extLst>
              <a:ext uri="{FF2B5EF4-FFF2-40B4-BE49-F238E27FC236}">
                <a16:creationId xmlns:a16="http://schemas.microsoft.com/office/drawing/2014/main" id="{2F6550C4-7D6A-482A-9BBC-9BA84BFF4389}"/>
              </a:ext>
            </a:extLst>
          </p:cNvPr>
          <p:cNvSpPr txBox="1"/>
          <p:nvPr/>
        </p:nvSpPr>
        <p:spPr>
          <a:xfrm>
            <a:off x="6094413" y="3225312"/>
            <a:ext cx="5409784" cy="738664"/>
          </a:xfrm>
          <a:prstGeom prst="rect">
            <a:avLst/>
          </a:prstGeom>
          <a:noFill/>
        </p:spPr>
        <p:txBody>
          <a:bodyPr wrap="square" lIns="0" tIns="0" rIns="0" bIns="0" rtlCol="0">
            <a:spAutoFit/>
          </a:bodyPr>
          <a:lstStyle/>
          <a:p>
            <a:r>
              <a:rPr lang="en-GB" sz="2400">
                <a:solidFill>
                  <a:schemeClr val="tx1">
                    <a:lumMod val="65000"/>
                    <a:lumOff val="35000"/>
                  </a:schemeClr>
                </a:solidFill>
                <a:latin typeface="Mark Pro Light" panose="020B0504020201010104" pitchFamily="34" charset="0"/>
              </a:rPr>
              <a:t>90% of captured </a:t>
            </a:r>
            <a:r>
              <a:rPr lang="en-US" sz="2400">
                <a:solidFill>
                  <a:schemeClr val="tx1">
                    <a:lumMod val="65000"/>
                    <a:lumOff val="35000"/>
                  </a:schemeClr>
                </a:solidFill>
                <a:latin typeface="Mark Pro Light" panose="020B0504020201010104" pitchFamily="34" charset="0"/>
              </a:rPr>
              <a:t>CO</a:t>
            </a:r>
            <a:r>
              <a:rPr lang="en-US" sz="2400" baseline="-25000">
                <a:solidFill>
                  <a:schemeClr val="tx1">
                    <a:lumMod val="65000"/>
                    <a:lumOff val="35000"/>
                  </a:schemeClr>
                </a:solidFill>
                <a:latin typeface="Mark Pro Light" panose="020B0504020201010104" pitchFamily="34" charset="0"/>
              </a:rPr>
              <a:t>2</a:t>
            </a:r>
            <a:r>
              <a:rPr lang="en-GB" sz="2400">
                <a:solidFill>
                  <a:schemeClr val="tx1">
                    <a:lumMod val="65000"/>
                    <a:lumOff val="35000"/>
                  </a:schemeClr>
                </a:solidFill>
                <a:latin typeface="Mark Pro Light" panose="020B0504020201010104" pitchFamily="34" charset="0"/>
              </a:rPr>
              <a:t> is from biogenic sources and 10% from fossil</a:t>
            </a:r>
          </a:p>
        </p:txBody>
      </p:sp>
      <p:cxnSp>
        <p:nvCxnSpPr>
          <p:cNvPr id="14" name="Straight Connector 13">
            <a:extLst>
              <a:ext uri="{FF2B5EF4-FFF2-40B4-BE49-F238E27FC236}">
                <a16:creationId xmlns:a16="http://schemas.microsoft.com/office/drawing/2014/main" id="{A9688B09-3A47-4896-AD64-B6D8D3D5BB45}"/>
              </a:ext>
            </a:extLst>
          </p:cNvPr>
          <p:cNvCxnSpPr/>
          <p:nvPr/>
        </p:nvCxnSpPr>
        <p:spPr>
          <a:xfrm>
            <a:off x="1328286" y="2348564"/>
            <a:ext cx="0" cy="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05970CBB-CAEF-4A80-A5AA-6222D8E9C0C9}"/>
              </a:ext>
            </a:extLst>
          </p:cNvPr>
          <p:cNvCxnSpPr>
            <a:cxnSpLocks/>
          </p:cNvCxnSpPr>
          <p:nvPr/>
        </p:nvCxnSpPr>
        <p:spPr>
          <a:xfrm flipH="1">
            <a:off x="1517715" y="3016577"/>
            <a:ext cx="2318994" cy="2139885"/>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id="{B3DE9AA4-94B8-4A34-A104-DCA265DC416F}"/>
              </a:ext>
            </a:extLst>
          </p:cNvPr>
          <p:cNvSpPr txBox="1"/>
          <p:nvPr/>
        </p:nvSpPr>
        <p:spPr>
          <a:xfrm>
            <a:off x="6098064" y="4347968"/>
            <a:ext cx="5386009" cy="738664"/>
          </a:xfrm>
          <a:prstGeom prst="rect">
            <a:avLst/>
          </a:prstGeom>
          <a:noFill/>
        </p:spPr>
        <p:txBody>
          <a:bodyPr wrap="square" lIns="0" tIns="0" rIns="0" bIns="0" rtlCol="0" anchor="t">
            <a:spAutoFit/>
          </a:bodyPr>
          <a:lstStyle/>
          <a:p>
            <a:r>
              <a:rPr lang="en-GB" sz="2400">
                <a:solidFill>
                  <a:schemeClr val="tx1">
                    <a:lumMod val="65000"/>
                    <a:lumOff val="35000"/>
                  </a:schemeClr>
                </a:solidFill>
                <a:latin typeface="Mark Pro Light" panose="020B0504020201010104" pitchFamily="34" charset="0"/>
              </a:rPr>
              <a:t>20-30% of captured </a:t>
            </a:r>
            <a:r>
              <a:rPr lang="en-US" sz="2400">
                <a:solidFill>
                  <a:schemeClr val="tx1">
                    <a:lumMod val="65000"/>
                    <a:lumOff val="35000"/>
                  </a:schemeClr>
                </a:solidFill>
                <a:latin typeface="Mark Pro Light" panose="020B0504020201010104" pitchFamily="34" charset="0"/>
                <a:ea typeface="+mn-lt"/>
                <a:cs typeface="+mn-lt"/>
              </a:rPr>
              <a:t>CO</a:t>
            </a:r>
            <a:r>
              <a:rPr lang="en-US" sz="2400" baseline="-25000">
                <a:solidFill>
                  <a:schemeClr val="tx1">
                    <a:lumMod val="65000"/>
                    <a:lumOff val="35000"/>
                  </a:schemeClr>
                </a:solidFill>
                <a:latin typeface="Mark Pro Light" panose="020B0504020201010104" pitchFamily="34" charset="0"/>
                <a:ea typeface="+mn-lt"/>
                <a:cs typeface="+mn-lt"/>
              </a:rPr>
              <a:t>2</a:t>
            </a:r>
            <a:r>
              <a:rPr lang="en-GB" sz="2400">
                <a:solidFill>
                  <a:schemeClr val="tx1">
                    <a:lumMod val="65000"/>
                    <a:lumOff val="35000"/>
                  </a:schemeClr>
                </a:solidFill>
                <a:latin typeface="Mark Pro Light" panose="020B0504020201010104" pitchFamily="34" charset="0"/>
              </a:rPr>
              <a:t> in 2050 are reused for fuel production</a:t>
            </a:r>
          </a:p>
        </p:txBody>
      </p:sp>
    </p:spTree>
    <p:custDataLst>
      <p:tags r:id="rId1"/>
    </p:custDataLst>
    <p:extLst>
      <p:ext uri="{BB962C8B-B14F-4D97-AF65-F5344CB8AC3E}">
        <p14:creationId xmlns:p14="http://schemas.microsoft.com/office/powerpoint/2010/main" val="4169942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childTnLst>
                                </p:cTn>
                              </p:par>
                              <p:par>
                                <p:cTn id="13" presetID="1" presetClass="exit" presetSubtype="0" fill="hold" nodeType="withEffect">
                                  <p:stCondLst>
                                    <p:cond delay="0"/>
                                  </p:stCondLst>
                                  <p:childTnLst>
                                    <p:set>
                                      <p:cBhvr>
                                        <p:cTn id="14" dur="1" fill="hold">
                                          <p:stCondLst>
                                            <p:cond delay="0"/>
                                          </p:stCondLst>
                                        </p:cTn>
                                        <p:tgtEl>
                                          <p:spTgt spid="16"/>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6" grpId="0"/>
      <p:bldP spid="5"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Chart 1">
            <a:extLst>
              <a:ext uri="{FF2B5EF4-FFF2-40B4-BE49-F238E27FC236}">
                <a16:creationId xmlns:a16="http://schemas.microsoft.com/office/drawing/2014/main" id="{00000000-0008-0000-0000-000002000000}"/>
              </a:ext>
            </a:extLst>
          </p:cNvPr>
          <p:cNvGraphicFramePr>
            <a:graphicFrameLocks/>
          </p:cNvGraphicFramePr>
          <p:nvPr>
            <p:extLst>
              <p:ext uri="{D42A27DB-BD31-4B8C-83A1-F6EECF244321}">
                <p14:modId xmlns:p14="http://schemas.microsoft.com/office/powerpoint/2010/main" val="1320036868"/>
              </p:ext>
            </p:extLst>
          </p:nvPr>
        </p:nvGraphicFramePr>
        <p:xfrm>
          <a:off x="4716386" y="1586105"/>
          <a:ext cx="6777114" cy="5061957"/>
        </p:xfrm>
        <a:graphic>
          <a:graphicData uri="http://schemas.openxmlformats.org/drawingml/2006/chart">
            <c:chart xmlns:c="http://schemas.openxmlformats.org/drawingml/2006/chart" xmlns:r="http://schemas.openxmlformats.org/officeDocument/2006/relationships" r:id="rId4"/>
          </a:graphicData>
        </a:graphic>
      </p:graphicFrame>
      <p:sp>
        <p:nvSpPr>
          <p:cNvPr id="11" name="Rektangel 10">
            <a:extLst>
              <a:ext uri="{FF2B5EF4-FFF2-40B4-BE49-F238E27FC236}">
                <a16:creationId xmlns:a16="http://schemas.microsoft.com/office/drawing/2014/main" id="{842CC008-3277-4617-B240-CA3DDC842F2C}"/>
              </a:ext>
            </a:extLst>
          </p:cNvPr>
          <p:cNvSpPr/>
          <p:nvPr/>
        </p:nvSpPr>
        <p:spPr>
          <a:xfrm>
            <a:off x="-1906" y="990284"/>
            <a:ext cx="3386456" cy="5867716"/>
          </a:xfrm>
          <a:prstGeom prst="rect">
            <a:avLst/>
          </a:prstGeom>
          <a:solidFill>
            <a:srgbClr val="EBEBEC"/>
          </a:solidFill>
          <a:ln>
            <a:solidFill>
              <a:srgbClr val="EBEBEC"/>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200" b="0" i="0" u="none" strike="noStrike" kern="1200" cap="none" spc="0" normalizeH="0" baseline="0" noProof="0" err="1">
              <a:ln>
                <a:noFill/>
              </a:ln>
              <a:solidFill>
                <a:prstClr val="white"/>
              </a:solidFill>
              <a:effectLst/>
              <a:uLnTx/>
              <a:uFillTx/>
              <a:latin typeface="Corbel"/>
              <a:ea typeface="+mn-ea"/>
              <a:cs typeface="+mn-cs"/>
            </a:endParaRPr>
          </a:p>
        </p:txBody>
      </p:sp>
      <p:sp>
        <p:nvSpPr>
          <p:cNvPr id="8" name="Rektangel 13">
            <a:extLst>
              <a:ext uri="{FF2B5EF4-FFF2-40B4-BE49-F238E27FC236}">
                <a16:creationId xmlns:a16="http://schemas.microsoft.com/office/drawing/2014/main" id="{6007C625-B926-4ECE-9748-CA27FC14C7BA}"/>
              </a:ext>
            </a:extLst>
          </p:cNvPr>
          <p:cNvSpPr/>
          <p:nvPr/>
        </p:nvSpPr>
        <p:spPr>
          <a:xfrm>
            <a:off x="0" y="-14279"/>
            <a:ext cx="9962249" cy="1423979"/>
          </a:xfrm>
          <a:custGeom>
            <a:avLst/>
            <a:gdLst>
              <a:gd name="connsiteX0" fmla="*/ 0 w 10992695"/>
              <a:gd name="connsiteY0" fmla="*/ 0 h 990284"/>
              <a:gd name="connsiteX1" fmla="*/ 10992695 w 10992695"/>
              <a:gd name="connsiteY1" fmla="*/ 0 h 990284"/>
              <a:gd name="connsiteX2" fmla="*/ 10992695 w 10992695"/>
              <a:gd name="connsiteY2" fmla="*/ 990284 h 990284"/>
              <a:gd name="connsiteX3" fmla="*/ 0 w 10992695"/>
              <a:gd name="connsiteY3" fmla="*/ 990284 h 990284"/>
              <a:gd name="connsiteX4" fmla="*/ 0 w 10992695"/>
              <a:gd name="connsiteY4" fmla="*/ 0 h 990284"/>
              <a:gd name="connsiteX0" fmla="*/ 0 w 10992695"/>
              <a:gd name="connsiteY0" fmla="*/ 0 h 990284"/>
              <a:gd name="connsiteX1" fmla="*/ 10992695 w 10992695"/>
              <a:gd name="connsiteY1" fmla="*/ 0 h 990284"/>
              <a:gd name="connsiteX2" fmla="*/ 7533215 w 10992695"/>
              <a:gd name="connsiteY2" fmla="*/ 990284 h 990284"/>
              <a:gd name="connsiteX3" fmla="*/ 0 w 10992695"/>
              <a:gd name="connsiteY3" fmla="*/ 990284 h 990284"/>
              <a:gd name="connsiteX4" fmla="*/ 0 w 10992695"/>
              <a:gd name="connsiteY4" fmla="*/ 0 h 990284"/>
              <a:gd name="connsiteX0" fmla="*/ 0 w 10992695"/>
              <a:gd name="connsiteY0" fmla="*/ 0 h 990284"/>
              <a:gd name="connsiteX1" fmla="*/ 10992695 w 10992695"/>
              <a:gd name="connsiteY1" fmla="*/ 0 h 990284"/>
              <a:gd name="connsiteX2" fmla="*/ 10264255 w 10992695"/>
              <a:gd name="connsiteY2" fmla="*/ 990284 h 990284"/>
              <a:gd name="connsiteX3" fmla="*/ 0 w 10992695"/>
              <a:gd name="connsiteY3" fmla="*/ 990284 h 990284"/>
              <a:gd name="connsiteX4" fmla="*/ 0 w 10992695"/>
              <a:gd name="connsiteY4" fmla="*/ 0 h 990284"/>
              <a:gd name="connsiteX0" fmla="*/ 0 w 10992695"/>
              <a:gd name="connsiteY0" fmla="*/ 0 h 990284"/>
              <a:gd name="connsiteX1" fmla="*/ 10992695 w 10992695"/>
              <a:gd name="connsiteY1" fmla="*/ 0 h 990284"/>
              <a:gd name="connsiteX2" fmla="*/ 10264255 w 10992695"/>
              <a:gd name="connsiteY2" fmla="*/ 971234 h 990284"/>
              <a:gd name="connsiteX3" fmla="*/ 0 w 10992695"/>
              <a:gd name="connsiteY3" fmla="*/ 990284 h 990284"/>
              <a:gd name="connsiteX4" fmla="*/ 0 w 10992695"/>
              <a:gd name="connsiteY4" fmla="*/ 0 h 990284"/>
              <a:gd name="connsiteX0" fmla="*/ 0 w 10992695"/>
              <a:gd name="connsiteY0" fmla="*/ 0 h 990284"/>
              <a:gd name="connsiteX1" fmla="*/ 10992695 w 10992695"/>
              <a:gd name="connsiteY1" fmla="*/ 0 h 990284"/>
              <a:gd name="connsiteX2" fmla="*/ 10264255 w 10992695"/>
              <a:gd name="connsiteY2" fmla="*/ 961709 h 990284"/>
              <a:gd name="connsiteX3" fmla="*/ 0 w 10992695"/>
              <a:gd name="connsiteY3" fmla="*/ 990284 h 990284"/>
              <a:gd name="connsiteX4" fmla="*/ 0 w 10992695"/>
              <a:gd name="connsiteY4" fmla="*/ 0 h 990284"/>
              <a:gd name="connsiteX0" fmla="*/ 0 w 10992695"/>
              <a:gd name="connsiteY0" fmla="*/ 0 h 999809"/>
              <a:gd name="connsiteX1" fmla="*/ 10992695 w 10992695"/>
              <a:gd name="connsiteY1" fmla="*/ 0 h 999809"/>
              <a:gd name="connsiteX2" fmla="*/ 10202420 w 10992695"/>
              <a:gd name="connsiteY2" fmla="*/ 999809 h 999809"/>
              <a:gd name="connsiteX3" fmla="*/ 0 w 10992695"/>
              <a:gd name="connsiteY3" fmla="*/ 990284 h 999809"/>
              <a:gd name="connsiteX4" fmla="*/ 0 w 10992695"/>
              <a:gd name="connsiteY4" fmla="*/ 0 h 999809"/>
              <a:gd name="connsiteX0" fmla="*/ 14991 w 11007686"/>
              <a:gd name="connsiteY0" fmla="*/ 0 h 1009936"/>
              <a:gd name="connsiteX1" fmla="*/ 11007686 w 11007686"/>
              <a:gd name="connsiteY1" fmla="*/ 0 h 1009936"/>
              <a:gd name="connsiteX2" fmla="*/ 10217411 w 11007686"/>
              <a:gd name="connsiteY2" fmla="*/ 999809 h 1009936"/>
              <a:gd name="connsiteX3" fmla="*/ 0 w 11007686"/>
              <a:gd name="connsiteY3" fmla="*/ 1009936 h 1009936"/>
              <a:gd name="connsiteX4" fmla="*/ 14991 w 11007686"/>
              <a:gd name="connsiteY4" fmla="*/ 0 h 10099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007686" h="1009936">
                <a:moveTo>
                  <a:pt x="14991" y="0"/>
                </a:moveTo>
                <a:lnTo>
                  <a:pt x="11007686" y="0"/>
                </a:lnTo>
                <a:lnTo>
                  <a:pt x="10217411" y="999809"/>
                </a:lnTo>
                <a:lnTo>
                  <a:pt x="0" y="1009936"/>
                </a:lnTo>
                <a:lnTo>
                  <a:pt x="14991" y="0"/>
                </a:lnTo>
                <a:close/>
              </a:path>
            </a:pathLst>
          </a:cu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200" b="0" i="0" u="none" strike="noStrike" kern="1200" cap="none" spc="0" normalizeH="0" baseline="0" noProof="0">
              <a:ln>
                <a:noFill/>
              </a:ln>
              <a:solidFill>
                <a:prstClr val="white"/>
              </a:solidFill>
              <a:effectLst/>
              <a:uLnTx/>
              <a:uFillTx/>
              <a:latin typeface="Corbel"/>
              <a:ea typeface="+mn-ea"/>
              <a:cs typeface="+mn-cs"/>
            </a:endParaRPr>
          </a:p>
        </p:txBody>
      </p:sp>
      <p:sp>
        <p:nvSpPr>
          <p:cNvPr id="5" name="TextBox 4">
            <a:extLst>
              <a:ext uri="{FF2B5EF4-FFF2-40B4-BE49-F238E27FC236}">
                <a16:creationId xmlns:a16="http://schemas.microsoft.com/office/drawing/2014/main" id="{21FAE96A-A89D-404E-A5A1-844264E46975}"/>
              </a:ext>
            </a:extLst>
          </p:cNvPr>
          <p:cNvSpPr txBox="1"/>
          <p:nvPr/>
        </p:nvSpPr>
        <p:spPr>
          <a:xfrm>
            <a:off x="338772" y="2613918"/>
            <a:ext cx="2613978" cy="2215991"/>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i="0" u="none" strike="noStrike" kern="1200" cap="none" spc="0" normalizeH="0" baseline="0" noProof="0">
                <a:ln>
                  <a:noFill/>
                </a:ln>
                <a:solidFill>
                  <a:schemeClr val="tx1">
                    <a:lumMod val="65000"/>
                    <a:lumOff val="35000"/>
                  </a:schemeClr>
                </a:solidFill>
                <a:effectLst/>
                <a:uLnTx/>
                <a:uFillTx/>
                <a:latin typeface="Mark Pro Light" panose="020B0504020201010104" pitchFamily="34" charset="0"/>
              </a:rPr>
              <a:t>About 33 Mton of energy-related CO</a:t>
            </a:r>
            <a:r>
              <a:rPr kumimoji="0" lang="en-US" sz="2400" i="0" u="none" strike="noStrike" kern="1200" cap="none" spc="0" normalizeH="0" baseline="-25000" noProof="0">
                <a:ln>
                  <a:noFill/>
                </a:ln>
                <a:solidFill>
                  <a:schemeClr val="tx1">
                    <a:lumMod val="65000"/>
                    <a:lumOff val="35000"/>
                  </a:schemeClr>
                </a:solidFill>
                <a:effectLst/>
                <a:uLnTx/>
                <a:uFillTx/>
                <a:latin typeface="Mark Pro Light" panose="020B0504020201010104" pitchFamily="34" charset="0"/>
              </a:rPr>
              <a:t>2</a:t>
            </a:r>
            <a:r>
              <a:rPr kumimoji="0" lang="en-US" sz="2400" i="0" u="none" strike="noStrike" kern="1200" cap="none" spc="0" normalizeH="0" baseline="0" noProof="0">
                <a:ln>
                  <a:noFill/>
                </a:ln>
                <a:solidFill>
                  <a:schemeClr val="tx1">
                    <a:lumMod val="65000"/>
                    <a:lumOff val="35000"/>
                  </a:schemeClr>
                </a:solidFill>
                <a:effectLst/>
                <a:uLnTx/>
                <a:uFillTx/>
                <a:latin typeface="Mark Pro Light" panose="020B0504020201010104" pitchFamily="34" charset="0"/>
              </a:rPr>
              <a:t> emissions remain in hard-to-abate sectors by 2050.</a:t>
            </a:r>
          </a:p>
        </p:txBody>
      </p:sp>
      <p:sp>
        <p:nvSpPr>
          <p:cNvPr id="6" name="textruta 5">
            <a:extLst>
              <a:ext uri="{FF2B5EF4-FFF2-40B4-BE49-F238E27FC236}">
                <a16:creationId xmlns:a16="http://schemas.microsoft.com/office/drawing/2014/main" id="{0D800083-F9FD-4102-8C6B-28A70D5AE118}"/>
              </a:ext>
            </a:extLst>
          </p:cNvPr>
          <p:cNvSpPr txBox="1"/>
          <p:nvPr/>
        </p:nvSpPr>
        <p:spPr>
          <a:xfrm>
            <a:off x="693738" y="451488"/>
            <a:ext cx="8425320" cy="492443"/>
          </a:xfrm>
          <a:prstGeom prst="rect">
            <a:avLst/>
          </a:prstGeom>
          <a:noFill/>
        </p:spPr>
        <p:txBody>
          <a:bodyPr wrap="none" lIns="0" tIns="0" rIns="0" bIns="0" rtlCol="0">
            <a:spAutoFit/>
          </a:bodyPr>
          <a:lstStyle/>
          <a:p>
            <a:r>
              <a:rPr lang="en-US" sz="3200">
                <a:solidFill>
                  <a:schemeClr val="bg1"/>
                </a:solidFill>
                <a:latin typeface="Mark Pro Medium" panose="020B0604020201010104" pitchFamily="34" charset="0"/>
              </a:rPr>
              <a:t>Remaining Emissions in the CNN Scenario</a:t>
            </a:r>
          </a:p>
        </p:txBody>
      </p:sp>
      <p:graphicFrame>
        <p:nvGraphicFramePr>
          <p:cNvPr id="14" name="Chart 1">
            <a:extLst>
              <a:ext uri="{FF2B5EF4-FFF2-40B4-BE49-F238E27FC236}">
                <a16:creationId xmlns:a16="http://schemas.microsoft.com/office/drawing/2014/main" id="{00000000-0008-0000-0000-000002000000}"/>
              </a:ext>
            </a:extLst>
          </p:cNvPr>
          <p:cNvGraphicFramePr>
            <a:graphicFrameLocks/>
          </p:cNvGraphicFramePr>
          <p:nvPr>
            <p:extLst>
              <p:ext uri="{D42A27DB-BD31-4B8C-83A1-F6EECF244321}">
                <p14:modId xmlns:p14="http://schemas.microsoft.com/office/powerpoint/2010/main" val="1009472449"/>
              </p:ext>
            </p:extLst>
          </p:nvPr>
        </p:nvGraphicFramePr>
        <p:xfrm>
          <a:off x="-10516531" y="1409700"/>
          <a:ext cx="8958019" cy="5238362"/>
        </p:xfrm>
        <a:graphic>
          <a:graphicData uri="http://schemas.openxmlformats.org/drawingml/2006/chart">
            <c:chart xmlns:c="http://schemas.openxmlformats.org/drawingml/2006/chart" xmlns:r="http://schemas.openxmlformats.org/officeDocument/2006/relationships" r:id="rId5"/>
          </a:graphicData>
        </a:graphic>
      </p:graphicFrame>
      <p:sp>
        <p:nvSpPr>
          <p:cNvPr id="2" name="textruta 1">
            <a:extLst>
              <a:ext uri="{FF2B5EF4-FFF2-40B4-BE49-F238E27FC236}">
                <a16:creationId xmlns:a16="http://schemas.microsoft.com/office/drawing/2014/main" id="{A9D3E116-6A55-418D-B9E2-485FEE215E46}"/>
              </a:ext>
            </a:extLst>
          </p:cNvPr>
          <p:cNvSpPr txBox="1"/>
          <p:nvPr/>
        </p:nvSpPr>
        <p:spPr>
          <a:xfrm>
            <a:off x="5651049" y="1875467"/>
            <a:ext cx="2044700" cy="369332"/>
          </a:xfrm>
          <a:prstGeom prst="rect">
            <a:avLst/>
          </a:prstGeom>
          <a:noFill/>
        </p:spPr>
        <p:txBody>
          <a:bodyPr wrap="square" lIns="0" tIns="0" rIns="0" bIns="0" rtlCol="0">
            <a:spAutoFit/>
          </a:bodyPr>
          <a:lstStyle/>
          <a:p>
            <a:pPr algn="ctr"/>
            <a:r>
              <a:rPr lang="en-GB" sz="2400">
                <a:solidFill>
                  <a:srgbClr val="595959"/>
                </a:solidFill>
                <a:latin typeface="Mark Pro Light" panose="020B0504020201010104" pitchFamily="34" charset="0"/>
              </a:rPr>
              <a:t>~ 170 </a:t>
            </a:r>
            <a:r>
              <a:rPr lang="en-GB" sz="2400" err="1">
                <a:solidFill>
                  <a:srgbClr val="595959"/>
                </a:solidFill>
                <a:latin typeface="Mark Pro Light" panose="020B0504020201010104" pitchFamily="34" charset="0"/>
              </a:rPr>
              <a:t>Mton</a:t>
            </a:r>
            <a:endParaRPr lang="en-GB" sz="2400">
              <a:solidFill>
                <a:srgbClr val="595959"/>
              </a:solidFill>
              <a:latin typeface="Mark Pro Light" panose="020B0504020201010104" pitchFamily="34" charset="0"/>
            </a:endParaRPr>
          </a:p>
        </p:txBody>
      </p:sp>
      <p:sp>
        <p:nvSpPr>
          <p:cNvPr id="15" name="textruta 14">
            <a:extLst>
              <a:ext uri="{FF2B5EF4-FFF2-40B4-BE49-F238E27FC236}">
                <a16:creationId xmlns:a16="http://schemas.microsoft.com/office/drawing/2014/main" id="{0E864771-81DE-477E-A066-79BF7D4DC057}"/>
              </a:ext>
            </a:extLst>
          </p:cNvPr>
          <p:cNvSpPr txBox="1"/>
          <p:nvPr/>
        </p:nvSpPr>
        <p:spPr>
          <a:xfrm>
            <a:off x="8104943" y="3949184"/>
            <a:ext cx="2044700" cy="369332"/>
          </a:xfrm>
          <a:prstGeom prst="rect">
            <a:avLst/>
          </a:prstGeom>
          <a:noFill/>
        </p:spPr>
        <p:txBody>
          <a:bodyPr wrap="square" lIns="0" tIns="0" rIns="0" bIns="0" rtlCol="0">
            <a:spAutoFit/>
          </a:bodyPr>
          <a:lstStyle/>
          <a:p>
            <a:pPr algn="ctr"/>
            <a:r>
              <a:rPr lang="en-GB" sz="2400">
                <a:solidFill>
                  <a:srgbClr val="595959"/>
                </a:solidFill>
                <a:latin typeface="Mark Pro Light" panose="020B0504020201010104" pitchFamily="34" charset="0"/>
              </a:rPr>
              <a:t>~ 33 </a:t>
            </a:r>
            <a:r>
              <a:rPr lang="en-GB" sz="2400" err="1">
                <a:solidFill>
                  <a:srgbClr val="595959"/>
                </a:solidFill>
                <a:latin typeface="Mark Pro Light" panose="020B0504020201010104" pitchFamily="34" charset="0"/>
              </a:rPr>
              <a:t>Mton</a:t>
            </a:r>
            <a:endParaRPr lang="en-GB" sz="2400">
              <a:solidFill>
                <a:srgbClr val="595959"/>
              </a:solidFill>
              <a:latin typeface="Mark Pro Light" panose="020B0504020201010104" pitchFamily="34" charset="0"/>
            </a:endParaRPr>
          </a:p>
        </p:txBody>
      </p:sp>
    </p:spTree>
    <p:custDataLst>
      <p:tags r:id="rId1"/>
    </p:custDataLst>
    <p:extLst>
      <p:ext uri="{BB962C8B-B14F-4D97-AF65-F5344CB8AC3E}">
        <p14:creationId xmlns:p14="http://schemas.microsoft.com/office/powerpoint/2010/main" val="26364113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graphicEl>
                                              <a:chart seriesIdx="-3" categoryIdx="-3" bldStep="gridLegend"/>
                                            </p:graphicEl>
                                          </p:spTgt>
                                        </p:tgtEl>
                                        <p:attrNameLst>
                                          <p:attrName>style.visibility</p:attrName>
                                        </p:attrNameLst>
                                      </p:cBhvr>
                                      <p:to>
                                        <p:strVal val="visible"/>
                                      </p:to>
                                    </p:set>
                                    <p:animEffect transition="in" filter="fade">
                                      <p:cBhvr>
                                        <p:cTn id="7" dur="500"/>
                                        <p:tgtEl>
                                          <p:spTgt spid="10">
                                            <p:graphicEl>
                                              <a:chart seriesIdx="-3" categoryIdx="-3" bldStep="gridLegend"/>
                                            </p:graphicEl>
                                          </p:spTgt>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0">
                                            <p:graphicEl>
                                              <a:chart seriesIdx="0" categoryIdx="0" bldStep="ptInCategory"/>
                                            </p:graphicEl>
                                          </p:spTgt>
                                        </p:tgtEl>
                                        <p:attrNameLst>
                                          <p:attrName>style.visibility</p:attrName>
                                        </p:attrNameLst>
                                      </p:cBhvr>
                                      <p:to>
                                        <p:strVal val="visible"/>
                                      </p:to>
                                    </p:set>
                                    <p:animEffect transition="in" filter="fade">
                                      <p:cBhvr>
                                        <p:cTn id="11" dur="500"/>
                                        <p:tgtEl>
                                          <p:spTgt spid="10">
                                            <p:graphicEl>
                                              <a:chart seriesIdx="0" categoryIdx="0" bldStep="ptInCategory"/>
                                            </p:graphicEl>
                                          </p:spTgt>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10">
                                            <p:graphicEl>
                                              <a:chart seriesIdx="1" categoryIdx="0" bldStep="ptInCategory"/>
                                            </p:graphicEl>
                                          </p:spTgt>
                                        </p:tgtEl>
                                        <p:attrNameLst>
                                          <p:attrName>style.visibility</p:attrName>
                                        </p:attrNameLst>
                                      </p:cBhvr>
                                      <p:to>
                                        <p:strVal val="visible"/>
                                      </p:to>
                                    </p:set>
                                    <p:animEffect transition="in" filter="fade">
                                      <p:cBhvr>
                                        <p:cTn id="15" dur="500"/>
                                        <p:tgtEl>
                                          <p:spTgt spid="10">
                                            <p:graphicEl>
                                              <a:chart seriesIdx="1" categoryIdx="0" bldStep="ptInCategory"/>
                                            </p:graphicEl>
                                          </p:spTgt>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10">
                                            <p:graphicEl>
                                              <a:chart seriesIdx="2" categoryIdx="0" bldStep="ptInCategory"/>
                                            </p:graphicEl>
                                          </p:spTgt>
                                        </p:tgtEl>
                                        <p:attrNameLst>
                                          <p:attrName>style.visibility</p:attrName>
                                        </p:attrNameLst>
                                      </p:cBhvr>
                                      <p:to>
                                        <p:strVal val="visible"/>
                                      </p:to>
                                    </p:set>
                                    <p:animEffect transition="in" filter="fade">
                                      <p:cBhvr>
                                        <p:cTn id="19" dur="500"/>
                                        <p:tgtEl>
                                          <p:spTgt spid="10">
                                            <p:graphicEl>
                                              <a:chart seriesIdx="2" categoryIdx="0" bldStep="ptInCategory"/>
                                            </p:graphicEl>
                                          </p:spTgt>
                                        </p:tgtEl>
                                      </p:cBhvr>
                                    </p:animEffect>
                                  </p:childTnLst>
                                </p:cTn>
                              </p:par>
                            </p:childTnLst>
                          </p:cTn>
                        </p:par>
                        <p:par>
                          <p:cTn id="20" fill="hold">
                            <p:stCondLst>
                              <p:cond delay="2000"/>
                            </p:stCondLst>
                            <p:childTnLst>
                              <p:par>
                                <p:cTn id="21" presetID="10" presetClass="entr" presetSubtype="0" fill="hold" grpId="0" nodeType="afterEffect">
                                  <p:stCondLst>
                                    <p:cond delay="0"/>
                                  </p:stCondLst>
                                  <p:childTnLst>
                                    <p:set>
                                      <p:cBhvr>
                                        <p:cTn id="22" dur="1" fill="hold">
                                          <p:stCondLst>
                                            <p:cond delay="0"/>
                                          </p:stCondLst>
                                        </p:cTn>
                                        <p:tgtEl>
                                          <p:spTgt spid="10">
                                            <p:graphicEl>
                                              <a:chart seriesIdx="3" categoryIdx="0" bldStep="ptInCategory"/>
                                            </p:graphicEl>
                                          </p:spTgt>
                                        </p:tgtEl>
                                        <p:attrNameLst>
                                          <p:attrName>style.visibility</p:attrName>
                                        </p:attrNameLst>
                                      </p:cBhvr>
                                      <p:to>
                                        <p:strVal val="visible"/>
                                      </p:to>
                                    </p:set>
                                    <p:animEffect transition="in" filter="fade">
                                      <p:cBhvr>
                                        <p:cTn id="23" dur="500"/>
                                        <p:tgtEl>
                                          <p:spTgt spid="10">
                                            <p:graphicEl>
                                              <a:chart seriesIdx="3" categoryIdx="0" bldStep="ptInCategory"/>
                                            </p:graphicEl>
                                          </p:spTgt>
                                        </p:tgtEl>
                                      </p:cBhvr>
                                    </p:animEffect>
                                  </p:childTnLst>
                                </p:cTn>
                              </p:par>
                            </p:childTnLst>
                          </p:cTn>
                        </p:par>
                        <p:par>
                          <p:cTn id="24" fill="hold">
                            <p:stCondLst>
                              <p:cond delay="2500"/>
                            </p:stCondLst>
                            <p:childTnLst>
                              <p:par>
                                <p:cTn id="25" presetID="10" presetClass="entr" presetSubtype="0" fill="hold" grpId="0" nodeType="afterEffect">
                                  <p:stCondLst>
                                    <p:cond delay="0"/>
                                  </p:stCondLst>
                                  <p:childTnLst>
                                    <p:set>
                                      <p:cBhvr>
                                        <p:cTn id="26" dur="1" fill="hold">
                                          <p:stCondLst>
                                            <p:cond delay="0"/>
                                          </p:stCondLst>
                                        </p:cTn>
                                        <p:tgtEl>
                                          <p:spTgt spid="10">
                                            <p:graphicEl>
                                              <a:chart seriesIdx="4" categoryIdx="0" bldStep="ptInCategory"/>
                                            </p:graphicEl>
                                          </p:spTgt>
                                        </p:tgtEl>
                                        <p:attrNameLst>
                                          <p:attrName>style.visibility</p:attrName>
                                        </p:attrNameLst>
                                      </p:cBhvr>
                                      <p:to>
                                        <p:strVal val="visible"/>
                                      </p:to>
                                    </p:set>
                                    <p:animEffect transition="in" filter="fade">
                                      <p:cBhvr>
                                        <p:cTn id="27" dur="500"/>
                                        <p:tgtEl>
                                          <p:spTgt spid="10">
                                            <p:graphicEl>
                                              <a:chart seriesIdx="4" categoryIdx="0" bldStep="ptInCategory"/>
                                            </p:graphicEl>
                                          </p:spTgt>
                                        </p:tgtEl>
                                      </p:cBhvr>
                                    </p:animEffect>
                                  </p:childTnLst>
                                </p:cTn>
                              </p:par>
                            </p:childTnLst>
                          </p:cTn>
                        </p:par>
                        <p:par>
                          <p:cTn id="28" fill="hold">
                            <p:stCondLst>
                              <p:cond delay="3000"/>
                            </p:stCondLst>
                            <p:childTnLst>
                              <p:par>
                                <p:cTn id="29" presetID="10" presetClass="entr" presetSubtype="0" fill="hold" grpId="0" nodeType="afterEffect">
                                  <p:stCondLst>
                                    <p:cond delay="0"/>
                                  </p:stCondLst>
                                  <p:childTnLst>
                                    <p:set>
                                      <p:cBhvr>
                                        <p:cTn id="30" dur="1" fill="hold">
                                          <p:stCondLst>
                                            <p:cond delay="0"/>
                                          </p:stCondLst>
                                        </p:cTn>
                                        <p:tgtEl>
                                          <p:spTgt spid="10">
                                            <p:graphicEl>
                                              <a:chart seriesIdx="5" categoryIdx="0" bldStep="ptInCategory"/>
                                            </p:graphicEl>
                                          </p:spTgt>
                                        </p:tgtEl>
                                        <p:attrNameLst>
                                          <p:attrName>style.visibility</p:attrName>
                                        </p:attrNameLst>
                                      </p:cBhvr>
                                      <p:to>
                                        <p:strVal val="visible"/>
                                      </p:to>
                                    </p:set>
                                    <p:animEffect transition="in" filter="fade">
                                      <p:cBhvr>
                                        <p:cTn id="31" dur="500"/>
                                        <p:tgtEl>
                                          <p:spTgt spid="10">
                                            <p:graphicEl>
                                              <a:chart seriesIdx="5" categoryIdx="0" bldStep="ptInCategory"/>
                                            </p:graphicEl>
                                          </p:spTgt>
                                        </p:tgtEl>
                                      </p:cBhvr>
                                    </p:animEffect>
                                  </p:childTnLst>
                                </p:cTn>
                              </p:par>
                            </p:childTnLst>
                          </p:cTn>
                        </p:par>
                        <p:par>
                          <p:cTn id="32" fill="hold">
                            <p:stCondLst>
                              <p:cond delay="3500"/>
                            </p:stCondLst>
                            <p:childTnLst>
                              <p:par>
                                <p:cTn id="33" presetID="10" presetClass="entr" presetSubtype="0" fill="hold" grpId="0" nodeType="afterEffect">
                                  <p:stCondLst>
                                    <p:cond delay="0"/>
                                  </p:stCondLst>
                                  <p:childTnLst>
                                    <p:set>
                                      <p:cBhvr>
                                        <p:cTn id="34" dur="1" fill="hold">
                                          <p:stCondLst>
                                            <p:cond delay="0"/>
                                          </p:stCondLst>
                                        </p:cTn>
                                        <p:tgtEl>
                                          <p:spTgt spid="10">
                                            <p:graphicEl>
                                              <a:chart seriesIdx="6" categoryIdx="0" bldStep="ptInCategory"/>
                                            </p:graphicEl>
                                          </p:spTgt>
                                        </p:tgtEl>
                                        <p:attrNameLst>
                                          <p:attrName>style.visibility</p:attrName>
                                        </p:attrNameLst>
                                      </p:cBhvr>
                                      <p:to>
                                        <p:strVal val="visible"/>
                                      </p:to>
                                    </p:set>
                                    <p:animEffect transition="in" filter="fade">
                                      <p:cBhvr>
                                        <p:cTn id="35" dur="500"/>
                                        <p:tgtEl>
                                          <p:spTgt spid="10">
                                            <p:graphicEl>
                                              <a:chart seriesIdx="6" categoryIdx="0" bldStep="ptInCategory"/>
                                            </p:graphicEl>
                                          </p:spTgt>
                                        </p:tgtEl>
                                      </p:cBhvr>
                                    </p:animEffect>
                                  </p:childTnLst>
                                </p:cTn>
                              </p:par>
                            </p:childTnLst>
                          </p:cTn>
                        </p:par>
                        <p:par>
                          <p:cTn id="36" fill="hold">
                            <p:stCondLst>
                              <p:cond delay="4000"/>
                            </p:stCondLst>
                            <p:childTnLst>
                              <p:par>
                                <p:cTn id="37" presetID="10" presetClass="entr" presetSubtype="0" fill="hold" grpId="0" nodeType="afterEffect">
                                  <p:stCondLst>
                                    <p:cond delay="0"/>
                                  </p:stCondLst>
                                  <p:childTnLst>
                                    <p:set>
                                      <p:cBhvr>
                                        <p:cTn id="38" dur="1" fill="hold">
                                          <p:stCondLst>
                                            <p:cond delay="0"/>
                                          </p:stCondLst>
                                        </p:cTn>
                                        <p:tgtEl>
                                          <p:spTgt spid="10">
                                            <p:graphicEl>
                                              <a:chart seriesIdx="0" categoryIdx="1" bldStep="ptInCategory"/>
                                            </p:graphicEl>
                                          </p:spTgt>
                                        </p:tgtEl>
                                        <p:attrNameLst>
                                          <p:attrName>style.visibility</p:attrName>
                                        </p:attrNameLst>
                                      </p:cBhvr>
                                      <p:to>
                                        <p:strVal val="visible"/>
                                      </p:to>
                                    </p:set>
                                    <p:animEffect transition="in" filter="fade">
                                      <p:cBhvr>
                                        <p:cTn id="39" dur="500"/>
                                        <p:tgtEl>
                                          <p:spTgt spid="10">
                                            <p:graphicEl>
                                              <a:chart seriesIdx="0" categoryIdx="1" bldStep="ptInCategory"/>
                                            </p:graphicEl>
                                          </p:spTgt>
                                        </p:tgtEl>
                                      </p:cBhvr>
                                    </p:animEffect>
                                  </p:childTnLst>
                                </p:cTn>
                              </p:par>
                            </p:childTnLst>
                          </p:cTn>
                        </p:par>
                        <p:par>
                          <p:cTn id="40" fill="hold">
                            <p:stCondLst>
                              <p:cond delay="4500"/>
                            </p:stCondLst>
                            <p:childTnLst>
                              <p:par>
                                <p:cTn id="41" presetID="10" presetClass="entr" presetSubtype="0" fill="hold" grpId="0" nodeType="afterEffect">
                                  <p:stCondLst>
                                    <p:cond delay="0"/>
                                  </p:stCondLst>
                                  <p:childTnLst>
                                    <p:set>
                                      <p:cBhvr>
                                        <p:cTn id="42" dur="1" fill="hold">
                                          <p:stCondLst>
                                            <p:cond delay="0"/>
                                          </p:stCondLst>
                                        </p:cTn>
                                        <p:tgtEl>
                                          <p:spTgt spid="10">
                                            <p:graphicEl>
                                              <a:chart seriesIdx="1" categoryIdx="1" bldStep="ptInCategory"/>
                                            </p:graphicEl>
                                          </p:spTgt>
                                        </p:tgtEl>
                                        <p:attrNameLst>
                                          <p:attrName>style.visibility</p:attrName>
                                        </p:attrNameLst>
                                      </p:cBhvr>
                                      <p:to>
                                        <p:strVal val="visible"/>
                                      </p:to>
                                    </p:set>
                                    <p:animEffect transition="in" filter="fade">
                                      <p:cBhvr>
                                        <p:cTn id="43" dur="500"/>
                                        <p:tgtEl>
                                          <p:spTgt spid="10">
                                            <p:graphicEl>
                                              <a:chart seriesIdx="1" categoryIdx="1" bldStep="ptInCategory"/>
                                            </p:graphicEl>
                                          </p:spTgt>
                                        </p:tgtEl>
                                      </p:cBhvr>
                                    </p:animEffect>
                                  </p:childTnLst>
                                </p:cTn>
                              </p:par>
                            </p:childTnLst>
                          </p:cTn>
                        </p:par>
                        <p:par>
                          <p:cTn id="44" fill="hold">
                            <p:stCondLst>
                              <p:cond delay="5000"/>
                            </p:stCondLst>
                            <p:childTnLst>
                              <p:par>
                                <p:cTn id="45" presetID="10" presetClass="entr" presetSubtype="0" fill="hold" grpId="0" nodeType="afterEffect">
                                  <p:stCondLst>
                                    <p:cond delay="0"/>
                                  </p:stCondLst>
                                  <p:childTnLst>
                                    <p:set>
                                      <p:cBhvr>
                                        <p:cTn id="46" dur="1" fill="hold">
                                          <p:stCondLst>
                                            <p:cond delay="0"/>
                                          </p:stCondLst>
                                        </p:cTn>
                                        <p:tgtEl>
                                          <p:spTgt spid="10">
                                            <p:graphicEl>
                                              <a:chart seriesIdx="2" categoryIdx="1" bldStep="ptInCategory"/>
                                            </p:graphicEl>
                                          </p:spTgt>
                                        </p:tgtEl>
                                        <p:attrNameLst>
                                          <p:attrName>style.visibility</p:attrName>
                                        </p:attrNameLst>
                                      </p:cBhvr>
                                      <p:to>
                                        <p:strVal val="visible"/>
                                      </p:to>
                                    </p:set>
                                    <p:animEffect transition="in" filter="fade">
                                      <p:cBhvr>
                                        <p:cTn id="47" dur="500"/>
                                        <p:tgtEl>
                                          <p:spTgt spid="10">
                                            <p:graphicEl>
                                              <a:chart seriesIdx="2" categoryIdx="1" bldStep="ptInCategory"/>
                                            </p:graphicEl>
                                          </p:spTgt>
                                        </p:tgtEl>
                                      </p:cBhvr>
                                    </p:animEffect>
                                  </p:childTnLst>
                                </p:cTn>
                              </p:par>
                            </p:childTnLst>
                          </p:cTn>
                        </p:par>
                        <p:par>
                          <p:cTn id="48" fill="hold">
                            <p:stCondLst>
                              <p:cond delay="5500"/>
                            </p:stCondLst>
                            <p:childTnLst>
                              <p:par>
                                <p:cTn id="49" presetID="10" presetClass="entr" presetSubtype="0" fill="hold" grpId="0" nodeType="afterEffect">
                                  <p:stCondLst>
                                    <p:cond delay="0"/>
                                  </p:stCondLst>
                                  <p:childTnLst>
                                    <p:set>
                                      <p:cBhvr>
                                        <p:cTn id="50" dur="1" fill="hold">
                                          <p:stCondLst>
                                            <p:cond delay="0"/>
                                          </p:stCondLst>
                                        </p:cTn>
                                        <p:tgtEl>
                                          <p:spTgt spid="10">
                                            <p:graphicEl>
                                              <a:chart seriesIdx="3" categoryIdx="1" bldStep="ptInCategory"/>
                                            </p:graphicEl>
                                          </p:spTgt>
                                        </p:tgtEl>
                                        <p:attrNameLst>
                                          <p:attrName>style.visibility</p:attrName>
                                        </p:attrNameLst>
                                      </p:cBhvr>
                                      <p:to>
                                        <p:strVal val="visible"/>
                                      </p:to>
                                    </p:set>
                                    <p:animEffect transition="in" filter="fade">
                                      <p:cBhvr>
                                        <p:cTn id="51" dur="500"/>
                                        <p:tgtEl>
                                          <p:spTgt spid="10">
                                            <p:graphicEl>
                                              <a:chart seriesIdx="3" categoryIdx="1" bldStep="ptInCategory"/>
                                            </p:graphicEl>
                                          </p:spTgt>
                                        </p:tgtEl>
                                      </p:cBhvr>
                                    </p:animEffect>
                                  </p:childTnLst>
                                </p:cTn>
                              </p:par>
                            </p:childTnLst>
                          </p:cTn>
                        </p:par>
                        <p:par>
                          <p:cTn id="52" fill="hold">
                            <p:stCondLst>
                              <p:cond delay="6000"/>
                            </p:stCondLst>
                            <p:childTnLst>
                              <p:par>
                                <p:cTn id="53" presetID="10" presetClass="entr" presetSubtype="0" fill="hold" grpId="0" nodeType="afterEffect">
                                  <p:stCondLst>
                                    <p:cond delay="0"/>
                                  </p:stCondLst>
                                  <p:childTnLst>
                                    <p:set>
                                      <p:cBhvr>
                                        <p:cTn id="54" dur="1" fill="hold">
                                          <p:stCondLst>
                                            <p:cond delay="0"/>
                                          </p:stCondLst>
                                        </p:cTn>
                                        <p:tgtEl>
                                          <p:spTgt spid="10">
                                            <p:graphicEl>
                                              <a:chart seriesIdx="4" categoryIdx="1" bldStep="ptInCategory"/>
                                            </p:graphicEl>
                                          </p:spTgt>
                                        </p:tgtEl>
                                        <p:attrNameLst>
                                          <p:attrName>style.visibility</p:attrName>
                                        </p:attrNameLst>
                                      </p:cBhvr>
                                      <p:to>
                                        <p:strVal val="visible"/>
                                      </p:to>
                                    </p:set>
                                    <p:animEffect transition="in" filter="fade">
                                      <p:cBhvr>
                                        <p:cTn id="55" dur="500"/>
                                        <p:tgtEl>
                                          <p:spTgt spid="10">
                                            <p:graphicEl>
                                              <a:chart seriesIdx="4" categoryIdx="1" bldStep="ptInCategory"/>
                                            </p:graphicEl>
                                          </p:spTgt>
                                        </p:tgtEl>
                                      </p:cBhvr>
                                    </p:animEffect>
                                  </p:childTnLst>
                                </p:cTn>
                              </p:par>
                            </p:childTnLst>
                          </p:cTn>
                        </p:par>
                        <p:par>
                          <p:cTn id="56" fill="hold">
                            <p:stCondLst>
                              <p:cond delay="6500"/>
                            </p:stCondLst>
                            <p:childTnLst>
                              <p:par>
                                <p:cTn id="57" presetID="10" presetClass="entr" presetSubtype="0" fill="hold" grpId="0" nodeType="afterEffect">
                                  <p:stCondLst>
                                    <p:cond delay="0"/>
                                  </p:stCondLst>
                                  <p:childTnLst>
                                    <p:set>
                                      <p:cBhvr>
                                        <p:cTn id="58" dur="1" fill="hold">
                                          <p:stCondLst>
                                            <p:cond delay="0"/>
                                          </p:stCondLst>
                                        </p:cTn>
                                        <p:tgtEl>
                                          <p:spTgt spid="10">
                                            <p:graphicEl>
                                              <a:chart seriesIdx="5" categoryIdx="1" bldStep="ptInCategory"/>
                                            </p:graphicEl>
                                          </p:spTgt>
                                        </p:tgtEl>
                                        <p:attrNameLst>
                                          <p:attrName>style.visibility</p:attrName>
                                        </p:attrNameLst>
                                      </p:cBhvr>
                                      <p:to>
                                        <p:strVal val="visible"/>
                                      </p:to>
                                    </p:set>
                                    <p:animEffect transition="in" filter="fade">
                                      <p:cBhvr>
                                        <p:cTn id="59" dur="500"/>
                                        <p:tgtEl>
                                          <p:spTgt spid="10">
                                            <p:graphicEl>
                                              <a:chart seriesIdx="5" categoryIdx="1" bldStep="ptInCategory"/>
                                            </p:graphicEl>
                                          </p:spTgt>
                                        </p:tgtEl>
                                      </p:cBhvr>
                                    </p:animEffect>
                                  </p:childTnLst>
                                </p:cTn>
                              </p:par>
                            </p:childTnLst>
                          </p:cTn>
                        </p:par>
                        <p:par>
                          <p:cTn id="60" fill="hold">
                            <p:stCondLst>
                              <p:cond delay="7000"/>
                            </p:stCondLst>
                            <p:childTnLst>
                              <p:par>
                                <p:cTn id="61" presetID="10" presetClass="entr" presetSubtype="0" fill="hold" grpId="0" nodeType="afterEffect">
                                  <p:stCondLst>
                                    <p:cond delay="0"/>
                                  </p:stCondLst>
                                  <p:childTnLst>
                                    <p:set>
                                      <p:cBhvr>
                                        <p:cTn id="62" dur="1" fill="hold">
                                          <p:stCondLst>
                                            <p:cond delay="0"/>
                                          </p:stCondLst>
                                        </p:cTn>
                                        <p:tgtEl>
                                          <p:spTgt spid="10">
                                            <p:graphicEl>
                                              <a:chart seriesIdx="6" categoryIdx="1" bldStep="ptInCategory"/>
                                            </p:graphicEl>
                                          </p:spTgt>
                                        </p:tgtEl>
                                        <p:attrNameLst>
                                          <p:attrName>style.visibility</p:attrName>
                                        </p:attrNameLst>
                                      </p:cBhvr>
                                      <p:to>
                                        <p:strVal val="visible"/>
                                      </p:to>
                                    </p:set>
                                    <p:animEffect transition="in" filter="fade">
                                      <p:cBhvr>
                                        <p:cTn id="63" dur="500"/>
                                        <p:tgtEl>
                                          <p:spTgt spid="10">
                                            <p:graphicEl>
                                              <a:chart seriesIdx="6" categoryIdx="1" bldStep="ptInCategory"/>
                                            </p:graphicEl>
                                          </p:spTgt>
                                        </p:tgtEl>
                                      </p:cBhvr>
                                    </p:animEffect>
                                  </p:childTnLst>
                                </p:cTn>
                              </p:par>
                            </p:childTnLst>
                          </p:cTn>
                        </p:par>
                        <p:par>
                          <p:cTn id="64" fill="hold">
                            <p:stCondLst>
                              <p:cond delay="7500"/>
                            </p:stCondLst>
                            <p:childTnLst>
                              <p:par>
                                <p:cTn id="65" presetID="10" presetClass="entr" presetSubtype="0" fill="hold" grpId="0" nodeType="afterEffect">
                                  <p:stCondLst>
                                    <p:cond delay="0"/>
                                  </p:stCondLst>
                                  <p:childTnLst>
                                    <p:set>
                                      <p:cBhvr>
                                        <p:cTn id="66" dur="1" fill="hold">
                                          <p:stCondLst>
                                            <p:cond delay="0"/>
                                          </p:stCondLst>
                                        </p:cTn>
                                        <p:tgtEl>
                                          <p:spTgt spid="10">
                                            <p:graphicEl>
                                              <a:chart seriesIdx="0" categoryIdx="2" bldStep="ptInCategory"/>
                                            </p:graphicEl>
                                          </p:spTgt>
                                        </p:tgtEl>
                                        <p:attrNameLst>
                                          <p:attrName>style.visibility</p:attrName>
                                        </p:attrNameLst>
                                      </p:cBhvr>
                                      <p:to>
                                        <p:strVal val="visible"/>
                                      </p:to>
                                    </p:set>
                                    <p:animEffect transition="in" filter="fade">
                                      <p:cBhvr>
                                        <p:cTn id="67" dur="500"/>
                                        <p:tgtEl>
                                          <p:spTgt spid="10">
                                            <p:graphicEl>
                                              <a:chart seriesIdx="0" categoryIdx="2" bldStep="ptInCategory"/>
                                            </p:graphicEl>
                                          </p:spTgt>
                                        </p:tgtEl>
                                      </p:cBhvr>
                                    </p:animEffect>
                                  </p:childTnLst>
                                </p:cTn>
                              </p:par>
                            </p:childTnLst>
                          </p:cTn>
                        </p:par>
                        <p:par>
                          <p:cTn id="68" fill="hold">
                            <p:stCondLst>
                              <p:cond delay="8000"/>
                            </p:stCondLst>
                            <p:childTnLst>
                              <p:par>
                                <p:cTn id="69" presetID="10" presetClass="entr" presetSubtype="0" fill="hold" grpId="0" nodeType="afterEffect">
                                  <p:stCondLst>
                                    <p:cond delay="0"/>
                                  </p:stCondLst>
                                  <p:childTnLst>
                                    <p:set>
                                      <p:cBhvr>
                                        <p:cTn id="70" dur="1" fill="hold">
                                          <p:stCondLst>
                                            <p:cond delay="0"/>
                                          </p:stCondLst>
                                        </p:cTn>
                                        <p:tgtEl>
                                          <p:spTgt spid="10">
                                            <p:graphicEl>
                                              <a:chart seriesIdx="1" categoryIdx="2" bldStep="ptInCategory"/>
                                            </p:graphicEl>
                                          </p:spTgt>
                                        </p:tgtEl>
                                        <p:attrNameLst>
                                          <p:attrName>style.visibility</p:attrName>
                                        </p:attrNameLst>
                                      </p:cBhvr>
                                      <p:to>
                                        <p:strVal val="visible"/>
                                      </p:to>
                                    </p:set>
                                    <p:animEffect transition="in" filter="fade">
                                      <p:cBhvr>
                                        <p:cTn id="71" dur="500"/>
                                        <p:tgtEl>
                                          <p:spTgt spid="10">
                                            <p:graphicEl>
                                              <a:chart seriesIdx="1" categoryIdx="2" bldStep="ptInCategory"/>
                                            </p:graphicEl>
                                          </p:spTgt>
                                        </p:tgtEl>
                                      </p:cBhvr>
                                    </p:animEffect>
                                  </p:childTnLst>
                                </p:cTn>
                              </p:par>
                            </p:childTnLst>
                          </p:cTn>
                        </p:par>
                        <p:par>
                          <p:cTn id="72" fill="hold">
                            <p:stCondLst>
                              <p:cond delay="8500"/>
                            </p:stCondLst>
                            <p:childTnLst>
                              <p:par>
                                <p:cTn id="73" presetID="10" presetClass="entr" presetSubtype="0" fill="hold" grpId="0" nodeType="afterEffect">
                                  <p:stCondLst>
                                    <p:cond delay="0"/>
                                  </p:stCondLst>
                                  <p:childTnLst>
                                    <p:set>
                                      <p:cBhvr>
                                        <p:cTn id="74" dur="1" fill="hold">
                                          <p:stCondLst>
                                            <p:cond delay="0"/>
                                          </p:stCondLst>
                                        </p:cTn>
                                        <p:tgtEl>
                                          <p:spTgt spid="10">
                                            <p:graphicEl>
                                              <a:chart seriesIdx="2" categoryIdx="2" bldStep="ptInCategory"/>
                                            </p:graphicEl>
                                          </p:spTgt>
                                        </p:tgtEl>
                                        <p:attrNameLst>
                                          <p:attrName>style.visibility</p:attrName>
                                        </p:attrNameLst>
                                      </p:cBhvr>
                                      <p:to>
                                        <p:strVal val="visible"/>
                                      </p:to>
                                    </p:set>
                                    <p:animEffect transition="in" filter="fade">
                                      <p:cBhvr>
                                        <p:cTn id="75" dur="500"/>
                                        <p:tgtEl>
                                          <p:spTgt spid="10">
                                            <p:graphicEl>
                                              <a:chart seriesIdx="2" categoryIdx="2" bldStep="ptInCategory"/>
                                            </p:graphicEl>
                                          </p:spTgt>
                                        </p:tgtEl>
                                      </p:cBhvr>
                                    </p:animEffect>
                                  </p:childTnLst>
                                </p:cTn>
                              </p:par>
                            </p:childTnLst>
                          </p:cTn>
                        </p:par>
                        <p:par>
                          <p:cTn id="76" fill="hold">
                            <p:stCondLst>
                              <p:cond delay="9000"/>
                            </p:stCondLst>
                            <p:childTnLst>
                              <p:par>
                                <p:cTn id="77" presetID="10" presetClass="entr" presetSubtype="0" fill="hold" grpId="0" nodeType="afterEffect">
                                  <p:stCondLst>
                                    <p:cond delay="0"/>
                                  </p:stCondLst>
                                  <p:childTnLst>
                                    <p:set>
                                      <p:cBhvr>
                                        <p:cTn id="78" dur="1" fill="hold">
                                          <p:stCondLst>
                                            <p:cond delay="0"/>
                                          </p:stCondLst>
                                        </p:cTn>
                                        <p:tgtEl>
                                          <p:spTgt spid="10">
                                            <p:graphicEl>
                                              <a:chart seriesIdx="3" categoryIdx="2" bldStep="ptInCategory"/>
                                            </p:graphicEl>
                                          </p:spTgt>
                                        </p:tgtEl>
                                        <p:attrNameLst>
                                          <p:attrName>style.visibility</p:attrName>
                                        </p:attrNameLst>
                                      </p:cBhvr>
                                      <p:to>
                                        <p:strVal val="visible"/>
                                      </p:to>
                                    </p:set>
                                    <p:animEffect transition="in" filter="fade">
                                      <p:cBhvr>
                                        <p:cTn id="79" dur="500"/>
                                        <p:tgtEl>
                                          <p:spTgt spid="10">
                                            <p:graphicEl>
                                              <a:chart seriesIdx="3" categoryIdx="2" bldStep="ptInCategory"/>
                                            </p:graphicEl>
                                          </p:spTgt>
                                        </p:tgtEl>
                                      </p:cBhvr>
                                    </p:animEffect>
                                  </p:childTnLst>
                                </p:cTn>
                              </p:par>
                            </p:childTnLst>
                          </p:cTn>
                        </p:par>
                        <p:par>
                          <p:cTn id="80" fill="hold">
                            <p:stCondLst>
                              <p:cond delay="9500"/>
                            </p:stCondLst>
                            <p:childTnLst>
                              <p:par>
                                <p:cTn id="81" presetID="10" presetClass="entr" presetSubtype="0" fill="hold" grpId="0" nodeType="afterEffect">
                                  <p:stCondLst>
                                    <p:cond delay="0"/>
                                  </p:stCondLst>
                                  <p:childTnLst>
                                    <p:set>
                                      <p:cBhvr>
                                        <p:cTn id="82" dur="1" fill="hold">
                                          <p:stCondLst>
                                            <p:cond delay="0"/>
                                          </p:stCondLst>
                                        </p:cTn>
                                        <p:tgtEl>
                                          <p:spTgt spid="10">
                                            <p:graphicEl>
                                              <a:chart seriesIdx="4" categoryIdx="2" bldStep="ptInCategory"/>
                                            </p:graphicEl>
                                          </p:spTgt>
                                        </p:tgtEl>
                                        <p:attrNameLst>
                                          <p:attrName>style.visibility</p:attrName>
                                        </p:attrNameLst>
                                      </p:cBhvr>
                                      <p:to>
                                        <p:strVal val="visible"/>
                                      </p:to>
                                    </p:set>
                                    <p:animEffect transition="in" filter="fade">
                                      <p:cBhvr>
                                        <p:cTn id="83" dur="500"/>
                                        <p:tgtEl>
                                          <p:spTgt spid="10">
                                            <p:graphicEl>
                                              <a:chart seriesIdx="4" categoryIdx="2" bldStep="ptInCategory"/>
                                            </p:graphicEl>
                                          </p:spTgt>
                                        </p:tgtEl>
                                      </p:cBhvr>
                                    </p:animEffect>
                                  </p:childTnLst>
                                </p:cTn>
                              </p:par>
                            </p:childTnLst>
                          </p:cTn>
                        </p:par>
                        <p:par>
                          <p:cTn id="84" fill="hold">
                            <p:stCondLst>
                              <p:cond delay="10000"/>
                            </p:stCondLst>
                            <p:childTnLst>
                              <p:par>
                                <p:cTn id="85" presetID="10" presetClass="entr" presetSubtype="0" fill="hold" grpId="0" nodeType="afterEffect">
                                  <p:stCondLst>
                                    <p:cond delay="0"/>
                                  </p:stCondLst>
                                  <p:childTnLst>
                                    <p:set>
                                      <p:cBhvr>
                                        <p:cTn id="86" dur="1" fill="hold">
                                          <p:stCondLst>
                                            <p:cond delay="0"/>
                                          </p:stCondLst>
                                        </p:cTn>
                                        <p:tgtEl>
                                          <p:spTgt spid="10">
                                            <p:graphicEl>
                                              <a:chart seriesIdx="5" categoryIdx="2" bldStep="ptInCategory"/>
                                            </p:graphicEl>
                                          </p:spTgt>
                                        </p:tgtEl>
                                        <p:attrNameLst>
                                          <p:attrName>style.visibility</p:attrName>
                                        </p:attrNameLst>
                                      </p:cBhvr>
                                      <p:to>
                                        <p:strVal val="visible"/>
                                      </p:to>
                                    </p:set>
                                    <p:animEffect transition="in" filter="fade">
                                      <p:cBhvr>
                                        <p:cTn id="87" dur="500"/>
                                        <p:tgtEl>
                                          <p:spTgt spid="10">
                                            <p:graphicEl>
                                              <a:chart seriesIdx="5" categoryIdx="2" bldStep="ptInCategory"/>
                                            </p:graphicEl>
                                          </p:spTgt>
                                        </p:tgtEl>
                                      </p:cBhvr>
                                    </p:animEffect>
                                  </p:childTnLst>
                                </p:cTn>
                              </p:par>
                            </p:childTnLst>
                          </p:cTn>
                        </p:par>
                        <p:par>
                          <p:cTn id="88" fill="hold">
                            <p:stCondLst>
                              <p:cond delay="10500"/>
                            </p:stCondLst>
                            <p:childTnLst>
                              <p:par>
                                <p:cTn id="89" presetID="10" presetClass="entr" presetSubtype="0" fill="hold" grpId="0" nodeType="afterEffect">
                                  <p:stCondLst>
                                    <p:cond delay="0"/>
                                  </p:stCondLst>
                                  <p:childTnLst>
                                    <p:set>
                                      <p:cBhvr>
                                        <p:cTn id="90" dur="1" fill="hold">
                                          <p:stCondLst>
                                            <p:cond delay="0"/>
                                          </p:stCondLst>
                                        </p:cTn>
                                        <p:tgtEl>
                                          <p:spTgt spid="10">
                                            <p:graphicEl>
                                              <a:chart seriesIdx="6" categoryIdx="2" bldStep="ptInCategory"/>
                                            </p:graphicEl>
                                          </p:spTgt>
                                        </p:tgtEl>
                                        <p:attrNameLst>
                                          <p:attrName>style.visibility</p:attrName>
                                        </p:attrNameLst>
                                      </p:cBhvr>
                                      <p:to>
                                        <p:strVal val="visible"/>
                                      </p:to>
                                    </p:set>
                                    <p:animEffect transition="in" filter="fade">
                                      <p:cBhvr>
                                        <p:cTn id="91" dur="500"/>
                                        <p:tgtEl>
                                          <p:spTgt spid="10">
                                            <p:graphicEl>
                                              <a:chart seriesIdx="6" categoryIdx="2" bldStep="ptInCategory"/>
                                            </p:graphicEl>
                                          </p:spTgt>
                                        </p:tgtEl>
                                      </p:cBhvr>
                                    </p:animEffect>
                                  </p:childTnLst>
                                </p:cTn>
                              </p:par>
                            </p:childTnLst>
                          </p:cTn>
                        </p:par>
                        <p:par>
                          <p:cTn id="92" fill="hold">
                            <p:stCondLst>
                              <p:cond delay="11000"/>
                            </p:stCondLst>
                            <p:childTnLst>
                              <p:par>
                                <p:cTn id="93" presetID="10" presetClass="entr" presetSubtype="0" fill="hold" grpId="0" nodeType="afterEffect">
                                  <p:stCondLst>
                                    <p:cond delay="0"/>
                                  </p:stCondLst>
                                  <p:childTnLst>
                                    <p:set>
                                      <p:cBhvr>
                                        <p:cTn id="94" dur="1" fill="hold">
                                          <p:stCondLst>
                                            <p:cond delay="0"/>
                                          </p:stCondLst>
                                        </p:cTn>
                                        <p:tgtEl>
                                          <p:spTgt spid="15"/>
                                        </p:tgtEl>
                                        <p:attrNameLst>
                                          <p:attrName>style.visibility</p:attrName>
                                        </p:attrNameLst>
                                      </p:cBhvr>
                                      <p:to>
                                        <p:strVal val="visible"/>
                                      </p:to>
                                    </p:set>
                                    <p:animEffect transition="in" filter="fade">
                                      <p:cBhvr>
                                        <p:cTn id="95" dur="500"/>
                                        <p:tgtEl>
                                          <p:spTgt spid="15"/>
                                        </p:tgtEl>
                                      </p:cBhvr>
                                    </p:animEffect>
                                  </p:childTnLst>
                                </p:cTn>
                              </p:par>
                              <p:par>
                                <p:cTn id="96" presetID="10" presetClass="entr" presetSubtype="0" fill="hold" grpId="0" nodeType="withEffect">
                                  <p:stCondLst>
                                    <p:cond delay="0"/>
                                  </p:stCondLst>
                                  <p:childTnLst>
                                    <p:set>
                                      <p:cBhvr>
                                        <p:cTn id="97" dur="1" fill="hold">
                                          <p:stCondLst>
                                            <p:cond delay="0"/>
                                          </p:stCondLst>
                                        </p:cTn>
                                        <p:tgtEl>
                                          <p:spTgt spid="2"/>
                                        </p:tgtEl>
                                        <p:attrNameLst>
                                          <p:attrName>style.visibility</p:attrName>
                                        </p:attrNameLst>
                                      </p:cBhvr>
                                      <p:to>
                                        <p:strVal val="visible"/>
                                      </p:to>
                                    </p:set>
                                    <p:animEffect transition="in" filter="fade">
                                      <p:cBhvr>
                                        <p:cTn id="98"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0" grpId="0" uiExpand="1">
        <p:bldSub>
          <a:bldChart bld="categoryEl"/>
        </p:bldSub>
      </p:bldGraphic>
      <p:bldP spid="2" grpId="0"/>
      <p:bldP spid="15"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 name="Bildobjekt 9">
            <a:extLst>
              <a:ext uri="{FF2B5EF4-FFF2-40B4-BE49-F238E27FC236}">
                <a16:creationId xmlns:a16="http://schemas.microsoft.com/office/drawing/2014/main" id="{C93BBA3B-4BC2-484E-9A86-DA51E1520FC3}"/>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46226" y="-379211"/>
            <a:ext cx="12192000" cy="4915801"/>
          </a:xfrm>
          <a:prstGeom prst="rect">
            <a:avLst/>
          </a:prstGeom>
        </p:spPr>
      </p:pic>
      <p:pic>
        <p:nvPicPr>
          <p:cNvPr id="11" name="Bildobjekt 10">
            <a:extLst>
              <a:ext uri="{FF2B5EF4-FFF2-40B4-BE49-F238E27FC236}">
                <a16:creationId xmlns:a16="http://schemas.microsoft.com/office/drawing/2014/main" id="{2AD80B38-E1DA-43EC-855A-1CE5E065C372}"/>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46226" y="-380850"/>
            <a:ext cx="12192000" cy="4917440"/>
          </a:xfrm>
          <a:prstGeom prst="rect">
            <a:avLst/>
          </a:prstGeom>
        </p:spPr>
      </p:pic>
      <p:pic>
        <p:nvPicPr>
          <p:cNvPr id="12" name="Bildobjekt 11" descr="En bild som visar text, visitkort&#10;&#10;Automatiskt genererad beskrivning">
            <a:extLst>
              <a:ext uri="{FF2B5EF4-FFF2-40B4-BE49-F238E27FC236}">
                <a16:creationId xmlns:a16="http://schemas.microsoft.com/office/drawing/2014/main" id="{DEF07BAF-2829-4285-9B79-98D455632376}"/>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46226" y="-383274"/>
            <a:ext cx="12192000" cy="4919864"/>
          </a:xfrm>
          <a:prstGeom prst="rect">
            <a:avLst/>
          </a:prstGeom>
        </p:spPr>
      </p:pic>
      <p:pic>
        <p:nvPicPr>
          <p:cNvPr id="13" name="Bildobjekt 12">
            <a:extLst>
              <a:ext uri="{FF2B5EF4-FFF2-40B4-BE49-F238E27FC236}">
                <a16:creationId xmlns:a16="http://schemas.microsoft.com/office/drawing/2014/main" id="{3C284FBD-B134-40D5-B2C5-02B5ECFC8DB4}"/>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46226" y="-383274"/>
            <a:ext cx="12192000" cy="4919864"/>
          </a:xfrm>
          <a:prstGeom prst="rect">
            <a:avLst/>
          </a:prstGeom>
        </p:spPr>
      </p:pic>
      <p:pic>
        <p:nvPicPr>
          <p:cNvPr id="14" name="Bildobjekt 13">
            <a:extLst>
              <a:ext uri="{FF2B5EF4-FFF2-40B4-BE49-F238E27FC236}">
                <a16:creationId xmlns:a16="http://schemas.microsoft.com/office/drawing/2014/main" id="{C5A205F4-4623-4CF3-B1F5-E44463BDD95A}"/>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46226" y="-383274"/>
            <a:ext cx="12192000" cy="4917440"/>
          </a:xfrm>
          <a:prstGeom prst="rect">
            <a:avLst/>
          </a:prstGeom>
        </p:spPr>
      </p:pic>
      <p:pic>
        <p:nvPicPr>
          <p:cNvPr id="15" name="Bildobjekt 14" descr="En bild som visar text&#10;&#10;Automatiskt genererad beskrivning">
            <a:extLst>
              <a:ext uri="{FF2B5EF4-FFF2-40B4-BE49-F238E27FC236}">
                <a16:creationId xmlns:a16="http://schemas.microsoft.com/office/drawing/2014/main" id="{6DC2169B-8E47-4562-BF67-4FE190415CCE}"/>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146226" y="-385698"/>
            <a:ext cx="12192000" cy="4919864"/>
          </a:xfrm>
          <a:prstGeom prst="rect">
            <a:avLst/>
          </a:prstGeom>
        </p:spPr>
      </p:pic>
      <p:pic>
        <p:nvPicPr>
          <p:cNvPr id="18" name="Bildobjekt 17">
            <a:extLst>
              <a:ext uri="{FF2B5EF4-FFF2-40B4-BE49-F238E27FC236}">
                <a16:creationId xmlns:a16="http://schemas.microsoft.com/office/drawing/2014/main" id="{73C03D51-AD45-4F3E-98B0-B4E07136C19C}"/>
              </a:ext>
            </a:extLst>
          </p:cNvPr>
          <p:cNvPicPr>
            <a:picLocks noChangeAspect="1"/>
          </p:cNvPicPr>
          <p:nvPr/>
        </p:nvPicPr>
        <p:blipFill rotWithShape="1">
          <a:blip r:embed="rId12" cstate="print">
            <a:extLst>
              <a:ext uri="{28A0092B-C50C-407E-A947-70E740481C1C}">
                <a14:useLocalDpi xmlns:a14="http://schemas.microsoft.com/office/drawing/2010/main" val="0"/>
              </a:ext>
            </a:extLst>
          </a:blip>
          <a:srcRect b="24296"/>
          <a:stretch/>
        </p:blipFill>
        <p:spPr>
          <a:xfrm>
            <a:off x="-122159" y="-381242"/>
            <a:ext cx="12192000" cy="3724517"/>
          </a:xfrm>
          <a:prstGeom prst="rect">
            <a:avLst/>
          </a:prstGeom>
        </p:spPr>
      </p:pic>
      <p:sp>
        <p:nvSpPr>
          <p:cNvPr id="20" name="textruta 19">
            <a:extLst>
              <a:ext uri="{FF2B5EF4-FFF2-40B4-BE49-F238E27FC236}">
                <a16:creationId xmlns:a16="http://schemas.microsoft.com/office/drawing/2014/main" id="{9FEA7512-BDEE-4F9D-BAC0-0494A9F21171}"/>
              </a:ext>
            </a:extLst>
          </p:cNvPr>
          <p:cNvSpPr txBox="1"/>
          <p:nvPr/>
        </p:nvSpPr>
        <p:spPr>
          <a:xfrm>
            <a:off x="464754" y="-1312119"/>
            <a:ext cx="10514396" cy="430887"/>
          </a:xfrm>
          <a:prstGeom prst="rect">
            <a:avLst/>
          </a:prstGeom>
          <a:noFill/>
        </p:spPr>
        <p:txBody>
          <a:bodyPr wrap="square" lIns="0" tIns="0" rIns="0" bIns="0" rtlCol="0">
            <a:spAutoFit/>
          </a:bodyPr>
          <a:lstStyle/>
          <a:p>
            <a:pPr algn="ctr"/>
            <a:r>
              <a:rPr lang="en-GB" sz="2800">
                <a:solidFill>
                  <a:srgbClr val="FF0000"/>
                </a:solidFill>
              </a:rPr>
              <a:t>DON’T MOVE OR RE-ANIMATE THIS FIGURE</a:t>
            </a:r>
          </a:p>
        </p:txBody>
      </p:sp>
      <p:sp>
        <p:nvSpPr>
          <p:cNvPr id="2" name="textruta 1">
            <a:extLst>
              <a:ext uri="{FF2B5EF4-FFF2-40B4-BE49-F238E27FC236}">
                <a16:creationId xmlns:a16="http://schemas.microsoft.com/office/drawing/2014/main" id="{1BF8668C-A730-41E6-93E0-AE4033D18152}"/>
              </a:ext>
            </a:extLst>
          </p:cNvPr>
          <p:cNvSpPr txBox="1"/>
          <p:nvPr/>
        </p:nvSpPr>
        <p:spPr>
          <a:xfrm>
            <a:off x="707833" y="3433820"/>
            <a:ext cx="10790237" cy="2369880"/>
          </a:xfrm>
          <a:prstGeom prst="rect">
            <a:avLst/>
          </a:prstGeom>
          <a:noFill/>
        </p:spPr>
        <p:txBody>
          <a:bodyPr wrap="square" lIns="0" tIns="0" rIns="0" bIns="0" rtlCol="0">
            <a:spAutoFit/>
          </a:bodyPr>
          <a:lstStyle/>
          <a:p>
            <a:pPr>
              <a:defRPr/>
            </a:pPr>
            <a:r>
              <a:rPr lang="en-US" sz="4400">
                <a:solidFill>
                  <a:srgbClr val="595959"/>
                </a:solidFill>
                <a:latin typeface="Mark Pro Medium" panose="020B0604020201010104" pitchFamily="34" charset="0"/>
                <a:ea typeface="+mj-ea"/>
                <a:cs typeface="+mj-cs"/>
              </a:rPr>
              <a:t>Behavioral change and social acceptance will directly impact the Nordic energy transition</a:t>
            </a:r>
          </a:p>
          <a:p>
            <a:endParaRPr lang="en-GB" sz="2200">
              <a:solidFill>
                <a:srgbClr val="595959"/>
              </a:solidFill>
            </a:endParaRPr>
          </a:p>
        </p:txBody>
      </p:sp>
    </p:spTree>
    <p:custDataLst>
      <p:custData r:id="rId1"/>
      <p:custData r:id="rId2"/>
      <p:tags r:id="rId3"/>
    </p:custDataLst>
    <p:extLst>
      <p:ext uri="{BB962C8B-B14F-4D97-AF65-F5344CB8AC3E}">
        <p14:creationId xmlns:p14="http://schemas.microsoft.com/office/powerpoint/2010/main" val="148127130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ktangel 11">
            <a:extLst>
              <a:ext uri="{FF2B5EF4-FFF2-40B4-BE49-F238E27FC236}">
                <a16:creationId xmlns:a16="http://schemas.microsoft.com/office/drawing/2014/main" id="{E0E4E878-39F1-47EC-894B-6EDA1BD62512}"/>
              </a:ext>
            </a:extLst>
          </p:cNvPr>
          <p:cNvSpPr/>
          <p:nvPr/>
        </p:nvSpPr>
        <p:spPr>
          <a:xfrm>
            <a:off x="0" y="1031714"/>
            <a:ext cx="3386456" cy="5867716"/>
          </a:xfrm>
          <a:prstGeom prst="rect">
            <a:avLst/>
          </a:prstGeom>
          <a:solidFill>
            <a:srgbClr val="EBEBEC"/>
          </a:solidFill>
          <a:ln>
            <a:solidFill>
              <a:srgbClr val="EBEBEC"/>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200" b="0" i="0" u="none" strike="noStrike" kern="1200" cap="none" spc="0" normalizeH="0" baseline="0" noProof="0" err="1">
              <a:ln>
                <a:noFill/>
              </a:ln>
              <a:solidFill>
                <a:prstClr val="white"/>
              </a:solidFill>
              <a:effectLst/>
              <a:uLnTx/>
              <a:uFillTx/>
              <a:latin typeface="Corbel"/>
              <a:ea typeface="+mn-ea"/>
              <a:cs typeface="+mn-cs"/>
            </a:endParaRPr>
          </a:p>
        </p:txBody>
      </p:sp>
      <p:sp>
        <p:nvSpPr>
          <p:cNvPr id="7" name="Platshållare för bildnummer 6">
            <a:extLst>
              <a:ext uri="{FF2B5EF4-FFF2-40B4-BE49-F238E27FC236}">
                <a16:creationId xmlns:a16="http://schemas.microsoft.com/office/drawing/2014/main" id="{1CC4227D-D7FC-40B5-BCCE-75471ED7ED4A}"/>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5D37B1E-C366-494F-A587-962AD9AABC83}" type="slidenum">
              <a:rPr kumimoji="0" lang="en-GB" sz="950" b="0" i="0" u="none" strike="noStrike" kern="1200" cap="none" spc="0" normalizeH="0" baseline="0" noProof="0" smtClean="0">
                <a:ln>
                  <a:noFill/>
                </a:ln>
                <a:solidFill>
                  <a:srgbClr val="006EB6"/>
                </a:solidFill>
                <a:effectLst/>
                <a:uLnTx/>
                <a:uFillTx/>
                <a:latin typeface="Corbe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GB" sz="950" b="0" i="0" u="none" strike="noStrike" kern="1200" cap="none" spc="0" normalizeH="0" baseline="0" noProof="0">
              <a:ln>
                <a:noFill/>
              </a:ln>
              <a:solidFill>
                <a:srgbClr val="006EB6"/>
              </a:solidFill>
              <a:effectLst/>
              <a:uLnTx/>
              <a:uFillTx/>
              <a:latin typeface="Corbel"/>
              <a:ea typeface="+mn-ea"/>
              <a:cs typeface="+mn-cs"/>
            </a:endParaRPr>
          </a:p>
        </p:txBody>
      </p:sp>
      <p:sp>
        <p:nvSpPr>
          <p:cNvPr id="14" name="Rektangel 13">
            <a:extLst>
              <a:ext uri="{FF2B5EF4-FFF2-40B4-BE49-F238E27FC236}">
                <a16:creationId xmlns:a16="http://schemas.microsoft.com/office/drawing/2014/main" id="{BC70C049-644F-4BD8-8A1E-269CFF1C2A5F}"/>
              </a:ext>
            </a:extLst>
          </p:cNvPr>
          <p:cNvSpPr/>
          <p:nvPr/>
        </p:nvSpPr>
        <p:spPr>
          <a:xfrm>
            <a:off x="-4291" y="0"/>
            <a:ext cx="10159846" cy="1409700"/>
          </a:xfrm>
          <a:custGeom>
            <a:avLst/>
            <a:gdLst>
              <a:gd name="connsiteX0" fmla="*/ 0 w 10992695"/>
              <a:gd name="connsiteY0" fmla="*/ 0 h 990284"/>
              <a:gd name="connsiteX1" fmla="*/ 10992695 w 10992695"/>
              <a:gd name="connsiteY1" fmla="*/ 0 h 990284"/>
              <a:gd name="connsiteX2" fmla="*/ 10992695 w 10992695"/>
              <a:gd name="connsiteY2" fmla="*/ 990284 h 990284"/>
              <a:gd name="connsiteX3" fmla="*/ 0 w 10992695"/>
              <a:gd name="connsiteY3" fmla="*/ 990284 h 990284"/>
              <a:gd name="connsiteX4" fmla="*/ 0 w 10992695"/>
              <a:gd name="connsiteY4" fmla="*/ 0 h 990284"/>
              <a:gd name="connsiteX0" fmla="*/ 0 w 10992695"/>
              <a:gd name="connsiteY0" fmla="*/ 0 h 990284"/>
              <a:gd name="connsiteX1" fmla="*/ 10992695 w 10992695"/>
              <a:gd name="connsiteY1" fmla="*/ 0 h 990284"/>
              <a:gd name="connsiteX2" fmla="*/ 7533215 w 10992695"/>
              <a:gd name="connsiteY2" fmla="*/ 990284 h 990284"/>
              <a:gd name="connsiteX3" fmla="*/ 0 w 10992695"/>
              <a:gd name="connsiteY3" fmla="*/ 990284 h 990284"/>
              <a:gd name="connsiteX4" fmla="*/ 0 w 10992695"/>
              <a:gd name="connsiteY4" fmla="*/ 0 h 990284"/>
              <a:gd name="connsiteX0" fmla="*/ 0 w 10992695"/>
              <a:gd name="connsiteY0" fmla="*/ 0 h 990284"/>
              <a:gd name="connsiteX1" fmla="*/ 10992695 w 10992695"/>
              <a:gd name="connsiteY1" fmla="*/ 0 h 990284"/>
              <a:gd name="connsiteX2" fmla="*/ 10264255 w 10992695"/>
              <a:gd name="connsiteY2" fmla="*/ 990284 h 990284"/>
              <a:gd name="connsiteX3" fmla="*/ 0 w 10992695"/>
              <a:gd name="connsiteY3" fmla="*/ 990284 h 990284"/>
              <a:gd name="connsiteX4" fmla="*/ 0 w 10992695"/>
              <a:gd name="connsiteY4" fmla="*/ 0 h 990284"/>
              <a:gd name="connsiteX0" fmla="*/ 0 w 10992695"/>
              <a:gd name="connsiteY0" fmla="*/ 0 h 990284"/>
              <a:gd name="connsiteX1" fmla="*/ 10992695 w 10992695"/>
              <a:gd name="connsiteY1" fmla="*/ 0 h 990284"/>
              <a:gd name="connsiteX2" fmla="*/ 10264255 w 10992695"/>
              <a:gd name="connsiteY2" fmla="*/ 971234 h 990284"/>
              <a:gd name="connsiteX3" fmla="*/ 0 w 10992695"/>
              <a:gd name="connsiteY3" fmla="*/ 990284 h 990284"/>
              <a:gd name="connsiteX4" fmla="*/ 0 w 10992695"/>
              <a:gd name="connsiteY4" fmla="*/ 0 h 990284"/>
              <a:gd name="connsiteX0" fmla="*/ 0 w 10992695"/>
              <a:gd name="connsiteY0" fmla="*/ 0 h 990284"/>
              <a:gd name="connsiteX1" fmla="*/ 10992695 w 10992695"/>
              <a:gd name="connsiteY1" fmla="*/ 0 h 990284"/>
              <a:gd name="connsiteX2" fmla="*/ 10264255 w 10992695"/>
              <a:gd name="connsiteY2" fmla="*/ 961709 h 990284"/>
              <a:gd name="connsiteX3" fmla="*/ 0 w 10992695"/>
              <a:gd name="connsiteY3" fmla="*/ 990284 h 990284"/>
              <a:gd name="connsiteX4" fmla="*/ 0 w 10992695"/>
              <a:gd name="connsiteY4" fmla="*/ 0 h 990284"/>
              <a:gd name="connsiteX0" fmla="*/ 0 w 10992695"/>
              <a:gd name="connsiteY0" fmla="*/ 0 h 999809"/>
              <a:gd name="connsiteX1" fmla="*/ 10992695 w 10992695"/>
              <a:gd name="connsiteY1" fmla="*/ 0 h 999809"/>
              <a:gd name="connsiteX2" fmla="*/ 10202420 w 10992695"/>
              <a:gd name="connsiteY2" fmla="*/ 999809 h 999809"/>
              <a:gd name="connsiteX3" fmla="*/ 0 w 10992695"/>
              <a:gd name="connsiteY3" fmla="*/ 990284 h 999809"/>
              <a:gd name="connsiteX4" fmla="*/ 0 w 10992695"/>
              <a:gd name="connsiteY4" fmla="*/ 0 h 9998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92695" h="999809">
                <a:moveTo>
                  <a:pt x="0" y="0"/>
                </a:moveTo>
                <a:lnTo>
                  <a:pt x="10992695" y="0"/>
                </a:lnTo>
                <a:lnTo>
                  <a:pt x="10202420" y="999809"/>
                </a:lnTo>
                <a:lnTo>
                  <a:pt x="0" y="990284"/>
                </a:lnTo>
                <a:lnTo>
                  <a:pt x="0" y="0"/>
                </a:lnTo>
                <a:close/>
              </a:path>
            </a:pathLst>
          </a:cu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200" b="0" i="0" u="none" strike="noStrike" kern="1200" cap="none" spc="0" normalizeH="0" baseline="0" noProof="0">
              <a:ln>
                <a:noFill/>
              </a:ln>
              <a:solidFill>
                <a:prstClr val="white"/>
              </a:solidFill>
              <a:effectLst/>
              <a:uLnTx/>
              <a:uFillTx/>
              <a:latin typeface="Corbel"/>
              <a:ea typeface="+mn-ea"/>
              <a:cs typeface="+mn-cs"/>
            </a:endParaRPr>
          </a:p>
        </p:txBody>
      </p:sp>
      <p:sp>
        <p:nvSpPr>
          <p:cNvPr id="9" name="textruta 8">
            <a:extLst>
              <a:ext uri="{FF2B5EF4-FFF2-40B4-BE49-F238E27FC236}">
                <a16:creationId xmlns:a16="http://schemas.microsoft.com/office/drawing/2014/main" id="{60F8D087-077C-4520-8C0F-A0AA15F5F257}"/>
              </a:ext>
            </a:extLst>
          </p:cNvPr>
          <p:cNvSpPr txBox="1"/>
          <p:nvPr/>
        </p:nvSpPr>
        <p:spPr>
          <a:xfrm>
            <a:off x="693738" y="212407"/>
            <a:ext cx="8610911" cy="984885"/>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3200">
                <a:solidFill>
                  <a:prstClr val="white"/>
                </a:solidFill>
                <a:latin typeface="Mark Pro Medium" panose="020B0604020201010104" pitchFamily="34" charset="0"/>
              </a:rPr>
              <a:t>The CNB Probes Different Ways to Disrupt Historical Trends</a:t>
            </a:r>
          </a:p>
        </p:txBody>
      </p:sp>
      <p:sp>
        <p:nvSpPr>
          <p:cNvPr id="6" name="Rectangle 5">
            <a:extLst>
              <a:ext uri="{FF2B5EF4-FFF2-40B4-BE49-F238E27FC236}">
                <a16:creationId xmlns:a16="http://schemas.microsoft.com/office/drawing/2014/main" id="{887EF1B0-E0ED-9A4D-A53A-8EB617A9E8E3}"/>
              </a:ext>
            </a:extLst>
          </p:cNvPr>
          <p:cNvSpPr/>
          <p:nvPr/>
        </p:nvSpPr>
        <p:spPr>
          <a:xfrm>
            <a:off x="4443848" y="3507560"/>
            <a:ext cx="184731" cy="369332"/>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FI" sz="1800" b="0" i="0" u="none" strike="noStrike" kern="1200" cap="none" spc="0" normalizeH="0" baseline="0" noProof="0">
              <a:ln>
                <a:noFill/>
              </a:ln>
              <a:solidFill>
                <a:srgbClr val="000000"/>
              </a:solidFill>
              <a:effectLst/>
              <a:uLnTx/>
              <a:uFillTx/>
              <a:latin typeface="Corbel"/>
              <a:ea typeface="+mn-ea"/>
              <a:cs typeface="+mn-cs"/>
            </a:endParaRPr>
          </a:p>
        </p:txBody>
      </p:sp>
      <p:pic>
        <p:nvPicPr>
          <p:cNvPr id="4" name="Bildobjekt 3">
            <a:extLst>
              <a:ext uri="{FF2B5EF4-FFF2-40B4-BE49-F238E27FC236}">
                <a16:creationId xmlns:a16="http://schemas.microsoft.com/office/drawing/2014/main" id="{C9EA5B7E-7F0E-460C-AB76-DA0F0B737F20}"/>
              </a:ext>
            </a:extLst>
          </p:cNvPr>
          <p:cNvPicPr>
            <a:picLocks noChangeAspect="1"/>
          </p:cNvPicPr>
          <p:nvPr/>
        </p:nvPicPr>
        <p:blipFill rotWithShape="1">
          <a:blip r:embed="rId3">
            <a:extLst>
              <a:ext uri="{28A0092B-C50C-407E-A947-70E740481C1C}">
                <a14:useLocalDpi xmlns:a14="http://schemas.microsoft.com/office/drawing/2010/main" val="0"/>
              </a:ext>
            </a:extLst>
          </a:blip>
          <a:srcRect l="50300"/>
          <a:stretch/>
        </p:blipFill>
        <p:spPr>
          <a:xfrm>
            <a:off x="4999193" y="1599185"/>
            <a:ext cx="4256115" cy="4732773"/>
          </a:xfrm>
          <a:prstGeom prst="rect">
            <a:avLst/>
          </a:prstGeom>
        </p:spPr>
      </p:pic>
      <p:sp>
        <p:nvSpPr>
          <p:cNvPr id="8" name="textruta 7">
            <a:extLst>
              <a:ext uri="{FF2B5EF4-FFF2-40B4-BE49-F238E27FC236}">
                <a16:creationId xmlns:a16="http://schemas.microsoft.com/office/drawing/2014/main" id="{B3A6E2DB-CD81-4D52-AFE9-A78894063688}"/>
              </a:ext>
            </a:extLst>
          </p:cNvPr>
          <p:cNvSpPr txBox="1"/>
          <p:nvPr/>
        </p:nvSpPr>
        <p:spPr>
          <a:xfrm>
            <a:off x="166633" y="2284395"/>
            <a:ext cx="3278873" cy="3323987"/>
          </a:xfrm>
          <a:prstGeom prst="rect">
            <a:avLst/>
          </a:prstGeom>
          <a:noFill/>
        </p:spPr>
        <p:txBody>
          <a:bodyPr wrap="square" lIns="0" tIns="0" rIns="0" bIns="0" rtlCol="0" anchor="t">
            <a:spAutoFit/>
          </a:bodyPr>
          <a:lstStyle/>
          <a:p>
            <a:pPr marL="457200" indent="-457200">
              <a:buFont typeface="Arial"/>
              <a:buChar char="•"/>
            </a:pPr>
            <a:r>
              <a:rPr lang="en-GB" sz="2400">
                <a:solidFill>
                  <a:srgbClr val="595959"/>
                </a:solidFill>
                <a:latin typeface="Mark Pro Light" panose="020B0504020201010104" pitchFamily="34" charset="0"/>
              </a:rPr>
              <a:t>Passenger transport demand stabilises</a:t>
            </a:r>
          </a:p>
          <a:p>
            <a:pPr marL="457200" indent="-457200">
              <a:buFont typeface="Arial"/>
              <a:buChar char="•"/>
            </a:pPr>
            <a:endParaRPr lang="en-GB" sz="2400">
              <a:solidFill>
                <a:srgbClr val="595959"/>
              </a:solidFill>
              <a:latin typeface="Mark Pro Light" panose="020B0504020201010104" pitchFamily="34" charset="0"/>
            </a:endParaRPr>
          </a:p>
          <a:p>
            <a:pPr marL="457200" indent="-457200">
              <a:buFont typeface="Arial"/>
              <a:buChar char="•"/>
            </a:pPr>
            <a:r>
              <a:rPr lang="en-GB" sz="2400">
                <a:solidFill>
                  <a:srgbClr val="595959"/>
                </a:solidFill>
                <a:latin typeface="Mark Pro Light" panose="020B0504020201010104" pitchFamily="34" charset="0"/>
              </a:rPr>
              <a:t>Consumption is reduced</a:t>
            </a:r>
          </a:p>
          <a:p>
            <a:pPr marL="457200" indent="-457200">
              <a:buFont typeface="Arial"/>
              <a:buChar char="•"/>
            </a:pPr>
            <a:endParaRPr lang="en-GB" sz="2400">
              <a:solidFill>
                <a:srgbClr val="595959"/>
              </a:solidFill>
              <a:latin typeface="Mark Pro Light" panose="020B0504020201010104" pitchFamily="34" charset="0"/>
            </a:endParaRPr>
          </a:p>
          <a:p>
            <a:pPr marL="457200" indent="-457200">
              <a:buFont typeface="Arial"/>
              <a:buChar char="•"/>
            </a:pPr>
            <a:r>
              <a:rPr lang="en-GB" sz="2400">
                <a:solidFill>
                  <a:srgbClr val="595959"/>
                </a:solidFill>
                <a:latin typeface="Mark Pro Light" panose="020B0504020201010104" pitchFamily="34" charset="0"/>
              </a:rPr>
              <a:t>Increase of car sharing</a:t>
            </a:r>
          </a:p>
        </p:txBody>
      </p:sp>
    </p:spTree>
    <p:extLst>
      <p:ext uri="{BB962C8B-B14F-4D97-AF65-F5344CB8AC3E}">
        <p14:creationId xmlns:p14="http://schemas.microsoft.com/office/powerpoint/2010/main" val="5826736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latshållare för bild 10" descr="En bild som visar berg, himmel, vatten, utomhus&#10;&#10;Automatiskt genererad beskrivning">
            <a:extLst>
              <a:ext uri="{FF2B5EF4-FFF2-40B4-BE49-F238E27FC236}">
                <a16:creationId xmlns:a16="http://schemas.microsoft.com/office/drawing/2014/main" id="{76666DE6-1644-430D-86C2-DDBAA88D7D23}"/>
              </a:ext>
            </a:extLst>
          </p:cNvPr>
          <p:cNvPicPr>
            <a:picLocks noGrp="1" noChangeAspect="1"/>
          </p:cNvPicPr>
          <p:nvPr>
            <p:ph type="pic" sz="quarter" idx="13"/>
          </p:nvPr>
        </p:nvPicPr>
        <p:blipFill>
          <a:blip r:embed="rId6" cstate="print">
            <a:alphaModFix amt="60000"/>
            <a:extLst>
              <a:ext uri="{28A0092B-C50C-407E-A947-70E740481C1C}">
                <a14:useLocalDpi xmlns:a14="http://schemas.microsoft.com/office/drawing/2010/main" val="0"/>
              </a:ext>
            </a:extLst>
          </a:blip>
          <a:srcRect t="1652" b="1652"/>
          <a:stretch>
            <a:fillRect/>
          </a:stretch>
        </p:blipFill>
        <p:spPr/>
      </p:pic>
      <p:sp>
        <p:nvSpPr>
          <p:cNvPr id="2" name="Title 1"/>
          <p:cNvSpPr>
            <a:spLocks noGrp="1"/>
          </p:cNvSpPr>
          <p:nvPr>
            <p:ph type="ctrTitle"/>
          </p:nvPr>
        </p:nvSpPr>
        <p:spPr>
          <a:xfrm>
            <a:off x="4762500" y="2417763"/>
            <a:ext cx="6731000" cy="2158001"/>
          </a:xfrm>
        </p:spPr>
        <p:txBody>
          <a:bodyPr/>
          <a:lstStyle/>
          <a:p>
            <a:r>
              <a:rPr lang="en-GB" sz="5400">
                <a:solidFill>
                  <a:srgbClr val="385988"/>
                </a:solidFill>
                <a:latin typeface="Mark Pro Medium" panose="020B0604020201010104" pitchFamily="34" charset="0"/>
              </a:rPr>
              <a:t>Five solution tracks </a:t>
            </a:r>
            <a:br>
              <a:rPr lang="en-GB" sz="5400">
                <a:solidFill>
                  <a:srgbClr val="385988"/>
                </a:solidFill>
                <a:latin typeface="Mark Pro Medium" panose="020B0604020201010104" pitchFamily="34" charset="0"/>
              </a:rPr>
            </a:br>
            <a:r>
              <a:rPr lang="en-GB" sz="4000" b="0">
                <a:solidFill>
                  <a:srgbClr val="385988"/>
                </a:solidFill>
                <a:latin typeface="Mark Pro Medium" panose="020B0604020201010104" pitchFamily="34" charset="0"/>
              </a:rPr>
              <a:t>emerge in the NCES scenarios</a:t>
            </a:r>
          </a:p>
        </p:txBody>
      </p:sp>
      <p:sp>
        <p:nvSpPr>
          <p:cNvPr id="8" name="Footer Placeholder 7" hidden="1"/>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00" b="0" i="0" u="none" strike="noStrike" kern="1200" cap="none" spc="0" normalizeH="0" baseline="0" noProof="0">
              <a:ln>
                <a:noFill/>
              </a:ln>
              <a:solidFill>
                <a:prstClr val="white"/>
              </a:solidFill>
              <a:effectLst/>
              <a:uLnTx/>
              <a:uFillTx/>
              <a:latin typeface="Corbel"/>
              <a:ea typeface="+mn-ea"/>
              <a:cs typeface="+mn-cs"/>
            </a:endParaRPr>
          </a:p>
        </p:txBody>
      </p:sp>
      <p:sp>
        <p:nvSpPr>
          <p:cNvPr id="9" name="Slide Number Placeholder 8"/>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5D37B1E-C366-494F-A587-962AD9AABC83}" type="slidenum">
              <a:rPr kumimoji="0" lang="en-GB" sz="100" b="0" i="0" u="none" strike="noStrike" kern="1200" cap="none" spc="0" normalizeH="0" baseline="0" noProof="0">
                <a:ln>
                  <a:noFill/>
                </a:ln>
                <a:solidFill>
                  <a:prstClr val="white"/>
                </a:solidFill>
                <a:effectLst/>
                <a:uLnTx/>
                <a:uFillTx/>
                <a:latin typeface="Corbe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GB" sz="100" b="0" i="0" u="none" strike="noStrike" kern="1200" cap="none" spc="0" normalizeH="0" baseline="0" noProof="0">
              <a:ln>
                <a:noFill/>
              </a:ln>
              <a:solidFill>
                <a:prstClr val="white"/>
              </a:solidFill>
              <a:effectLst/>
              <a:uLnTx/>
              <a:uFillTx/>
              <a:latin typeface="Corbel"/>
              <a:ea typeface="+mn-ea"/>
              <a:cs typeface="+mn-cs"/>
            </a:endParaRPr>
          </a:p>
        </p:txBody>
      </p:sp>
    </p:spTree>
    <p:custDataLst>
      <p:custData r:id="rId1"/>
      <p:custData r:id="rId2"/>
      <p:tags r:id="rId3"/>
    </p:custDataLst>
    <p:extLst>
      <p:ext uri="{BB962C8B-B14F-4D97-AF65-F5344CB8AC3E}">
        <p14:creationId xmlns:p14="http://schemas.microsoft.com/office/powerpoint/2010/main" val="238711752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Platshållare för bildnummer 4">
            <a:extLst>
              <a:ext uri="{FF2B5EF4-FFF2-40B4-BE49-F238E27FC236}">
                <a16:creationId xmlns:a16="http://schemas.microsoft.com/office/drawing/2014/main" id="{2AFDF40C-0A48-4C09-A077-CB802F8234E8}"/>
              </a:ext>
            </a:extLst>
          </p:cNvPr>
          <p:cNvSpPr>
            <a:spLocks noGrp="1"/>
          </p:cNvSpPr>
          <p:nvPr>
            <p:ph type="sldNum" sz="quarter" idx="12"/>
          </p:nvPr>
        </p:nvSpPr>
        <p:spPr/>
        <p:txBody>
          <a:bodyPr/>
          <a:lstStyle/>
          <a:p>
            <a:fld id="{45D37B1E-C366-494F-A587-962AD9AABC83}" type="slidenum">
              <a:rPr lang="en-GB" smtClean="0"/>
              <a:pPr/>
              <a:t>20</a:t>
            </a:fld>
            <a:endParaRPr lang="en-GB"/>
          </a:p>
        </p:txBody>
      </p:sp>
      <p:pic>
        <p:nvPicPr>
          <p:cNvPr id="12" name="Graphic 19">
            <a:extLst>
              <a:ext uri="{FF2B5EF4-FFF2-40B4-BE49-F238E27FC236}">
                <a16:creationId xmlns:a16="http://schemas.microsoft.com/office/drawing/2014/main" id="{73E80AD5-042C-4DE3-9AC7-52929642B5A4}"/>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0" y="3048"/>
            <a:ext cx="12192000" cy="6851904"/>
          </a:xfrm>
          <a:prstGeom prst="rect">
            <a:avLst/>
          </a:prstGeom>
        </p:spPr>
      </p:pic>
      <p:pic>
        <p:nvPicPr>
          <p:cNvPr id="13" name="Graphic 21">
            <a:extLst>
              <a:ext uri="{FF2B5EF4-FFF2-40B4-BE49-F238E27FC236}">
                <a16:creationId xmlns:a16="http://schemas.microsoft.com/office/drawing/2014/main" id="{5E0EA10B-31A9-403E-8188-9BB059BD6AB1}"/>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0" y="3048"/>
            <a:ext cx="12192000" cy="6851904"/>
          </a:xfrm>
          <a:prstGeom prst="rect">
            <a:avLst/>
          </a:prstGeom>
        </p:spPr>
      </p:pic>
      <p:pic>
        <p:nvPicPr>
          <p:cNvPr id="14" name="Graphic 23">
            <a:extLst>
              <a:ext uri="{FF2B5EF4-FFF2-40B4-BE49-F238E27FC236}">
                <a16:creationId xmlns:a16="http://schemas.microsoft.com/office/drawing/2014/main" id="{F846C5B8-E627-425B-B269-F116FDE7CD51}"/>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1587" y="-9398"/>
            <a:ext cx="12192000" cy="6851904"/>
          </a:xfrm>
          <a:prstGeom prst="rect">
            <a:avLst/>
          </a:prstGeom>
        </p:spPr>
      </p:pic>
      <p:pic>
        <p:nvPicPr>
          <p:cNvPr id="15" name="Graphic 3">
            <a:extLst>
              <a:ext uri="{FF2B5EF4-FFF2-40B4-BE49-F238E27FC236}">
                <a16:creationId xmlns:a16="http://schemas.microsoft.com/office/drawing/2014/main" id="{59879BD6-BDFA-4A3B-BF84-15FFAB8ACA5F}"/>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0" y="9144"/>
            <a:ext cx="12192000" cy="6851904"/>
          </a:xfrm>
          <a:prstGeom prst="rect">
            <a:avLst/>
          </a:prstGeom>
        </p:spPr>
      </p:pic>
      <p:sp>
        <p:nvSpPr>
          <p:cNvPr id="16" name="Date Placeholder 2">
            <a:extLst>
              <a:ext uri="{FF2B5EF4-FFF2-40B4-BE49-F238E27FC236}">
                <a16:creationId xmlns:a16="http://schemas.microsoft.com/office/drawing/2014/main" id="{93F6C1CF-6FD7-43E0-B5FF-D145099B862B}"/>
              </a:ext>
            </a:extLst>
          </p:cNvPr>
          <p:cNvSpPr>
            <a:spLocks noGrp="1"/>
          </p:cNvSpPr>
          <p:nvPr>
            <p:ph type="dt" sz="half" idx="10"/>
          </p:nvPr>
        </p:nvSpPr>
        <p:spPr>
          <a:xfrm>
            <a:off x="0" y="6912000"/>
            <a:ext cx="0" cy="0"/>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GB" sz="100" b="0" i="0" u="none" strike="noStrike" kern="1200" cap="none" spc="0" normalizeH="0" baseline="0" noProof="0">
              <a:ln>
                <a:noFill/>
              </a:ln>
              <a:solidFill>
                <a:prstClr val="white"/>
              </a:solidFill>
              <a:effectLst/>
              <a:uLnTx/>
              <a:uFillTx/>
              <a:latin typeface="Corbel"/>
              <a:ea typeface="+mn-ea"/>
              <a:cs typeface="+mn-cs"/>
            </a:endParaRPr>
          </a:p>
        </p:txBody>
      </p:sp>
      <p:sp>
        <p:nvSpPr>
          <p:cNvPr id="17" name="textruta 16">
            <a:extLst>
              <a:ext uri="{FF2B5EF4-FFF2-40B4-BE49-F238E27FC236}">
                <a16:creationId xmlns:a16="http://schemas.microsoft.com/office/drawing/2014/main" id="{702D8D8C-6AE8-49AA-9868-2276CFA3C2CD}"/>
              </a:ext>
            </a:extLst>
          </p:cNvPr>
          <p:cNvSpPr txBox="1"/>
          <p:nvPr/>
        </p:nvSpPr>
        <p:spPr>
          <a:xfrm>
            <a:off x="699536" y="408705"/>
            <a:ext cx="10793964" cy="1107996"/>
          </a:xfrm>
          <a:prstGeom prst="rect">
            <a:avLst/>
          </a:prstGeom>
          <a:noFill/>
        </p:spPr>
        <p:txBody>
          <a:bodyPr wrap="square" lIns="0" tIns="0" rIns="0" bIns="0" rtlCol="0">
            <a:spAutoFit/>
          </a:bodyPr>
          <a:lstStyle/>
          <a:p>
            <a:r>
              <a:rPr lang="en-GB" sz="3600">
                <a:solidFill>
                  <a:srgbClr val="385988"/>
                </a:solidFill>
                <a:latin typeface="Mark Pro Medium" panose="020B0604020201010104" pitchFamily="34" charset="0"/>
              </a:rPr>
              <a:t>Behavioural Change Could Dramatically Reduce the Transition Cost</a:t>
            </a:r>
          </a:p>
        </p:txBody>
      </p:sp>
    </p:spTree>
    <p:extLst>
      <p:ext uri="{BB962C8B-B14F-4D97-AF65-F5344CB8AC3E}">
        <p14:creationId xmlns:p14="http://schemas.microsoft.com/office/powerpoint/2010/main" val="27555628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wipe(down)">
                                      <p:cBhvr>
                                        <p:cTn id="12" dur="5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fade">
                                      <p:cBhvr>
                                        <p:cTn id="17" dur="500"/>
                                        <p:tgtEl>
                                          <p:spTgt spid="13"/>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fade">
                                      <p:cBhvr>
                                        <p:cTn id="22"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3" name="Grupp 42">
            <a:extLst>
              <a:ext uri="{FF2B5EF4-FFF2-40B4-BE49-F238E27FC236}">
                <a16:creationId xmlns:a16="http://schemas.microsoft.com/office/drawing/2014/main" id="{8D12D401-72AC-4F58-B186-75913A1093DD}"/>
              </a:ext>
            </a:extLst>
          </p:cNvPr>
          <p:cNvGrpSpPr/>
          <p:nvPr/>
        </p:nvGrpSpPr>
        <p:grpSpPr>
          <a:xfrm>
            <a:off x="4222699" y="1892515"/>
            <a:ext cx="6636658" cy="3787477"/>
            <a:chOff x="-8062277" y="-925764"/>
            <a:chExt cx="6636658" cy="3787477"/>
          </a:xfrm>
        </p:grpSpPr>
        <p:grpSp>
          <p:nvGrpSpPr>
            <p:cNvPr id="140" name="Group 172">
              <a:extLst>
                <a:ext uri="{FF2B5EF4-FFF2-40B4-BE49-F238E27FC236}">
                  <a16:creationId xmlns:a16="http://schemas.microsoft.com/office/drawing/2014/main" id="{80331BE3-0590-4BAB-8853-9C182B42025C}"/>
                </a:ext>
              </a:extLst>
            </p:cNvPr>
            <p:cNvGrpSpPr>
              <a:grpSpLocks noChangeAspect="1"/>
            </p:cNvGrpSpPr>
            <p:nvPr/>
          </p:nvGrpSpPr>
          <p:grpSpPr bwMode="auto">
            <a:xfrm rot="20878233">
              <a:off x="-5103951" y="-925764"/>
              <a:ext cx="3678332" cy="3787477"/>
              <a:chOff x="2987" y="657"/>
              <a:chExt cx="1247" cy="1284"/>
            </a:xfrm>
            <a:solidFill>
              <a:schemeClr val="accent3"/>
            </a:solidFill>
          </p:grpSpPr>
          <p:sp>
            <p:nvSpPr>
              <p:cNvPr id="141" name="Sweden">
                <a:extLst>
                  <a:ext uri="{FF2B5EF4-FFF2-40B4-BE49-F238E27FC236}">
                    <a16:creationId xmlns:a16="http://schemas.microsoft.com/office/drawing/2014/main" id="{19DB24FC-C074-4A77-8186-521205874B83}"/>
                  </a:ext>
                </a:extLst>
              </p:cNvPr>
              <p:cNvSpPr>
                <a:spLocks noEditPoints="1"/>
              </p:cNvSpPr>
              <p:nvPr/>
            </p:nvSpPr>
            <p:spPr bwMode="auto">
              <a:xfrm>
                <a:off x="3277" y="834"/>
                <a:ext cx="612" cy="1054"/>
              </a:xfrm>
              <a:custGeom>
                <a:avLst/>
                <a:gdLst>
                  <a:gd name="T0" fmla="*/ 1078 w 1175"/>
                  <a:gd name="T1" fmla="*/ 523 h 2023"/>
                  <a:gd name="T2" fmla="*/ 968 w 1175"/>
                  <a:gd name="T3" fmla="*/ 549 h 2023"/>
                  <a:gd name="T4" fmla="*/ 913 w 1175"/>
                  <a:gd name="T5" fmla="*/ 682 h 2023"/>
                  <a:gd name="T6" fmla="*/ 760 w 1175"/>
                  <a:gd name="T7" fmla="*/ 867 h 2023"/>
                  <a:gd name="T8" fmla="*/ 668 w 1175"/>
                  <a:gd name="T9" fmla="*/ 947 h 2023"/>
                  <a:gd name="T10" fmla="*/ 589 w 1175"/>
                  <a:gd name="T11" fmla="*/ 1045 h 2023"/>
                  <a:gd name="T12" fmla="*/ 558 w 1175"/>
                  <a:gd name="T13" fmla="*/ 1219 h 2023"/>
                  <a:gd name="T14" fmla="*/ 690 w 1175"/>
                  <a:gd name="T15" fmla="*/ 1348 h 2023"/>
                  <a:gd name="T16" fmla="*/ 603 w 1175"/>
                  <a:gd name="T17" fmla="*/ 1416 h 2023"/>
                  <a:gd name="T18" fmla="*/ 463 w 1175"/>
                  <a:gd name="T19" fmla="*/ 1442 h 2023"/>
                  <a:gd name="T20" fmla="*/ 676 w 1175"/>
                  <a:gd name="T21" fmla="*/ 1466 h 2023"/>
                  <a:gd name="T22" fmla="*/ 565 w 1175"/>
                  <a:gd name="T23" fmla="*/ 1544 h 2023"/>
                  <a:gd name="T24" fmla="*/ 512 w 1175"/>
                  <a:gd name="T25" fmla="*/ 1663 h 2023"/>
                  <a:gd name="T26" fmla="*/ 481 w 1175"/>
                  <a:gd name="T27" fmla="*/ 1837 h 2023"/>
                  <a:gd name="T28" fmla="*/ 146 w 1175"/>
                  <a:gd name="T29" fmla="*/ 1872 h 2023"/>
                  <a:gd name="T30" fmla="*/ 46 w 1175"/>
                  <a:gd name="T31" fmla="*/ 1615 h 2023"/>
                  <a:gd name="T32" fmla="*/ 79 w 1175"/>
                  <a:gd name="T33" fmla="*/ 1511 h 2023"/>
                  <a:gd name="T34" fmla="*/ 111 w 1175"/>
                  <a:gd name="T35" fmla="*/ 1224 h 2023"/>
                  <a:gd name="T36" fmla="*/ 286 w 1175"/>
                  <a:gd name="T37" fmla="*/ 780 h 2023"/>
                  <a:gd name="T38" fmla="*/ 425 w 1175"/>
                  <a:gd name="T39" fmla="*/ 808 h 2023"/>
                  <a:gd name="T40" fmla="*/ 478 w 1175"/>
                  <a:gd name="T41" fmla="*/ 321 h 2023"/>
                  <a:gd name="T42" fmla="*/ 887 w 1175"/>
                  <a:gd name="T43" fmla="*/ 18 h 2023"/>
                  <a:gd name="T44" fmla="*/ 530 w 1175"/>
                  <a:gd name="T45" fmla="*/ 1508 h 2023"/>
                  <a:gd name="T46" fmla="*/ 480 w 1175"/>
                  <a:gd name="T47" fmla="*/ 248 h 2023"/>
                  <a:gd name="T48" fmla="*/ 465 w 1175"/>
                  <a:gd name="T49" fmla="*/ 619 h 2023"/>
                  <a:gd name="T50" fmla="*/ 317 w 1175"/>
                  <a:gd name="T51" fmla="*/ 459 h 2023"/>
                  <a:gd name="T52" fmla="*/ 424 w 1175"/>
                  <a:gd name="T53" fmla="*/ 1284 h 2023"/>
                  <a:gd name="T54" fmla="*/ 378 w 1175"/>
                  <a:gd name="T55" fmla="*/ 1004 h 2023"/>
                  <a:gd name="T56" fmla="*/ 356 w 1175"/>
                  <a:gd name="T57" fmla="*/ 1262 h 2023"/>
                  <a:gd name="T58" fmla="*/ 290 w 1175"/>
                  <a:gd name="T59" fmla="*/ 1515 h 2023"/>
                  <a:gd name="T60" fmla="*/ 315 w 1175"/>
                  <a:gd name="T61" fmla="*/ 1531 h 2023"/>
                  <a:gd name="T62" fmla="*/ 310 w 1175"/>
                  <a:gd name="T63" fmla="*/ 928 h 2023"/>
                  <a:gd name="T64" fmla="*/ 190 w 1175"/>
                  <a:gd name="T65" fmla="*/ 1367 h 2023"/>
                  <a:gd name="T66" fmla="*/ 205 w 1175"/>
                  <a:gd name="T67" fmla="*/ 863 h 2023"/>
                  <a:gd name="T68" fmla="*/ 144 w 1175"/>
                  <a:gd name="T69" fmla="*/ 883 h 2023"/>
                  <a:gd name="T70" fmla="*/ 152 w 1175"/>
                  <a:gd name="T71" fmla="*/ 1437 h 2023"/>
                  <a:gd name="T72" fmla="*/ 133 w 1175"/>
                  <a:gd name="T73" fmla="*/ 1660 h 2023"/>
                  <a:gd name="T74" fmla="*/ 191 w 1175"/>
                  <a:gd name="T75" fmla="*/ 1470 h 2023"/>
                  <a:gd name="T76" fmla="*/ 193 w 1175"/>
                  <a:gd name="T77" fmla="*/ 1579 h 2023"/>
                  <a:gd name="T78" fmla="*/ 302 w 1175"/>
                  <a:gd name="T79" fmla="*/ 1912 h 2023"/>
                  <a:gd name="T80" fmla="*/ 348 w 1175"/>
                  <a:gd name="T81" fmla="*/ 1791 h 2023"/>
                  <a:gd name="T82" fmla="*/ 385 w 1175"/>
                  <a:gd name="T83" fmla="*/ 1648 h 2023"/>
                  <a:gd name="T84" fmla="*/ 447 w 1175"/>
                  <a:gd name="T85" fmla="*/ 1650 h 2023"/>
                  <a:gd name="T86" fmla="*/ 406 w 1175"/>
                  <a:gd name="T87" fmla="*/ 1476 h 2023"/>
                  <a:gd name="T88" fmla="*/ 515 w 1175"/>
                  <a:gd name="T89" fmla="*/ 709 h 2023"/>
                  <a:gd name="T90" fmla="*/ 527 w 1175"/>
                  <a:gd name="T91" fmla="*/ 811 h 2023"/>
                  <a:gd name="T92" fmla="*/ 537 w 1175"/>
                  <a:gd name="T93" fmla="*/ 1327 h 2023"/>
                  <a:gd name="T94" fmla="*/ 508 w 1175"/>
                  <a:gd name="T95" fmla="*/ 599 h 2023"/>
                  <a:gd name="T96" fmla="*/ 529 w 1175"/>
                  <a:gd name="T97" fmla="*/ 412 h 2023"/>
                  <a:gd name="T98" fmla="*/ 595 w 1175"/>
                  <a:gd name="T99" fmla="*/ 496 h 2023"/>
                  <a:gd name="T100" fmla="*/ 644 w 1175"/>
                  <a:gd name="T101" fmla="*/ 422 h 2023"/>
                  <a:gd name="T102" fmla="*/ 695 w 1175"/>
                  <a:gd name="T103" fmla="*/ 349 h 2023"/>
                  <a:gd name="T104" fmla="*/ 541 w 1175"/>
                  <a:gd name="T105" fmla="*/ 200 h 2023"/>
                  <a:gd name="T106" fmla="*/ 852 w 1175"/>
                  <a:gd name="T107" fmla="*/ 190 h 2023"/>
                  <a:gd name="T108" fmla="*/ 872 w 1175"/>
                  <a:gd name="T109" fmla="*/ 200 h 2023"/>
                  <a:gd name="T110" fmla="*/ 528 w 1175"/>
                  <a:gd name="T111" fmla="*/ 1784 h 2023"/>
                  <a:gd name="T112" fmla="*/ 584 w 1175"/>
                  <a:gd name="T113" fmla="*/ 1448 h 2023"/>
                  <a:gd name="T114" fmla="*/ 662 w 1175"/>
                  <a:gd name="T115" fmla="*/ 1511 h 2023"/>
                  <a:gd name="T116" fmla="*/ 735 w 1175"/>
                  <a:gd name="T117" fmla="*/ 1656 h 2023"/>
                  <a:gd name="T118" fmla="*/ 672 w 1175"/>
                  <a:gd name="T119" fmla="*/ 1441 h 2023"/>
                  <a:gd name="T120" fmla="*/ 643 w 1175"/>
                  <a:gd name="T121" fmla="*/ 1776 h 2023"/>
                  <a:gd name="T122" fmla="*/ 304 w 1175"/>
                  <a:gd name="T123" fmla="*/ 1639 h 20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75" h="2023">
                    <a:moveTo>
                      <a:pt x="675" y="1343"/>
                    </a:moveTo>
                    <a:cubicBezTo>
                      <a:pt x="675" y="1342"/>
                      <a:pt x="675" y="1342"/>
                      <a:pt x="674" y="1342"/>
                    </a:cubicBezTo>
                    <a:cubicBezTo>
                      <a:pt x="674" y="1342"/>
                      <a:pt x="675" y="1342"/>
                      <a:pt x="675" y="1343"/>
                    </a:cubicBezTo>
                    <a:close/>
                    <a:moveTo>
                      <a:pt x="65" y="1650"/>
                    </a:moveTo>
                    <a:cubicBezTo>
                      <a:pt x="65" y="1650"/>
                      <a:pt x="65" y="1650"/>
                      <a:pt x="65" y="1650"/>
                    </a:cubicBezTo>
                    <a:cubicBezTo>
                      <a:pt x="67" y="1637"/>
                      <a:pt x="44" y="1644"/>
                      <a:pt x="44" y="1646"/>
                    </a:cubicBezTo>
                    <a:cubicBezTo>
                      <a:pt x="42" y="1652"/>
                      <a:pt x="50" y="1647"/>
                      <a:pt x="50" y="1650"/>
                    </a:cubicBezTo>
                    <a:cubicBezTo>
                      <a:pt x="49" y="1668"/>
                      <a:pt x="61" y="1656"/>
                      <a:pt x="65" y="1650"/>
                    </a:cubicBezTo>
                    <a:close/>
                    <a:moveTo>
                      <a:pt x="694" y="893"/>
                    </a:moveTo>
                    <a:cubicBezTo>
                      <a:pt x="694" y="893"/>
                      <a:pt x="694" y="893"/>
                      <a:pt x="694" y="893"/>
                    </a:cubicBezTo>
                    <a:cubicBezTo>
                      <a:pt x="694" y="893"/>
                      <a:pt x="694" y="893"/>
                      <a:pt x="694" y="893"/>
                    </a:cubicBezTo>
                    <a:close/>
                    <a:moveTo>
                      <a:pt x="705" y="900"/>
                    </a:moveTo>
                    <a:cubicBezTo>
                      <a:pt x="710" y="898"/>
                      <a:pt x="700" y="896"/>
                      <a:pt x="698" y="895"/>
                    </a:cubicBezTo>
                    <a:cubicBezTo>
                      <a:pt x="696" y="895"/>
                      <a:pt x="695" y="894"/>
                      <a:pt x="694" y="893"/>
                    </a:cubicBezTo>
                    <a:cubicBezTo>
                      <a:pt x="697" y="896"/>
                      <a:pt x="689" y="910"/>
                      <a:pt x="705" y="900"/>
                    </a:cubicBezTo>
                    <a:close/>
                    <a:moveTo>
                      <a:pt x="1129" y="416"/>
                    </a:moveTo>
                    <a:cubicBezTo>
                      <a:pt x="1129" y="455"/>
                      <a:pt x="1165" y="472"/>
                      <a:pt x="1175" y="507"/>
                    </a:cubicBezTo>
                    <a:cubicBezTo>
                      <a:pt x="1175" y="507"/>
                      <a:pt x="1154" y="515"/>
                      <a:pt x="1153" y="514"/>
                    </a:cubicBezTo>
                    <a:cubicBezTo>
                      <a:pt x="1139" y="510"/>
                      <a:pt x="1125" y="503"/>
                      <a:pt x="1113" y="503"/>
                    </a:cubicBezTo>
                    <a:cubicBezTo>
                      <a:pt x="1108" y="502"/>
                      <a:pt x="1110" y="514"/>
                      <a:pt x="1110" y="514"/>
                    </a:cubicBezTo>
                    <a:cubicBezTo>
                      <a:pt x="1109" y="514"/>
                      <a:pt x="1092" y="504"/>
                      <a:pt x="1088" y="504"/>
                    </a:cubicBezTo>
                    <a:cubicBezTo>
                      <a:pt x="1085" y="504"/>
                      <a:pt x="1092" y="510"/>
                      <a:pt x="1092" y="514"/>
                    </a:cubicBezTo>
                    <a:cubicBezTo>
                      <a:pt x="1091" y="515"/>
                      <a:pt x="1085" y="515"/>
                      <a:pt x="1084" y="516"/>
                    </a:cubicBezTo>
                    <a:cubicBezTo>
                      <a:pt x="1082" y="517"/>
                      <a:pt x="1085" y="524"/>
                      <a:pt x="1078" y="523"/>
                    </a:cubicBezTo>
                    <a:cubicBezTo>
                      <a:pt x="1076" y="523"/>
                      <a:pt x="1078" y="520"/>
                      <a:pt x="1078" y="519"/>
                    </a:cubicBezTo>
                    <a:cubicBezTo>
                      <a:pt x="1078" y="519"/>
                      <a:pt x="1044" y="491"/>
                      <a:pt x="1039" y="492"/>
                    </a:cubicBezTo>
                    <a:cubicBezTo>
                      <a:pt x="1037" y="492"/>
                      <a:pt x="1041" y="496"/>
                      <a:pt x="1042" y="496"/>
                    </a:cubicBezTo>
                    <a:cubicBezTo>
                      <a:pt x="1045" y="499"/>
                      <a:pt x="1045" y="514"/>
                      <a:pt x="1040" y="515"/>
                    </a:cubicBezTo>
                    <a:cubicBezTo>
                      <a:pt x="1038" y="516"/>
                      <a:pt x="1038" y="510"/>
                      <a:pt x="1036" y="508"/>
                    </a:cubicBezTo>
                    <a:cubicBezTo>
                      <a:pt x="1033" y="506"/>
                      <a:pt x="1028" y="513"/>
                      <a:pt x="1027" y="512"/>
                    </a:cubicBezTo>
                    <a:cubicBezTo>
                      <a:pt x="1025" y="510"/>
                      <a:pt x="1028" y="492"/>
                      <a:pt x="1014" y="499"/>
                    </a:cubicBezTo>
                    <a:cubicBezTo>
                      <a:pt x="1012" y="500"/>
                      <a:pt x="1016" y="501"/>
                      <a:pt x="1012" y="502"/>
                    </a:cubicBezTo>
                    <a:cubicBezTo>
                      <a:pt x="1010" y="503"/>
                      <a:pt x="1014" y="512"/>
                      <a:pt x="1013" y="515"/>
                    </a:cubicBezTo>
                    <a:cubicBezTo>
                      <a:pt x="1011" y="523"/>
                      <a:pt x="1001" y="513"/>
                      <a:pt x="1001" y="514"/>
                    </a:cubicBezTo>
                    <a:cubicBezTo>
                      <a:pt x="998" y="520"/>
                      <a:pt x="1015" y="519"/>
                      <a:pt x="1016" y="525"/>
                    </a:cubicBezTo>
                    <a:cubicBezTo>
                      <a:pt x="1016" y="528"/>
                      <a:pt x="1012" y="530"/>
                      <a:pt x="1012" y="528"/>
                    </a:cubicBezTo>
                    <a:cubicBezTo>
                      <a:pt x="1011" y="527"/>
                      <a:pt x="1006" y="519"/>
                      <a:pt x="1005" y="525"/>
                    </a:cubicBezTo>
                    <a:cubicBezTo>
                      <a:pt x="1003" y="533"/>
                      <a:pt x="1011" y="534"/>
                      <a:pt x="998" y="535"/>
                    </a:cubicBezTo>
                    <a:cubicBezTo>
                      <a:pt x="995" y="536"/>
                      <a:pt x="1011" y="535"/>
                      <a:pt x="1009" y="532"/>
                    </a:cubicBezTo>
                    <a:cubicBezTo>
                      <a:pt x="1005" y="527"/>
                      <a:pt x="1011" y="528"/>
                      <a:pt x="1011" y="531"/>
                    </a:cubicBezTo>
                    <a:cubicBezTo>
                      <a:pt x="1011" y="534"/>
                      <a:pt x="1011" y="539"/>
                      <a:pt x="1014" y="540"/>
                    </a:cubicBezTo>
                    <a:cubicBezTo>
                      <a:pt x="1016" y="541"/>
                      <a:pt x="1023" y="545"/>
                      <a:pt x="1019" y="548"/>
                    </a:cubicBezTo>
                    <a:cubicBezTo>
                      <a:pt x="1013" y="552"/>
                      <a:pt x="965" y="519"/>
                      <a:pt x="961" y="520"/>
                    </a:cubicBezTo>
                    <a:cubicBezTo>
                      <a:pt x="959" y="520"/>
                      <a:pt x="962" y="524"/>
                      <a:pt x="963" y="525"/>
                    </a:cubicBezTo>
                    <a:cubicBezTo>
                      <a:pt x="973" y="535"/>
                      <a:pt x="990" y="538"/>
                      <a:pt x="999" y="547"/>
                    </a:cubicBezTo>
                    <a:cubicBezTo>
                      <a:pt x="1000" y="548"/>
                      <a:pt x="993" y="549"/>
                      <a:pt x="993" y="549"/>
                    </a:cubicBezTo>
                    <a:cubicBezTo>
                      <a:pt x="987" y="548"/>
                      <a:pt x="981" y="555"/>
                      <a:pt x="973" y="549"/>
                    </a:cubicBezTo>
                    <a:cubicBezTo>
                      <a:pt x="972" y="549"/>
                      <a:pt x="969" y="548"/>
                      <a:pt x="968" y="549"/>
                    </a:cubicBezTo>
                    <a:cubicBezTo>
                      <a:pt x="968" y="559"/>
                      <a:pt x="988" y="549"/>
                      <a:pt x="983" y="565"/>
                    </a:cubicBezTo>
                    <a:cubicBezTo>
                      <a:pt x="983" y="566"/>
                      <a:pt x="980" y="565"/>
                      <a:pt x="979" y="565"/>
                    </a:cubicBezTo>
                    <a:cubicBezTo>
                      <a:pt x="977" y="564"/>
                      <a:pt x="976" y="559"/>
                      <a:pt x="975" y="564"/>
                    </a:cubicBezTo>
                    <a:cubicBezTo>
                      <a:pt x="974" y="572"/>
                      <a:pt x="958" y="567"/>
                      <a:pt x="945" y="571"/>
                    </a:cubicBezTo>
                    <a:cubicBezTo>
                      <a:pt x="944" y="572"/>
                      <a:pt x="935" y="569"/>
                      <a:pt x="934" y="572"/>
                    </a:cubicBezTo>
                    <a:cubicBezTo>
                      <a:pt x="933" y="580"/>
                      <a:pt x="961" y="583"/>
                      <a:pt x="952" y="592"/>
                    </a:cubicBezTo>
                    <a:cubicBezTo>
                      <a:pt x="944" y="599"/>
                      <a:pt x="933" y="582"/>
                      <a:pt x="929" y="578"/>
                    </a:cubicBezTo>
                    <a:cubicBezTo>
                      <a:pt x="927" y="577"/>
                      <a:pt x="919" y="571"/>
                      <a:pt x="921" y="575"/>
                    </a:cubicBezTo>
                    <a:cubicBezTo>
                      <a:pt x="924" y="578"/>
                      <a:pt x="916" y="576"/>
                      <a:pt x="916" y="578"/>
                    </a:cubicBezTo>
                    <a:cubicBezTo>
                      <a:pt x="916" y="581"/>
                      <a:pt x="927" y="580"/>
                      <a:pt x="928" y="581"/>
                    </a:cubicBezTo>
                    <a:cubicBezTo>
                      <a:pt x="932" y="583"/>
                      <a:pt x="948" y="602"/>
                      <a:pt x="948" y="607"/>
                    </a:cubicBezTo>
                    <a:cubicBezTo>
                      <a:pt x="948" y="609"/>
                      <a:pt x="943" y="609"/>
                      <a:pt x="943" y="612"/>
                    </a:cubicBezTo>
                    <a:cubicBezTo>
                      <a:pt x="942" y="616"/>
                      <a:pt x="938" y="617"/>
                      <a:pt x="944" y="619"/>
                    </a:cubicBezTo>
                    <a:cubicBezTo>
                      <a:pt x="948" y="620"/>
                      <a:pt x="940" y="621"/>
                      <a:pt x="939" y="621"/>
                    </a:cubicBezTo>
                    <a:cubicBezTo>
                      <a:pt x="935" y="620"/>
                      <a:pt x="931" y="633"/>
                      <a:pt x="927" y="636"/>
                    </a:cubicBezTo>
                    <a:cubicBezTo>
                      <a:pt x="924" y="638"/>
                      <a:pt x="917" y="635"/>
                      <a:pt x="914" y="637"/>
                    </a:cubicBezTo>
                    <a:cubicBezTo>
                      <a:pt x="911" y="641"/>
                      <a:pt x="912" y="658"/>
                      <a:pt x="903" y="657"/>
                    </a:cubicBezTo>
                    <a:cubicBezTo>
                      <a:pt x="900" y="657"/>
                      <a:pt x="899" y="647"/>
                      <a:pt x="896" y="653"/>
                    </a:cubicBezTo>
                    <a:cubicBezTo>
                      <a:pt x="891" y="667"/>
                      <a:pt x="922" y="661"/>
                      <a:pt x="920" y="667"/>
                    </a:cubicBezTo>
                    <a:cubicBezTo>
                      <a:pt x="919" y="670"/>
                      <a:pt x="914" y="666"/>
                      <a:pt x="913" y="668"/>
                    </a:cubicBezTo>
                    <a:cubicBezTo>
                      <a:pt x="912" y="673"/>
                      <a:pt x="929" y="686"/>
                      <a:pt x="912" y="676"/>
                    </a:cubicBezTo>
                    <a:cubicBezTo>
                      <a:pt x="910" y="675"/>
                      <a:pt x="904" y="668"/>
                      <a:pt x="902" y="671"/>
                    </a:cubicBezTo>
                    <a:cubicBezTo>
                      <a:pt x="901" y="672"/>
                      <a:pt x="902" y="675"/>
                      <a:pt x="902" y="675"/>
                    </a:cubicBezTo>
                    <a:cubicBezTo>
                      <a:pt x="903" y="680"/>
                      <a:pt x="910" y="681"/>
                      <a:pt x="913" y="682"/>
                    </a:cubicBezTo>
                    <a:cubicBezTo>
                      <a:pt x="918" y="683"/>
                      <a:pt x="920" y="690"/>
                      <a:pt x="923" y="694"/>
                    </a:cubicBezTo>
                    <a:cubicBezTo>
                      <a:pt x="925" y="697"/>
                      <a:pt x="923" y="685"/>
                      <a:pt x="929" y="691"/>
                    </a:cubicBezTo>
                    <a:cubicBezTo>
                      <a:pt x="930" y="693"/>
                      <a:pt x="932" y="698"/>
                      <a:pt x="934" y="696"/>
                    </a:cubicBezTo>
                    <a:cubicBezTo>
                      <a:pt x="940" y="690"/>
                      <a:pt x="940" y="709"/>
                      <a:pt x="934" y="699"/>
                    </a:cubicBezTo>
                    <a:cubicBezTo>
                      <a:pt x="932" y="696"/>
                      <a:pt x="930" y="702"/>
                      <a:pt x="929" y="703"/>
                    </a:cubicBezTo>
                    <a:cubicBezTo>
                      <a:pt x="928" y="703"/>
                      <a:pt x="923" y="698"/>
                      <a:pt x="923" y="700"/>
                    </a:cubicBezTo>
                    <a:cubicBezTo>
                      <a:pt x="923" y="704"/>
                      <a:pt x="931" y="704"/>
                      <a:pt x="933" y="703"/>
                    </a:cubicBezTo>
                    <a:cubicBezTo>
                      <a:pt x="939" y="701"/>
                      <a:pt x="933" y="711"/>
                      <a:pt x="935" y="713"/>
                    </a:cubicBezTo>
                    <a:cubicBezTo>
                      <a:pt x="939" y="715"/>
                      <a:pt x="944" y="706"/>
                      <a:pt x="946" y="709"/>
                    </a:cubicBezTo>
                    <a:cubicBezTo>
                      <a:pt x="948" y="712"/>
                      <a:pt x="947" y="714"/>
                      <a:pt x="945" y="714"/>
                    </a:cubicBezTo>
                    <a:cubicBezTo>
                      <a:pt x="934" y="715"/>
                      <a:pt x="911" y="745"/>
                      <a:pt x="899" y="747"/>
                    </a:cubicBezTo>
                    <a:cubicBezTo>
                      <a:pt x="898" y="747"/>
                      <a:pt x="867" y="810"/>
                      <a:pt x="864" y="812"/>
                    </a:cubicBezTo>
                    <a:cubicBezTo>
                      <a:pt x="861" y="813"/>
                      <a:pt x="851" y="810"/>
                      <a:pt x="851" y="809"/>
                    </a:cubicBezTo>
                    <a:cubicBezTo>
                      <a:pt x="850" y="809"/>
                      <a:pt x="849" y="806"/>
                      <a:pt x="848" y="807"/>
                    </a:cubicBezTo>
                    <a:cubicBezTo>
                      <a:pt x="841" y="807"/>
                      <a:pt x="842" y="824"/>
                      <a:pt x="839" y="827"/>
                    </a:cubicBezTo>
                    <a:cubicBezTo>
                      <a:pt x="831" y="832"/>
                      <a:pt x="837" y="814"/>
                      <a:pt x="832" y="818"/>
                    </a:cubicBezTo>
                    <a:cubicBezTo>
                      <a:pt x="830" y="819"/>
                      <a:pt x="834" y="833"/>
                      <a:pt x="830" y="833"/>
                    </a:cubicBezTo>
                    <a:cubicBezTo>
                      <a:pt x="824" y="832"/>
                      <a:pt x="831" y="821"/>
                      <a:pt x="829" y="820"/>
                    </a:cubicBezTo>
                    <a:cubicBezTo>
                      <a:pt x="825" y="820"/>
                      <a:pt x="825" y="833"/>
                      <a:pt x="825" y="833"/>
                    </a:cubicBezTo>
                    <a:cubicBezTo>
                      <a:pt x="820" y="836"/>
                      <a:pt x="812" y="830"/>
                      <a:pt x="808" y="831"/>
                    </a:cubicBezTo>
                    <a:cubicBezTo>
                      <a:pt x="801" y="833"/>
                      <a:pt x="806" y="844"/>
                      <a:pt x="794" y="838"/>
                    </a:cubicBezTo>
                    <a:cubicBezTo>
                      <a:pt x="790" y="836"/>
                      <a:pt x="779" y="864"/>
                      <a:pt x="777" y="865"/>
                    </a:cubicBezTo>
                    <a:cubicBezTo>
                      <a:pt x="771" y="867"/>
                      <a:pt x="762" y="839"/>
                      <a:pt x="752" y="847"/>
                    </a:cubicBezTo>
                    <a:cubicBezTo>
                      <a:pt x="752" y="848"/>
                      <a:pt x="762" y="863"/>
                      <a:pt x="760" y="867"/>
                    </a:cubicBezTo>
                    <a:cubicBezTo>
                      <a:pt x="759" y="871"/>
                      <a:pt x="752" y="862"/>
                      <a:pt x="751" y="861"/>
                    </a:cubicBezTo>
                    <a:cubicBezTo>
                      <a:pt x="747" y="859"/>
                      <a:pt x="743" y="859"/>
                      <a:pt x="741" y="860"/>
                    </a:cubicBezTo>
                    <a:cubicBezTo>
                      <a:pt x="736" y="862"/>
                      <a:pt x="740" y="878"/>
                      <a:pt x="738" y="881"/>
                    </a:cubicBezTo>
                    <a:cubicBezTo>
                      <a:pt x="737" y="882"/>
                      <a:pt x="736" y="882"/>
                      <a:pt x="735" y="881"/>
                    </a:cubicBezTo>
                    <a:cubicBezTo>
                      <a:pt x="729" y="873"/>
                      <a:pt x="725" y="894"/>
                      <a:pt x="725" y="894"/>
                    </a:cubicBezTo>
                    <a:cubicBezTo>
                      <a:pt x="722" y="895"/>
                      <a:pt x="720" y="891"/>
                      <a:pt x="719" y="891"/>
                    </a:cubicBezTo>
                    <a:cubicBezTo>
                      <a:pt x="715" y="894"/>
                      <a:pt x="720" y="897"/>
                      <a:pt x="723" y="897"/>
                    </a:cubicBezTo>
                    <a:cubicBezTo>
                      <a:pt x="724" y="897"/>
                      <a:pt x="720" y="903"/>
                      <a:pt x="719" y="903"/>
                    </a:cubicBezTo>
                    <a:cubicBezTo>
                      <a:pt x="713" y="905"/>
                      <a:pt x="710" y="888"/>
                      <a:pt x="704" y="888"/>
                    </a:cubicBezTo>
                    <a:cubicBezTo>
                      <a:pt x="702" y="889"/>
                      <a:pt x="690" y="889"/>
                      <a:pt x="694" y="893"/>
                    </a:cubicBezTo>
                    <a:cubicBezTo>
                      <a:pt x="693" y="893"/>
                      <a:pt x="691" y="893"/>
                      <a:pt x="688" y="895"/>
                    </a:cubicBezTo>
                    <a:cubicBezTo>
                      <a:pt x="687" y="896"/>
                      <a:pt x="693" y="905"/>
                      <a:pt x="692" y="906"/>
                    </a:cubicBezTo>
                    <a:cubicBezTo>
                      <a:pt x="691" y="908"/>
                      <a:pt x="678" y="902"/>
                      <a:pt x="675" y="903"/>
                    </a:cubicBezTo>
                    <a:cubicBezTo>
                      <a:pt x="675" y="903"/>
                      <a:pt x="680" y="905"/>
                      <a:pt x="680" y="906"/>
                    </a:cubicBezTo>
                    <a:cubicBezTo>
                      <a:pt x="682" y="909"/>
                      <a:pt x="674" y="921"/>
                      <a:pt x="668" y="926"/>
                    </a:cubicBezTo>
                    <a:cubicBezTo>
                      <a:pt x="667" y="927"/>
                      <a:pt x="664" y="921"/>
                      <a:pt x="662" y="921"/>
                    </a:cubicBezTo>
                    <a:cubicBezTo>
                      <a:pt x="654" y="922"/>
                      <a:pt x="665" y="927"/>
                      <a:pt x="663" y="927"/>
                    </a:cubicBezTo>
                    <a:cubicBezTo>
                      <a:pt x="659" y="928"/>
                      <a:pt x="650" y="923"/>
                      <a:pt x="647" y="929"/>
                    </a:cubicBezTo>
                    <a:cubicBezTo>
                      <a:pt x="646" y="930"/>
                      <a:pt x="654" y="931"/>
                      <a:pt x="654" y="931"/>
                    </a:cubicBezTo>
                    <a:cubicBezTo>
                      <a:pt x="658" y="931"/>
                      <a:pt x="678" y="927"/>
                      <a:pt x="677" y="935"/>
                    </a:cubicBezTo>
                    <a:cubicBezTo>
                      <a:pt x="677" y="936"/>
                      <a:pt x="660" y="933"/>
                      <a:pt x="660" y="937"/>
                    </a:cubicBezTo>
                    <a:cubicBezTo>
                      <a:pt x="659" y="942"/>
                      <a:pt x="672" y="939"/>
                      <a:pt x="672" y="941"/>
                    </a:cubicBezTo>
                    <a:cubicBezTo>
                      <a:pt x="670" y="948"/>
                      <a:pt x="665" y="942"/>
                      <a:pt x="661" y="942"/>
                    </a:cubicBezTo>
                    <a:cubicBezTo>
                      <a:pt x="658" y="943"/>
                      <a:pt x="668" y="947"/>
                      <a:pt x="668" y="947"/>
                    </a:cubicBezTo>
                    <a:cubicBezTo>
                      <a:pt x="668" y="949"/>
                      <a:pt x="660" y="953"/>
                      <a:pt x="659" y="954"/>
                    </a:cubicBezTo>
                    <a:cubicBezTo>
                      <a:pt x="654" y="954"/>
                      <a:pt x="650" y="944"/>
                      <a:pt x="647" y="946"/>
                    </a:cubicBezTo>
                    <a:cubicBezTo>
                      <a:pt x="639" y="953"/>
                      <a:pt x="648" y="951"/>
                      <a:pt x="650" y="952"/>
                    </a:cubicBezTo>
                    <a:cubicBezTo>
                      <a:pt x="653" y="955"/>
                      <a:pt x="641" y="965"/>
                      <a:pt x="642" y="961"/>
                    </a:cubicBezTo>
                    <a:cubicBezTo>
                      <a:pt x="645" y="952"/>
                      <a:pt x="639" y="963"/>
                      <a:pt x="637" y="963"/>
                    </a:cubicBezTo>
                    <a:cubicBezTo>
                      <a:pt x="631" y="965"/>
                      <a:pt x="625" y="962"/>
                      <a:pt x="631" y="958"/>
                    </a:cubicBezTo>
                    <a:cubicBezTo>
                      <a:pt x="633" y="957"/>
                      <a:pt x="639" y="956"/>
                      <a:pt x="637" y="955"/>
                    </a:cubicBezTo>
                    <a:cubicBezTo>
                      <a:pt x="629" y="952"/>
                      <a:pt x="622" y="958"/>
                      <a:pt x="622" y="958"/>
                    </a:cubicBezTo>
                    <a:cubicBezTo>
                      <a:pt x="612" y="954"/>
                      <a:pt x="621" y="927"/>
                      <a:pt x="598" y="930"/>
                    </a:cubicBezTo>
                    <a:cubicBezTo>
                      <a:pt x="598" y="930"/>
                      <a:pt x="604" y="935"/>
                      <a:pt x="605" y="935"/>
                    </a:cubicBezTo>
                    <a:cubicBezTo>
                      <a:pt x="608" y="937"/>
                      <a:pt x="615" y="950"/>
                      <a:pt x="614" y="954"/>
                    </a:cubicBezTo>
                    <a:cubicBezTo>
                      <a:pt x="612" y="960"/>
                      <a:pt x="628" y="967"/>
                      <a:pt x="625" y="978"/>
                    </a:cubicBezTo>
                    <a:cubicBezTo>
                      <a:pt x="624" y="982"/>
                      <a:pt x="612" y="976"/>
                      <a:pt x="614" y="979"/>
                    </a:cubicBezTo>
                    <a:cubicBezTo>
                      <a:pt x="618" y="984"/>
                      <a:pt x="630" y="981"/>
                      <a:pt x="631" y="989"/>
                    </a:cubicBezTo>
                    <a:cubicBezTo>
                      <a:pt x="631" y="989"/>
                      <a:pt x="627" y="990"/>
                      <a:pt x="626" y="991"/>
                    </a:cubicBezTo>
                    <a:cubicBezTo>
                      <a:pt x="623" y="993"/>
                      <a:pt x="621" y="998"/>
                      <a:pt x="621" y="990"/>
                    </a:cubicBezTo>
                    <a:cubicBezTo>
                      <a:pt x="621" y="989"/>
                      <a:pt x="621" y="985"/>
                      <a:pt x="619" y="988"/>
                    </a:cubicBezTo>
                    <a:cubicBezTo>
                      <a:pt x="614" y="994"/>
                      <a:pt x="618" y="999"/>
                      <a:pt x="611" y="1005"/>
                    </a:cubicBezTo>
                    <a:cubicBezTo>
                      <a:pt x="608" y="1007"/>
                      <a:pt x="601" y="1000"/>
                      <a:pt x="595" y="1006"/>
                    </a:cubicBezTo>
                    <a:cubicBezTo>
                      <a:pt x="593" y="1009"/>
                      <a:pt x="600" y="1012"/>
                      <a:pt x="598" y="1012"/>
                    </a:cubicBezTo>
                    <a:cubicBezTo>
                      <a:pt x="584" y="1014"/>
                      <a:pt x="573" y="989"/>
                      <a:pt x="565" y="1005"/>
                    </a:cubicBezTo>
                    <a:cubicBezTo>
                      <a:pt x="563" y="1010"/>
                      <a:pt x="571" y="1031"/>
                      <a:pt x="577" y="1037"/>
                    </a:cubicBezTo>
                    <a:cubicBezTo>
                      <a:pt x="580" y="1040"/>
                      <a:pt x="593" y="1038"/>
                      <a:pt x="594" y="1042"/>
                    </a:cubicBezTo>
                    <a:cubicBezTo>
                      <a:pt x="595" y="1043"/>
                      <a:pt x="591" y="1044"/>
                      <a:pt x="589" y="1045"/>
                    </a:cubicBezTo>
                    <a:cubicBezTo>
                      <a:pt x="581" y="1049"/>
                      <a:pt x="586" y="1039"/>
                      <a:pt x="581" y="1045"/>
                    </a:cubicBezTo>
                    <a:cubicBezTo>
                      <a:pt x="575" y="1051"/>
                      <a:pt x="577" y="1075"/>
                      <a:pt x="577" y="1075"/>
                    </a:cubicBezTo>
                    <a:cubicBezTo>
                      <a:pt x="577" y="1078"/>
                      <a:pt x="568" y="1081"/>
                      <a:pt x="567" y="1084"/>
                    </a:cubicBezTo>
                    <a:cubicBezTo>
                      <a:pt x="565" y="1092"/>
                      <a:pt x="568" y="1110"/>
                      <a:pt x="571" y="1115"/>
                    </a:cubicBezTo>
                    <a:cubicBezTo>
                      <a:pt x="571" y="1115"/>
                      <a:pt x="570" y="1117"/>
                      <a:pt x="571" y="1118"/>
                    </a:cubicBezTo>
                    <a:cubicBezTo>
                      <a:pt x="576" y="1120"/>
                      <a:pt x="588" y="1114"/>
                      <a:pt x="580" y="1129"/>
                    </a:cubicBezTo>
                    <a:cubicBezTo>
                      <a:pt x="580" y="1131"/>
                      <a:pt x="579" y="1131"/>
                      <a:pt x="578" y="1131"/>
                    </a:cubicBezTo>
                    <a:cubicBezTo>
                      <a:pt x="571" y="1128"/>
                      <a:pt x="555" y="1108"/>
                      <a:pt x="548" y="1117"/>
                    </a:cubicBezTo>
                    <a:cubicBezTo>
                      <a:pt x="547" y="1119"/>
                      <a:pt x="554" y="1119"/>
                      <a:pt x="554" y="1119"/>
                    </a:cubicBezTo>
                    <a:cubicBezTo>
                      <a:pt x="571" y="1122"/>
                      <a:pt x="537" y="1130"/>
                      <a:pt x="549" y="1131"/>
                    </a:cubicBezTo>
                    <a:cubicBezTo>
                      <a:pt x="551" y="1131"/>
                      <a:pt x="557" y="1131"/>
                      <a:pt x="558" y="1133"/>
                    </a:cubicBezTo>
                    <a:cubicBezTo>
                      <a:pt x="560" y="1136"/>
                      <a:pt x="549" y="1135"/>
                      <a:pt x="549" y="1135"/>
                    </a:cubicBezTo>
                    <a:cubicBezTo>
                      <a:pt x="548" y="1134"/>
                      <a:pt x="542" y="1135"/>
                      <a:pt x="541" y="1138"/>
                    </a:cubicBezTo>
                    <a:cubicBezTo>
                      <a:pt x="541" y="1138"/>
                      <a:pt x="550" y="1140"/>
                      <a:pt x="551" y="1140"/>
                    </a:cubicBezTo>
                    <a:cubicBezTo>
                      <a:pt x="553" y="1141"/>
                      <a:pt x="539" y="1142"/>
                      <a:pt x="545" y="1143"/>
                    </a:cubicBezTo>
                    <a:cubicBezTo>
                      <a:pt x="560" y="1146"/>
                      <a:pt x="547" y="1164"/>
                      <a:pt x="548" y="1169"/>
                    </a:cubicBezTo>
                    <a:cubicBezTo>
                      <a:pt x="549" y="1171"/>
                      <a:pt x="560" y="1176"/>
                      <a:pt x="560" y="1177"/>
                    </a:cubicBezTo>
                    <a:cubicBezTo>
                      <a:pt x="560" y="1177"/>
                      <a:pt x="560" y="1180"/>
                      <a:pt x="557" y="1181"/>
                    </a:cubicBezTo>
                    <a:cubicBezTo>
                      <a:pt x="555" y="1181"/>
                      <a:pt x="545" y="1175"/>
                      <a:pt x="544" y="1176"/>
                    </a:cubicBezTo>
                    <a:cubicBezTo>
                      <a:pt x="544" y="1177"/>
                      <a:pt x="553" y="1184"/>
                      <a:pt x="554" y="1185"/>
                    </a:cubicBezTo>
                    <a:cubicBezTo>
                      <a:pt x="555" y="1187"/>
                      <a:pt x="548" y="1204"/>
                      <a:pt x="549" y="1206"/>
                    </a:cubicBezTo>
                    <a:cubicBezTo>
                      <a:pt x="552" y="1211"/>
                      <a:pt x="552" y="1204"/>
                      <a:pt x="552" y="1211"/>
                    </a:cubicBezTo>
                    <a:cubicBezTo>
                      <a:pt x="552" y="1214"/>
                      <a:pt x="552" y="1218"/>
                      <a:pt x="550" y="1219"/>
                    </a:cubicBezTo>
                    <a:cubicBezTo>
                      <a:pt x="549" y="1220"/>
                      <a:pt x="558" y="1219"/>
                      <a:pt x="558" y="1219"/>
                    </a:cubicBezTo>
                    <a:cubicBezTo>
                      <a:pt x="560" y="1224"/>
                      <a:pt x="549" y="1225"/>
                      <a:pt x="549" y="1230"/>
                    </a:cubicBezTo>
                    <a:cubicBezTo>
                      <a:pt x="549" y="1237"/>
                      <a:pt x="564" y="1243"/>
                      <a:pt x="561" y="1253"/>
                    </a:cubicBezTo>
                    <a:cubicBezTo>
                      <a:pt x="560" y="1257"/>
                      <a:pt x="567" y="1253"/>
                      <a:pt x="566" y="1256"/>
                    </a:cubicBezTo>
                    <a:cubicBezTo>
                      <a:pt x="565" y="1260"/>
                      <a:pt x="552" y="1263"/>
                      <a:pt x="552" y="1266"/>
                    </a:cubicBezTo>
                    <a:cubicBezTo>
                      <a:pt x="553" y="1268"/>
                      <a:pt x="558" y="1265"/>
                      <a:pt x="559" y="1266"/>
                    </a:cubicBezTo>
                    <a:cubicBezTo>
                      <a:pt x="566" y="1269"/>
                      <a:pt x="565" y="1276"/>
                      <a:pt x="566" y="1277"/>
                    </a:cubicBezTo>
                    <a:cubicBezTo>
                      <a:pt x="568" y="1281"/>
                      <a:pt x="587" y="1269"/>
                      <a:pt x="594" y="1278"/>
                    </a:cubicBezTo>
                    <a:cubicBezTo>
                      <a:pt x="596" y="1281"/>
                      <a:pt x="590" y="1281"/>
                      <a:pt x="590" y="1282"/>
                    </a:cubicBezTo>
                    <a:cubicBezTo>
                      <a:pt x="588" y="1285"/>
                      <a:pt x="592" y="1291"/>
                      <a:pt x="594" y="1292"/>
                    </a:cubicBezTo>
                    <a:cubicBezTo>
                      <a:pt x="600" y="1301"/>
                      <a:pt x="605" y="1275"/>
                      <a:pt x="621" y="1280"/>
                    </a:cubicBezTo>
                    <a:cubicBezTo>
                      <a:pt x="623" y="1281"/>
                      <a:pt x="622" y="1282"/>
                      <a:pt x="623" y="1284"/>
                    </a:cubicBezTo>
                    <a:cubicBezTo>
                      <a:pt x="625" y="1289"/>
                      <a:pt x="631" y="1306"/>
                      <a:pt x="640" y="1310"/>
                    </a:cubicBezTo>
                    <a:cubicBezTo>
                      <a:pt x="641" y="1310"/>
                      <a:pt x="648" y="1311"/>
                      <a:pt x="648" y="1312"/>
                    </a:cubicBezTo>
                    <a:cubicBezTo>
                      <a:pt x="649" y="1314"/>
                      <a:pt x="642" y="1313"/>
                      <a:pt x="645" y="1318"/>
                    </a:cubicBezTo>
                    <a:cubicBezTo>
                      <a:pt x="645" y="1318"/>
                      <a:pt x="645" y="1319"/>
                      <a:pt x="646" y="1319"/>
                    </a:cubicBezTo>
                    <a:cubicBezTo>
                      <a:pt x="648" y="1319"/>
                      <a:pt x="651" y="1315"/>
                      <a:pt x="653" y="1315"/>
                    </a:cubicBezTo>
                    <a:cubicBezTo>
                      <a:pt x="656" y="1315"/>
                      <a:pt x="679" y="1331"/>
                      <a:pt x="679" y="1332"/>
                    </a:cubicBezTo>
                    <a:cubicBezTo>
                      <a:pt x="680" y="1335"/>
                      <a:pt x="673" y="1334"/>
                      <a:pt x="672" y="1333"/>
                    </a:cubicBezTo>
                    <a:cubicBezTo>
                      <a:pt x="665" y="1331"/>
                      <a:pt x="660" y="1318"/>
                      <a:pt x="653" y="1321"/>
                    </a:cubicBezTo>
                    <a:cubicBezTo>
                      <a:pt x="650" y="1323"/>
                      <a:pt x="665" y="1335"/>
                      <a:pt x="665" y="1336"/>
                    </a:cubicBezTo>
                    <a:cubicBezTo>
                      <a:pt x="665" y="1338"/>
                      <a:pt x="661" y="1335"/>
                      <a:pt x="669" y="1343"/>
                    </a:cubicBezTo>
                    <a:cubicBezTo>
                      <a:pt x="671" y="1346"/>
                      <a:pt x="674" y="1341"/>
                      <a:pt x="674" y="1342"/>
                    </a:cubicBezTo>
                    <a:cubicBezTo>
                      <a:pt x="674" y="1343"/>
                      <a:pt x="675" y="1357"/>
                      <a:pt x="677" y="1356"/>
                    </a:cubicBezTo>
                    <a:cubicBezTo>
                      <a:pt x="682" y="1355"/>
                      <a:pt x="675" y="1338"/>
                      <a:pt x="690" y="1348"/>
                    </a:cubicBezTo>
                    <a:cubicBezTo>
                      <a:pt x="691" y="1350"/>
                      <a:pt x="689" y="1358"/>
                      <a:pt x="692" y="1362"/>
                    </a:cubicBezTo>
                    <a:cubicBezTo>
                      <a:pt x="693" y="1363"/>
                      <a:pt x="696" y="1367"/>
                      <a:pt x="696" y="1366"/>
                    </a:cubicBezTo>
                    <a:cubicBezTo>
                      <a:pt x="696" y="1363"/>
                      <a:pt x="689" y="1347"/>
                      <a:pt x="697" y="1349"/>
                    </a:cubicBezTo>
                    <a:cubicBezTo>
                      <a:pt x="702" y="1351"/>
                      <a:pt x="699" y="1359"/>
                      <a:pt x="701" y="1364"/>
                    </a:cubicBezTo>
                    <a:cubicBezTo>
                      <a:pt x="704" y="1374"/>
                      <a:pt x="711" y="1376"/>
                      <a:pt x="716" y="1382"/>
                    </a:cubicBezTo>
                    <a:cubicBezTo>
                      <a:pt x="716" y="1383"/>
                      <a:pt x="718" y="1384"/>
                      <a:pt x="718" y="1382"/>
                    </a:cubicBezTo>
                    <a:cubicBezTo>
                      <a:pt x="720" y="1376"/>
                      <a:pt x="721" y="1386"/>
                      <a:pt x="720" y="1390"/>
                    </a:cubicBezTo>
                    <a:cubicBezTo>
                      <a:pt x="719" y="1396"/>
                      <a:pt x="705" y="1375"/>
                      <a:pt x="704" y="1376"/>
                    </a:cubicBezTo>
                    <a:cubicBezTo>
                      <a:pt x="700" y="1380"/>
                      <a:pt x="707" y="1387"/>
                      <a:pt x="704" y="1391"/>
                    </a:cubicBezTo>
                    <a:cubicBezTo>
                      <a:pt x="701" y="1395"/>
                      <a:pt x="690" y="1395"/>
                      <a:pt x="690" y="1399"/>
                    </a:cubicBezTo>
                    <a:cubicBezTo>
                      <a:pt x="690" y="1400"/>
                      <a:pt x="725" y="1391"/>
                      <a:pt x="721" y="1403"/>
                    </a:cubicBezTo>
                    <a:cubicBezTo>
                      <a:pt x="719" y="1408"/>
                      <a:pt x="710" y="1398"/>
                      <a:pt x="706" y="1402"/>
                    </a:cubicBezTo>
                    <a:cubicBezTo>
                      <a:pt x="695" y="1413"/>
                      <a:pt x="687" y="1415"/>
                      <a:pt x="684" y="1418"/>
                    </a:cubicBezTo>
                    <a:cubicBezTo>
                      <a:pt x="680" y="1422"/>
                      <a:pt x="670" y="1438"/>
                      <a:pt x="659" y="1442"/>
                    </a:cubicBezTo>
                    <a:cubicBezTo>
                      <a:pt x="657" y="1443"/>
                      <a:pt x="650" y="1439"/>
                      <a:pt x="649" y="1441"/>
                    </a:cubicBezTo>
                    <a:cubicBezTo>
                      <a:pt x="647" y="1445"/>
                      <a:pt x="658" y="1449"/>
                      <a:pt x="655" y="1452"/>
                    </a:cubicBezTo>
                    <a:cubicBezTo>
                      <a:pt x="653" y="1452"/>
                      <a:pt x="651" y="1453"/>
                      <a:pt x="650" y="1452"/>
                    </a:cubicBezTo>
                    <a:cubicBezTo>
                      <a:pt x="648" y="1452"/>
                      <a:pt x="638" y="1451"/>
                      <a:pt x="640" y="1449"/>
                    </a:cubicBezTo>
                    <a:cubicBezTo>
                      <a:pt x="646" y="1439"/>
                      <a:pt x="636" y="1449"/>
                      <a:pt x="633" y="1451"/>
                    </a:cubicBezTo>
                    <a:cubicBezTo>
                      <a:pt x="631" y="1453"/>
                      <a:pt x="626" y="1449"/>
                      <a:pt x="626" y="1451"/>
                    </a:cubicBezTo>
                    <a:cubicBezTo>
                      <a:pt x="626" y="1452"/>
                      <a:pt x="639" y="1460"/>
                      <a:pt x="638" y="1461"/>
                    </a:cubicBezTo>
                    <a:cubicBezTo>
                      <a:pt x="634" y="1465"/>
                      <a:pt x="605" y="1459"/>
                      <a:pt x="603" y="1450"/>
                    </a:cubicBezTo>
                    <a:cubicBezTo>
                      <a:pt x="602" y="1443"/>
                      <a:pt x="611" y="1436"/>
                      <a:pt x="611" y="1433"/>
                    </a:cubicBezTo>
                    <a:cubicBezTo>
                      <a:pt x="611" y="1429"/>
                      <a:pt x="605" y="1419"/>
                      <a:pt x="603" y="1416"/>
                    </a:cubicBezTo>
                    <a:cubicBezTo>
                      <a:pt x="600" y="1411"/>
                      <a:pt x="601" y="1408"/>
                      <a:pt x="600" y="1409"/>
                    </a:cubicBezTo>
                    <a:cubicBezTo>
                      <a:pt x="598" y="1410"/>
                      <a:pt x="602" y="1421"/>
                      <a:pt x="599" y="1421"/>
                    </a:cubicBezTo>
                    <a:cubicBezTo>
                      <a:pt x="598" y="1420"/>
                      <a:pt x="592" y="1414"/>
                      <a:pt x="592" y="1413"/>
                    </a:cubicBezTo>
                    <a:cubicBezTo>
                      <a:pt x="592" y="1410"/>
                      <a:pt x="604" y="1398"/>
                      <a:pt x="589" y="1394"/>
                    </a:cubicBezTo>
                    <a:cubicBezTo>
                      <a:pt x="586" y="1393"/>
                      <a:pt x="587" y="1400"/>
                      <a:pt x="584" y="1402"/>
                    </a:cubicBezTo>
                    <a:cubicBezTo>
                      <a:pt x="581" y="1405"/>
                      <a:pt x="573" y="1401"/>
                      <a:pt x="569" y="1402"/>
                    </a:cubicBezTo>
                    <a:cubicBezTo>
                      <a:pt x="567" y="1403"/>
                      <a:pt x="578" y="1405"/>
                      <a:pt x="578" y="1405"/>
                    </a:cubicBezTo>
                    <a:cubicBezTo>
                      <a:pt x="582" y="1407"/>
                      <a:pt x="576" y="1413"/>
                      <a:pt x="578" y="1418"/>
                    </a:cubicBezTo>
                    <a:cubicBezTo>
                      <a:pt x="579" y="1420"/>
                      <a:pt x="581" y="1427"/>
                      <a:pt x="584" y="1427"/>
                    </a:cubicBezTo>
                    <a:cubicBezTo>
                      <a:pt x="584" y="1427"/>
                      <a:pt x="583" y="1420"/>
                      <a:pt x="582" y="1418"/>
                    </a:cubicBezTo>
                    <a:cubicBezTo>
                      <a:pt x="580" y="1414"/>
                      <a:pt x="584" y="1408"/>
                      <a:pt x="585" y="1407"/>
                    </a:cubicBezTo>
                    <a:cubicBezTo>
                      <a:pt x="587" y="1402"/>
                      <a:pt x="590" y="1407"/>
                      <a:pt x="589" y="1409"/>
                    </a:cubicBezTo>
                    <a:cubicBezTo>
                      <a:pt x="587" y="1425"/>
                      <a:pt x="609" y="1426"/>
                      <a:pt x="606" y="1433"/>
                    </a:cubicBezTo>
                    <a:cubicBezTo>
                      <a:pt x="595" y="1462"/>
                      <a:pt x="570" y="1416"/>
                      <a:pt x="570" y="1415"/>
                    </a:cubicBezTo>
                    <a:cubicBezTo>
                      <a:pt x="564" y="1414"/>
                      <a:pt x="568" y="1424"/>
                      <a:pt x="569" y="1424"/>
                    </a:cubicBezTo>
                    <a:cubicBezTo>
                      <a:pt x="572" y="1440"/>
                      <a:pt x="571" y="1437"/>
                      <a:pt x="568" y="1442"/>
                    </a:cubicBezTo>
                    <a:cubicBezTo>
                      <a:pt x="568" y="1443"/>
                      <a:pt x="542" y="1423"/>
                      <a:pt x="541" y="1423"/>
                    </a:cubicBezTo>
                    <a:cubicBezTo>
                      <a:pt x="538" y="1422"/>
                      <a:pt x="543" y="1429"/>
                      <a:pt x="542" y="1431"/>
                    </a:cubicBezTo>
                    <a:cubicBezTo>
                      <a:pt x="541" y="1434"/>
                      <a:pt x="536" y="1432"/>
                      <a:pt x="535" y="1431"/>
                    </a:cubicBezTo>
                    <a:cubicBezTo>
                      <a:pt x="511" y="1423"/>
                      <a:pt x="515" y="1436"/>
                      <a:pt x="507" y="1433"/>
                    </a:cubicBezTo>
                    <a:cubicBezTo>
                      <a:pt x="504" y="1432"/>
                      <a:pt x="501" y="1424"/>
                      <a:pt x="497" y="1422"/>
                    </a:cubicBezTo>
                    <a:cubicBezTo>
                      <a:pt x="497" y="1422"/>
                      <a:pt x="496" y="1422"/>
                      <a:pt x="495" y="1422"/>
                    </a:cubicBezTo>
                    <a:cubicBezTo>
                      <a:pt x="493" y="1423"/>
                      <a:pt x="490" y="1438"/>
                      <a:pt x="490" y="1438"/>
                    </a:cubicBezTo>
                    <a:cubicBezTo>
                      <a:pt x="476" y="1443"/>
                      <a:pt x="472" y="1438"/>
                      <a:pt x="463" y="1442"/>
                    </a:cubicBezTo>
                    <a:cubicBezTo>
                      <a:pt x="459" y="1445"/>
                      <a:pt x="450" y="1433"/>
                      <a:pt x="449" y="1438"/>
                    </a:cubicBezTo>
                    <a:cubicBezTo>
                      <a:pt x="445" y="1450"/>
                      <a:pt x="500" y="1443"/>
                      <a:pt x="500" y="1443"/>
                    </a:cubicBezTo>
                    <a:cubicBezTo>
                      <a:pt x="501" y="1443"/>
                      <a:pt x="502" y="1441"/>
                      <a:pt x="503" y="1441"/>
                    </a:cubicBezTo>
                    <a:cubicBezTo>
                      <a:pt x="506" y="1441"/>
                      <a:pt x="525" y="1461"/>
                      <a:pt x="526" y="1453"/>
                    </a:cubicBezTo>
                    <a:cubicBezTo>
                      <a:pt x="527" y="1452"/>
                      <a:pt x="509" y="1442"/>
                      <a:pt x="510" y="1441"/>
                    </a:cubicBezTo>
                    <a:cubicBezTo>
                      <a:pt x="523" y="1427"/>
                      <a:pt x="532" y="1454"/>
                      <a:pt x="539" y="1458"/>
                    </a:cubicBezTo>
                    <a:cubicBezTo>
                      <a:pt x="543" y="1459"/>
                      <a:pt x="549" y="1454"/>
                      <a:pt x="554" y="1457"/>
                    </a:cubicBezTo>
                    <a:cubicBezTo>
                      <a:pt x="556" y="1458"/>
                      <a:pt x="563" y="1457"/>
                      <a:pt x="564" y="1460"/>
                    </a:cubicBezTo>
                    <a:cubicBezTo>
                      <a:pt x="566" y="1464"/>
                      <a:pt x="559" y="1463"/>
                      <a:pt x="558" y="1464"/>
                    </a:cubicBezTo>
                    <a:cubicBezTo>
                      <a:pt x="557" y="1464"/>
                      <a:pt x="558" y="1466"/>
                      <a:pt x="559" y="1466"/>
                    </a:cubicBezTo>
                    <a:cubicBezTo>
                      <a:pt x="560" y="1468"/>
                      <a:pt x="553" y="1471"/>
                      <a:pt x="555" y="1472"/>
                    </a:cubicBezTo>
                    <a:cubicBezTo>
                      <a:pt x="556" y="1473"/>
                      <a:pt x="570" y="1475"/>
                      <a:pt x="571" y="1474"/>
                    </a:cubicBezTo>
                    <a:cubicBezTo>
                      <a:pt x="572" y="1473"/>
                      <a:pt x="565" y="1465"/>
                      <a:pt x="567" y="1463"/>
                    </a:cubicBezTo>
                    <a:cubicBezTo>
                      <a:pt x="573" y="1458"/>
                      <a:pt x="589" y="1477"/>
                      <a:pt x="589" y="1477"/>
                    </a:cubicBezTo>
                    <a:cubicBezTo>
                      <a:pt x="592" y="1476"/>
                      <a:pt x="587" y="1469"/>
                      <a:pt x="589" y="1468"/>
                    </a:cubicBezTo>
                    <a:cubicBezTo>
                      <a:pt x="593" y="1467"/>
                      <a:pt x="611" y="1477"/>
                      <a:pt x="614" y="1477"/>
                    </a:cubicBezTo>
                    <a:cubicBezTo>
                      <a:pt x="620" y="1479"/>
                      <a:pt x="617" y="1466"/>
                      <a:pt x="624" y="1465"/>
                    </a:cubicBezTo>
                    <a:cubicBezTo>
                      <a:pt x="628" y="1464"/>
                      <a:pt x="642" y="1467"/>
                      <a:pt x="645" y="1464"/>
                    </a:cubicBezTo>
                    <a:cubicBezTo>
                      <a:pt x="648" y="1458"/>
                      <a:pt x="649" y="1456"/>
                      <a:pt x="656" y="1456"/>
                    </a:cubicBezTo>
                    <a:cubicBezTo>
                      <a:pt x="663" y="1455"/>
                      <a:pt x="664" y="1463"/>
                      <a:pt x="667" y="1462"/>
                    </a:cubicBezTo>
                    <a:cubicBezTo>
                      <a:pt x="671" y="1460"/>
                      <a:pt x="661" y="1452"/>
                      <a:pt x="663" y="1447"/>
                    </a:cubicBezTo>
                    <a:cubicBezTo>
                      <a:pt x="664" y="1445"/>
                      <a:pt x="671" y="1448"/>
                      <a:pt x="672" y="1449"/>
                    </a:cubicBezTo>
                    <a:cubicBezTo>
                      <a:pt x="674" y="1451"/>
                      <a:pt x="682" y="1461"/>
                      <a:pt x="683" y="1463"/>
                    </a:cubicBezTo>
                    <a:cubicBezTo>
                      <a:pt x="684" y="1465"/>
                      <a:pt x="678" y="1466"/>
                      <a:pt x="676" y="1466"/>
                    </a:cubicBezTo>
                    <a:cubicBezTo>
                      <a:pt x="667" y="1467"/>
                      <a:pt x="653" y="1460"/>
                      <a:pt x="650" y="1465"/>
                    </a:cubicBezTo>
                    <a:cubicBezTo>
                      <a:pt x="648" y="1467"/>
                      <a:pt x="649" y="1471"/>
                      <a:pt x="651" y="1472"/>
                    </a:cubicBezTo>
                    <a:cubicBezTo>
                      <a:pt x="654" y="1473"/>
                      <a:pt x="667" y="1481"/>
                      <a:pt x="663" y="1481"/>
                    </a:cubicBezTo>
                    <a:cubicBezTo>
                      <a:pt x="662" y="1481"/>
                      <a:pt x="659" y="1480"/>
                      <a:pt x="658" y="1479"/>
                    </a:cubicBezTo>
                    <a:cubicBezTo>
                      <a:pt x="648" y="1472"/>
                      <a:pt x="656" y="1484"/>
                      <a:pt x="659" y="1484"/>
                    </a:cubicBezTo>
                    <a:cubicBezTo>
                      <a:pt x="661" y="1483"/>
                      <a:pt x="663" y="1485"/>
                      <a:pt x="663" y="1486"/>
                    </a:cubicBezTo>
                    <a:cubicBezTo>
                      <a:pt x="663" y="1490"/>
                      <a:pt x="644" y="1495"/>
                      <a:pt x="629" y="1501"/>
                    </a:cubicBezTo>
                    <a:cubicBezTo>
                      <a:pt x="624" y="1503"/>
                      <a:pt x="619" y="1528"/>
                      <a:pt x="616" y="1529"/>
                    </a:cubicBezTo>
                    <a:cubicBezTo>
                      <a:pt x="613" y="1530"/>
                      <a:pt x="613" y="1523"/>
                      <a:pt x="613" y="1522"/>
                    </a:cubicBezTo>
                    <a:cubicBezTo>
                      <a:pt x="612" y="1518"/>
                      <a:pt x="608" y="1522"/>
                      <a:pt x="606" y="1517"/>
                    </a:cubicBezTo>
                    <a:cubicBezTo>
                      <a:pt x="606" y="1517"/>
                      <a:pt x="606" y="1517"/>
                      <a:pt x="606" y="1517"/>
                    </a:cubicBezTo>
                    <a:cubicBezTo>
                      <a:pt x="606" y="1517"/>
                      <a:pt x="606" y="1517"/>
                      <a:pt x="606" y="1517"/>
                    </a:cubicBezTo>
                    <a:cubicBezTo>
                      <a:pt x="607" y="1519"/>
                      <a:pt x="610" y="1528"/>
                      <a:pt x="603" y="1521"/>
                    </a:cubicBezTo>
                    <a:cubicBezTo>
                      <a:pt x="601" y="1519"/>
                      <a:pt x="606" y="1490"/>
                      <a:pt x="604" y="1491"/>
                    </a:cubicBezTo>
                    <a:cubicBezTo>
                      <a:pt x="599" y="1492"/>
                      <a:pt x="601" y="1502"/>
                      <a:pt x="599" y="1502"/>
                    </a:cubicBezTo>
                    <a:cubicBezTo>
                      <a:pt x="593" y="1500"/>
                      <a:pt x="599" y="1481"/>
                      <a:pt x="595" y="1485"/>
                    </a:cubicBezTo>
                    <a:cubicBezTo>
                      <a:pt x="583" y="1498"/>
                      <a:pt x="599" y="1523"/>
                      <a:pt x="585" y="1523"/>
                    </a:cubicBezTo>
                    <a:cubicBezTo>
                      <a:pt x="584" y="1523"/>
                      <a:pt x="590" y="1530"/>
                      <a:pt x="587" y="1531"/>
                    </a:cubicBezTo>
                    <a:cubicBezTo>
                      <a:pt x="585" y="1531"/>
                      <a:pt x="578" y="1522"/>
                      <a:pt x="576" y="1524"/>
                    </a:cubicBezTo>
                    <a:cubicBezTo>
                      <a:pt x="572" y="1527"/>
                      <a:pt x="584" y="1538"/>
                      <a:pt x="579" y="1539"/>
                    </a:cubicBezTo>
                    <a:cubicBezTo>
                      <a:pt x="578" y="1539"/>
                      <a:pt x="571" y="1539"/>
                      <a:pt x="570" y="1538"/>
                    </a:cubicBezTo>
                    <a:cubicBezTo>
                      <a:pt x="569" y="1538"/>
                      <a:pt x="567" y="1536"/>
                      <a:pt x="566" y="1537"/>
                    </a:cubicBezTo>
                    <a:cubicBezTo>
                      <a:pt x="565" y="1539"/>
                      <a:pt x="570" y="1540"/>
                      <a:pt x="569" y="1542"/>
                    </a:cubicBezTo>
                    <a:cubicBezTo>
                      <a:pt x="569" y="1546"/>
                      <a:pt x="567" y="1545"/>
                      <a:pt x="565" y="1544"/>
                    </a:cubicBezTo>
                    <a:cubicBezTo>
                      <a:pt x="560" y="1543"/>
                      <a:pt x="561" y="1548"/>
                      <a:pt x="560" y="1548"/>
                    </a:cubicBezTo>
                    <a:cubicBezTo>
                      <a:pt x="550" y="1549"/>
                      <a:pt x="546" y="1541"/>
                      <a:pt x="539" y="1544"/>
                    </a:cubicBezTo>
                    <a:cubicBezTo>
                      <a:pt x="537" y="1545"/>
                      <a:pt x="541" y="1546"/>
                      <a:pt x="541" y="1546"/>
                    </a:cubicBezTo>
                    <a:cubicBezTo>
                      <a:pt x="548" y="1547"/>
                      <a:pt x="538" y="1550"/>
                      <a:pt x="543" y="1551"/>
                    </a:cubicBezTo>
                    <a:cubicBezTo>
                      <a:pt x="556" y="1553"/>
                      <a:pt x="539" y="1554"/>
                      <a:pt x="533" y="1554"/>
                    </a:cubicBezTo>
                    <a:cubicBezTo>
                      <a:pt x="528" y="1554"/>
                      <a:pt x="542" y="1558"/>
                      <a:pt x="539" y="1560"/>
                    </a:cubicBezTo>
                    <a:cubicBezTo>
                      <a:pt x="518" y="1575"/>
                      <a:pt x="475" y="1545"/>
                      <a:pt x="463" y="1561"/>
                    </a:cubicBezTo>
                    <a:cubicBezTo>
                      <a:pt x="460" y="1565"/>
                      <a:pt x="474" y="1557"/>
                      <a:pt x="477" y="1561"/>
                    </a:cubicBezTo>
                    <a:cubicBezTo>
                      <a:pt x="478" y="1562"/>
                      <a:pt x="480" y="1567"/>
                      <a:pt x="481" y="1567"/>
                    </a:cubicBezTo>
                    <a:cubicBezTo>
                      <a:pt x="485" y="1568"/>
                      <a:pt x="483" y="1561"/>
                      <a:pt x="487" y="1561"/>
                    </a:cubicBezTo>
                    <a:cubicBezTo>
                      <a:pt x="501" y="1565"/>
                      <a:pt x="532" y="1573"/>
                      <a:pt x="530" y="1582"/>
                    </a:cubicBezTo>
                    <a:cubicBezTo>
                      <a:pt x="530" y="1586"/>
                      <a:pt x="506" y="1590"/>
                      <a:pt x="497" y="1586"/>
                    </a:cubicBezTo>
                    <a:cubicBezTo>
                      <a:pt x="496" y="1586"/>
                      <a:pt x="483" y="1582"/>
                      <a:pt x="484" y="1583"/>
                    </a:cubicBezTo>
                    <a:cubicBezTo>
                      <a:pt x="491" y="1593"/>
                      <a:pt x="515" y="1593"/>
                      <a:pt x="516" y="1599"/>
                    </a:cubicBezTo>
                    <a:cubicBezTo>
                      <a:pt x="516" y="1603"/>
                      <a:pt x="501" y="1597"/>
                      <a:pt x="503" y="1601"/>
                    </a:cubicBezTo>
                    <a:cubicBezTo>
                      <a:pt x="504" y="1605"/>
                      <a:pt x="508" y="1604"/>
                      <a:pt x="509" y="1608"/>
                    </a:cubicBezTo>
                    <a:cubicBezTo>
                      <a:pt x="510" y="1611"/>
                      <a:pt x="513" y="1606"/>
                      <a:pt x="514" y="1605"/>
                    </a:cubicBezTo>
                    <a:cubicBezTo>
                      <a:pt x="516" y="1605"/>
                      <a:pt x="512" y="1614"/>
                      <a:pt x="520" y="1621"/>
                    </a:cubicBezTo>
                    <a:cubicBezTo>
                      <a:pt x="522" y="1624"/>
                      <a:pt x="520" y="1628"/>
                      <a:pt x="518" y="1631"/>
                    </a:cubicBezTo>
                    <a:cubicBezTo>
                      <a:pt x="513" y="1636"/>
                      <a:pt x="503" y="1621"/>
                      <a:pt x="502" y="1622"/>
                    </a:cubicBezTo>
                    <a:cubicBezTo>
                      <a:pt x="502" y="1622"/>
                      <a:pt x="515" y="1646"/>
                      <a:pt x="514" y="1648"/>
                    </a:cubicBezTo>
                    <a:cubicBezTo>
                      <a:pt x="510" y="1655"/>
                      <a:pt x="502" y="1640"/>
                      <a:pt x="501" y="1652"/>
                    </a:cubicBezTo>
                    <a:cubicBezTo>
                      <a:pt x="501" y="1652"/>
                      <a:pt x="505" y="1653"/>
                      <a:pt x="505" y="1653"/>
                    </a:cubicBezTo>
                    <a:cubicBezTo>
                      <a:pt x="516" y="1656"/>
                      <a:pt x="512" y="1661"/>
                      <a:pt x="512" y="1663"/>
                    </a:cubicBezTo>
                    <a:cubicBezTo>
                      <a:pt x="513" y="1666"/>
                      <a:pt x="517" y="1665"/>
                      <a:pt x="514" y="1668"/>
                    </a:cubicBezTo>
                    <a:cubicBezTo>
                      <a:pt x="511" y="1669"/>
                      <a:pt x="510" y="1666"/>
                      <a:pt x="510" y="1665"/>
                    </a:cubicBezTo>
                    <a:cubicBezTo>
                      <a:pt x="509" y="1662"/>
                      <a:pt x="506" y="1662"/>
                      <a:pt x="504" y="1661"/>
                    </a:cubicBezTo>
                    <a:cubicBezTo>
                      <a:pt x="501" y="1659"/>
                      <a:pt x="493" y="1650"/>
                      <a:pt x="492" y="1651"/>
                    </a:cubicBezTo>
                    <a:cubicBezTo>
                      <a:pt x="490" y="1652"/>
                      <a:pt x="498" y="1662"/>
                      <a:pt x="498" y="1663"/>
                    </a:cubicBezTo>
                    <a:cubicBezTo>
                      <a:pt x="499" y="1667"/>
                      <a:pt x="491" y="1662"/>
                      <a:pt x="494" y="1665"/>
                    </a:cubicBezTo>
                    <a:cubicBezTo>
                      <a:pt x="495" y="1668"/>
                      <a:pt x="510" y="1682"/>
                      <a:pt x="508" y="1684"/>
                    </a:cubicBezTo>
                    <a:cubicBezTo>
                      <a:pt x="506" y="1686"/>
                      <a:pt x="487" y="1663"/>
                      <a:pt x="484" y="1665"/>
                    </a:cubicBezTo>
                    <a:cubicBezTo>
                      <a:pt x="483" y="1666"/>
                      <a:pt x="504" y="1687"/>
                      <a:pt x="504" y="1687"/>
                    </a:cubicBezTo>
                    <a:cubicBezTo>
                      <a:pt x="505" y="1687"/>
                      <a:pt x="512" y="1691"/>
                      <a:pt x="510" y="1692"/>
                    </a:cubicBezTo>
                    <a:cubicBezTo>
                      <a:pt x="507" y="1694"/>
                      <a:pt x="495" y="1691"/>
                      <a:pt x="502" y="1696"/>
                    </a:cubicBezTo>
                    <a:cubicBezTo>
                      <a:pt x="503" y="1697"/>
                      <a:pt x="503" y="1698"/>
                      <a:pt x="502" y="1698"/>
                    </a:cubicBezTo>
                    <a:cubicBezTo>
                      <a:pt x="498" y="1705"/>
                      <a:pt x="497" y="1706"/>
                      <a:pt x="492" y="1711"/>
                    </a:cubicBezTo>
                    <a:cubicBezTo>
                      <a:pt x="491" y="1712"/>
                      <a:pt x="497" y="1712"/>
                      <a:pt x="499" y="1713"/>
                    </a:cubicBezTo>
                    <a:cubicBezTo>
                      <a:pt x="501" y="1714"/>
                      <a:pt x="507" y="1716"/>
                      <a:pt x="508" y="1722"/>
                    </a:cubicBezTo>
                    <a:cubicBezTo>
                      <a:pt x="510" y="1731"/>
                      <a:pt x="487" y="1746"/>
                      <a:pt x="488" y="1753"/>
                    </a:cubicBezTo>
                    <a:cubicBezTo>
                      <a:pt x="489" y="1756"/>
                      <a:pt x="485" y="1764"/>
                      <a:pt x="488" y="1768"/>
                    </a:cubicBezTo>
                    <a:cubicBezTo>
                      <a:pt x="491" y="1771"/>
                      <a:pt x="502" y="1781"/>
                      <a:pt x="499" y="1784"/>
                    </a:cubicBezTo>
                    <a:cubicBezTo>
                      <a:pt x="498" y="1785"/>
                      <a:pt x="486" y="1782"/>
                      <a:pt x="486" y="1784"/>
                    </a:cubicBezTo>
                    <a:cubicBezTo>
                      <a:pt x="486" y="1788"/>
                      <a:pt x="485" y="1800"/>
                      <a:pt x="486" y="1808"/>
                    </a:cubicBezTo>
                    <a:cubicBezTo>
                      <a:pt x="486" y="1809"/>
                      <a:pt x="481" y="1823"/>
                      <a:pt x="487" y="1818"/>
                    </a:cubicBezTo>
                    <a:cubicBezTo>
                      <a:pt x="489" y="1816"/>
                      <a:pt x="490" y="1819"/>
                      <a:pt x="489" y="1822"/>
                    </a:cubicBezTo>
                    <a:cubicBezTo>
                      <a:pt x="488" y="1825"/>
                      <a:pt x="480" y="1820"/>
                      <a:pt x="478" y="1824"/>
                    </a:cubicBezTo>
                    <a:cubicBezTo>
                      <a:pt x="477" y="1827"/>
                      <a:pt x="483" y="1833"/>
                      <a:pt x="481" y="1837"/>
                    </a:cubicBezTo>
                    <a:cubicBezTo>
                      <a:pt x="477" y="1842"/>
                      <a:pt x="473" y="1835"/>
                      <a:pt x="469" y="1839"/>
                    </a:cubicBezTo>
                    <a:cubicBezTo>
                      <a:pt x="460" y="1852"/>
                      <a:pt x="448" y="1913"/>
                      <a:pt x="434" y="1918"/>
                    </a:cubicBezTo>
                    <a:cubicBezTo>
                      <a:pt x="426" y="1921"/>
                      <a:pt x="432" y="1907"/>
                      <a:pt x="431" y="1907"/>
                    </a:cubicBezTo>
                    <a:cubicBezTo>
                      <a:pt x="426" y="1903"/>
                      <a:pt x="413" y="1908"/>
                      <a:pt x="410" y="1907"/>
                    </a:cubicBezTo>
                    <a:cubicBezTo>
                      <a:pt x="407" y="1906"/>
                      <a:pt x="413" y="1901"/>
                      <a:pt x="410" y="1901"/>
                    </a:cubicBezTo>
                    <a:cubicBezTo>
                      <a:pt x="404" y="1899"/>
                      <a:pt x="394" y="1910"/>
                      <a:pt x="390" y="1910"/>
                    </a:cubicBezTo>
                    <a:cubicBezTo>
                      <a:pt x="381" y="1911"/>
                      <a:pt x="389" y="1906"/>
                      <a:pt x="384" y="1904"/>
                    </a:cubicBezTo>
                    <a:cubicBezTo>
                      <a:pt x="384" y="1903"/>
                      <a:pt x="383" y="1905"/>
                      <a:pt x="383" y="1905"/>
                    </a:cubicBezTo>
                    <a:cubicBezTo>
                      <a:pt x="372" y="1913"/>
                      <a:pt x="345" y="1901"/>
                      <a:pt x="331" y="1907"/>
                    </a:cubicBezTo>
                    <a:cubicBezTo>
                      <a:pt x="323" y="1910"/>
                      <a:pt x="345" y="1927"/>
                      <a:pt x="333" y="1929"/>
                    </a:cubicBezTo>
                    <a:cubicBezTo>
                      <a:pt x="324" y="1930"/>
                      <a:pt x="321" y="1915"/>
                      <a:pt x="311" y="1924"/>
                    </a:cubicBezTo>
                    <a:cubicBezTo>
                      <a:pt x="258" y="1970"/>
                      <a:pt x="323" y="1991"/>
                      <a:pt x="286" y="2013"/>
                    </a:cubicBezTo>
                    <a:cubicBezTo>
                      <a:pt x="277" y="2019"/>
                      <a:pt x="255" y="2006"/>
                      <a:pt x="243" y="2008"/>
                    </a:cubicBezTo>
                    <a:cubicBezTo>
                      <a:pt x="217" y="2012"/>
                      <a:pt x="200" y="2023"/>
                      <a:pt x="172" y="2014"/>
                    </a:cubicBezTo>
                    <a:cubicBezTo>
                      <a:pt x="170" y="2013"/>
                      <a:pt x="164" y="2015"/>
                      <a:pt x="164" y="2013"/>
                    </a:cubicBezTo>
                    <a:cubicBezTo>
                      <a:pt x="164" y="2011"/>
                      <a:pt x="166" y="2010"/>
                      <a:pt x="166" y="2008"/>
                    </a:cubicBezTo>
                    <a:cubicBezTo>
                      <a:pt x="166" y="2008"/>
                      <a:pt x="177" y="2008"/>
                      <a:pt x="178" y="2005"/>
                    </a:cubicBezTo>
                    <a:cubicBezTo>
                      <a:pt x="178" y="2004"/>
                      <a:pt x="178" y="2002"/>
                      <a:pt x="177" y="2002"/>
                    </a:cubicBezTo>
                    <a:cubicBezTo>
                      <a:pt x="161" y="1989"/>
                      <a:pt x="185" y="1983"/>
                      <a:pt x="185" y="1973"/>
                    </a:cubicBezTo>
                    <a:cubicBezTo>
                      <a:pt x="185" y="1963"/>
                      <a:pt x="174" y="1968"/>
                      <a:pt x="174" y="1959"/>
                    </a:cubicBezTo>
                    <a:cubicBezTo>
                      <a:pt x="174" y="1958"/>
                      <a:pt x="142" y="1903"/>
                      <a:pt x="137" y="1895"/>
                    </a:cubicBezTo>
                    <a:cubicBezTo>
                      <a:pt x="135" y="1893"/>
                      <a:pt x="128" y="1890"/>
                      <a:pt x="130" y="1888"/>
                    </a:cubicBezTo>
                    <a:cubicBezTo>
                      <a:pt x="137" y="1882"/>
                      <a:pt x="154" y="1906"/>
                      <a:pt x="163" y="1897"/>
                    </a:cubicBezTo>
                    <a:cubicBezTo>
                      <a:pt x="170" y="1888"/>
                      <a:pt x="145" y="1877"/>
                      <a:pt x="146" y="1872"/>
                    </a:cubicBezTo>
                    <a:cubicBezTo>
                      <a:pt x="148" y="1856"/>
                      <a:pt x="191" y="1882"/>
                      <a:pt x="169" y="1840"/>
                    </a:cubicBezTo>
                    <a:cubicBezTo>
                      <a:pt x="166" y="1834"/>
                      <a:pt x="157" y="1844"/>
                      <a:pt x="154" y="1840"/>
                    </a:cubicBezTo>
                    <a:cubicBezTo>
                      <a:pt x="142" y="1823"/>
                      <a:pt x="141" y="1813"/>
                      <a:pt x="121" y="1802"/>
                    </a:cubicBezTo>
                    <a:cubicBezTo>
                      <a:pt x="118" y="1800"/>
                      <a:pt x="123" y="1791"/>
                      <a:pt x="119" y="1787"/>
                    </a:cubicBezTo>
                    <a:cubicBezTo>
                      <a:pt x="116" y="1784"/>
                      <a:pt x="103" y="1765"/>
                      <a:pt x="103" y="1764"/>
                    </a:cubicBezTo>
                    <a:cubicBezTo>
                      <a:pt x="106" y="1757"/>
                      <a:pt x="99" y="1742"/>
                      <a:pt x="96" y="1743"/>
                    </a:cubicBezTo>
                    <a:cubicBezTo>
                      <a:pt x="96" y="1744"/>
                      <a:pt x="94" y="1744"/>
                      <a:pt x="94" y="1743"/>
                    </a:cubicBezTo>
                    <a:cubicBezTo>
                      <a:pt x="93" y="1734"/>
                      <a:pt x="99" y="1738"/>
                      <a:pt x="96" y="1729"/>
                    </a:cubicBezTo>
                    <a:cubicBezTo>
                      <a:pt x="96" y="1728"/>
                      <a:pt x="96" y="1727"/>
                      <a:pt x="95" y="1726"/>
                    </a:cubicBezTo>
                    <a:cubicBezTo>
                      <a:pt x="94" y="1726"/>
                      <a:pt x="83" y="1755"/>
                      <a:pt x="81" y="1736"/>
                    </a:cubicBezTo>
                    <a:cubicBezTo>
                      <a:pt x="80" y="1719"/>
                      <a:pt x="88" y="1715"/>
                      <a:pt x="78" y="1706"/>
                    </a:cubicBezTo>
                    <a:cubicBezTo>
                      <a:pt x="78" y="1706"/>
                      <a:pt x="78" y="1705"/>
                      <a:pt x="78" y="1705"/>
                    </a:cubicBezTo>
                    <a:cubicBezTo>
                      <a:pt x="78" y="1703"/>
                      <a:pt x="74" y="1698"/>
                      <a:pt x="75" y="1696"/>
                    </a:cubicBezTo>
                    <a:cubicBezTo>
                      <a:pt x="75" y="1695"/>
                      <a:pt x="84" y="1694"/>
                      <a:pt x="83" y="1693"/>
                    </a:cubicBezTo>
                    <a:cubicBezTo>
                      <a:pt x="80" y="1689"/>
                      <a:pt x="64" y="1695"/>
                      <a:pt x="63" y="1693"/>
                    </a:cubicBezTo>
                    <a:cubicBezTo>
                      <a:pt x="63" y="1688"/>
                      <a:pt x="71" y="1684"/>
                      <a:pt x="73" y="1682"/>
                    </a:cubicBezTo>
                    <a:cubicBezTo>
                      <a:pt x="77" y="1677"/>
                      <a:pt x="62" y="1678"/>
                      <a:pt x="60" y="1673"/>
                    </a:cubicBezTo>
                    <a:cubicBezTo>
                      <a:pt x="58" y="1671"/>
                      <a:pt x="62" y="1666"/>
                      <a:pt x="64" y="1666"/>
                    </a:cubicBezTo>
                    <a:cubicBezTo>
                      <a:pt x="72" y="1664"/>
                      <a:pt x="66" y="1662"/>
                      <a:pt x="66" y="1658"/>
                    </a:cubicBezTo>
                    <a:cubicBezTo>
                      <a:pt x="66" y="1651"/>
                      <a:pt x="82" y="1625"/>
                      <a:pt x="80" y="1620"/>
                    </a:cubicBezTo>
                    <a:cubicBezTo>
                      <a:pt x="79" y="1619"/>
                      <a:pt x="71" y="1612"/>
                      <a:pt x="73" y="1608"/>
                    </a:cubicBezTo>
                    <a:cubicBezTo>
                      <a:pt x="74" y="1605"/>
                      <a:pt x="80" y="1606"/>
                      <a:pt x="80" y="1602"/>
                    </a:cubicBezTo>
                    <a:cubicBezTo>
                      <a:pt x="79" y="1600"/>
                      <a:pt x="71" y="1605"/>
                      <a:pt x="69" y="1604"/>
                    </a:cubicBezTo>
                    <a:cubicBezTo>
                      <a:pt x="63" y="1602"/>
                      <a:pt x="51" y="1618"/>
                      <a:pt x="46" y="1615"/>
                    </a:cubicBezTo>
                    <a:cubicBezTo>
                      <a:pt x="42" y="1612"/>
                      <a:pt x="57" y="1593"/>
                      <a:pt x="59" y="1592"/>
                    </a:cubicBezTo>
                    <a:cubicBezTo>
                      <a:pt x="60" y="1592"/>
                      <a:pt x="62" y="1591"/>
                      <a:pt x="60" y="1590"/>
                    </a:cubicBezTo>
                    <a:cubicBezTo>
                      <a:pt x="57" y="1587"/>
                      <a:pt x="54" y="1593"/>
                      <a:pt x="53" y="1593"/>
                    </a:cubicBezTo>
                    <a:cubicBezTo>
                      <a:pt x="51" y="1592"/>
                      <a:pt x="51" y="1588"/>
                      <a:pt x="51" y="1587"/>
                    </a:cubicBezTo>
                    <a:cubicBezTo>
                      <a:pt x="48" y="1579"/>
                      <a:pt x="48" y="1605"/>
                      <a:pt x="42" y="1611"/>
                    </a:cubicBezTo>
                    <a:cubicBezTo>
                      <a:pt x="41" y="1611"/>
                      <a:pt x="37" y="1614"/>
                      <a:pt x="36" y="1614"/>
                    </a:cubicBezTo>
                    <a:cubicBezTo>
                      <a:pt x="35" y="1612"/>
                      <a:pt x="44" y="1605"/>
                      <a:pt x="39" y="1607"/>
                    </a:cubicBezTo>
                    <a:cubicBezTo>
                      <a:pt x="33" y="1609"/>
                      <a:pt x="36" y="1602"/>
                      <a:pt x="38" y="1603"/>
                    </a:cubicBezTo>
                    <a:cubicBezTo>
                      <a:pt x="40" y="1603"/>
                      <a:pt x="39" y="1595"/>
                      <a:pt x="37" y="1596"/>
                    </a:cubicBezTo>
                    <a:cubicBezTo>
                      <a:pt x="36" y="1597"/>
                      <a:pt x="41" y="1592"/>
                      <a:pt x="39" y="1588"/>
                    </a:cubicBezTo>
                    <a:cubicBezTo>
                      <a:pt x="38" y="1586"/>
                      <a:pt x="35" y="1593"/>
                      <a:pt x="33" y="1595"/>
                    </a:cubicBezTo>
                    <a:cubicBezTo>
                      <a:pt x="30" y="1598"/>
                      <a:pt x="24" y="1603"/>
                      <a:pt x="21" y="1603"/>
                    </a:cubicBezTo>
                    <a:cubicBezTo>
                      <a:pt x="20" y="1603"/>
                      <a:pt x="21" y="1596"/>
                      <a:pt x="20" y="1595"/>
                    </a:cubicBezTo>
                    <a:cubicBezTo>
                      <a:pt x="20" y="1591"/>
                      <a:pt x="23" y="1579"/>
                      <a:pt x="27" y="1570"/>
                    </a:cubicBezTo>
                    <a:cubicBezTo>
                      <a:pt x="27" y="1570"/>
                      <a:pt x="27" y="1569"/>
                      <a:pt x="26" y="1569"/>
                    </a:cubicBezTo>
                    <a:cubicBezTo>
                      <a:pt x="14" y="1552"/>
                      <a:pt x="26" y="1541"/>
                      <a:pt x="22" y="1531"/>
                    </a:cubicBezTo>
                    <a:cubicBezTo>
                      <a:pt x="17" y="1522"/>
                      <a:pt x="0" y="1494"/>
                      <a:pt x="29" y="1494"/>
                    </a:cubicBezTo>
                    <a:cubicBezTo>
                      <a:pt x="34" y="1494"/>
                      <a:pt x="35" y="1511"/>
                      <a:pt x="39" y="1511"/>
                    </a:cubicBezTo>
                    <a:cubicBezTo>
                      <a:pt x="41" y="1521"/>
                      <a:pt x="43" y="1532"/>
                      <a:pt x="57" y="1521"/>
                    </a:cubicBezTo>
                    <a:cubicBezTo>
                      <a:pt x="72" y="1509"/>
                      <a:pt x="72" y="1491"/>
                      <a:pt x="69" y="1473"/>
                    </a:cubicBezTo>
                    <a:cubicBezTo>
                      <a:pt x="72" y="1482"/>
                      <a:pt x="76" y="1490"/>
                      <a:pt x="73" y="1495"/>
                    </a:cubicBezTo>
                    <a:cubicBezTo>
                      <a:pt x="72" y="1496"/>
                      <a:pt x="75" y="1498"/>
                      <a:pt x="75" y="1499"/>
                    </a:cubicBezTo>
                    <a:cubicBezTo>
                      <a:pt x="76" y="1503"/>
                      <a:pt x="75" y="1501"/>
                      <a:pt x="76" y="1505"/>
                    </a:cubicBezTo>
                    <a:cubicBezTo>
                      <a:pt x="78" y="1509"/>
                      <a:pt x="73" y="1508"/>
                      <a:pt x="79" y="1511"/>
                    </a:cubicBezTo>
                    <a:cubicBezTo>
                      <a:pt x="80" y="1512"/>
                      <a:pt x="80" y="1513"/>
                      <a:pt x="80" y="1515"/>
                    </a:cubicBezTo>
                    <a:cubicBezTo>
                      <a:pt x="82" y="1529"/>
                      <a:pt x="85" y="1516"/>
                      <a:pt x="81" y="1509"/>
                    </a:cubicBezTo>
                    <a:cubicBezTo>
                      <a:pt x="81" y="1508"/>
                      <a:pt x="81" y="1508"/>
                      <a:pt x="81" y="1508"/>
                    </a:cubicBezTo>
                    <a:cubicBezTo>
                      <a:pt x="81" y="1509"/>
                      <a:pt x="74" y="1470"/>
                      <a:pt x="75" y="1468"/>
                    </a:cubicBezTo>
                    <a:cubicBezTo>
                      <a:pt x="75" y="1467"/>
                      <a:pt x="76" y="1464"/>
                      <a:pt x="78" y="1464"/>
                    </a:cubicBezTo>
                    <a:cubicBezTo>
                      <a:pt x="78" y="1464"/>
                      <a:pt x="82" y="1478"/>
                      <a:pt x="85" y="1479"/>
                    </a:cubicBezTo>
                    <a:cubicBezTo>
                      <a:pt x="91" y="1482"/>
                      <a:pt x="102" y="1489"/>
                      <a:pt x="105" y="1497"/>
                    </a:cubicBezTo>
                    <a:cubicBezTo>
                      <a:pt x="105" y="1497"/>
                      <a:pt x="106" y="1513"/>
                      <a:pt x="107" y="1510"/>
                    </a:cubicBezTo>
                    <a:cubicBezTo>
                      <a:pt x="118" y="1489"/>
                      <a:pt x="89" y="1485"/>
                      <a:pt x="83" y="1470"/>
                    </a:cubicBezTo>
                    <a:cubicBezTo>
                      <a:pt x="81" y="1465"/>
                      <a:pt x="81" y="1462"/>
                      <a:pt x="84" y="1457"/>
                    </a:cubicBezTo>
                    <a:cubicBezTo>
                      <a:pt x="93" y="1442"/>
                      <a:pt x="81" y="1453"/>
                      <a:pt x="80" y="1452"/>
                    </a:cubicBezTo>
                    <a:cubicBezTo>
                      <a:pt x="77" y="1450"/>
                      <a:pt x="77" y="1441"/>
                      <a:pt x="76" y="1441"/>
                    </a:cubicBezTo>
                    <a:cubicBezTo>
                      <a:pt x="70" y="1441"/>
                      <a:pt x="76" y="1459"/>
                      <a:pt x="73" y="1464"/>
                    </a:cubicBezTo>
                    <a:cubicBezTo>
                      <a:pt x="72" y="1467"/>
                      <a:pt x="67" y="1458"/>
                      <a:pt x="65" y="1457"/>
                    </a:cubicBezTo>
                    <a:cubicBezTo>
                      <a:pt x="61" y="1443"/>
                      <a:pt x="57" y="1430"/>
                      <a:pt x="60" y="1423"/>
                    </a:cubicBezTo>
                    <a:cubicBezTo>
                      <a:pt x="65" y="1412"/>
                      <a:pt x="82" y="1418"/>
                      <a:pt x="80" y="1402"/>
                    </a:cubicBezTo>
                    <a:cubicBezTo>
                      <a:pt x="80" y="1397"/>
                      <a:pt x="74" y="1393"/>
                      <a:pt x="74" y="1388"/>
                    </a:cubicBezTo>
                    <a:cubicBezTo>
                      <a:pt x="74" y="1378"/>
                      <a:pt x="101" y="1382"/>
                      <a:pt x="105" y="1380"/>
                    </a:cubicBezTo>
                    <a:cubicBezTo>
                      <a:pt x="111" y="1378"/>
                      <a:pt x="130" y="1360"/>
                      <a:pt x="133" y="1354"/>
                    </a:cubicBezTo>
                    <a:cubicBezTo>
                      <a:pt x="134" y="1352"/>
                      <a:pt x="133" y="1349"/>
                      <a:pt x="133" y="1346"/>
                    </a:cubicBezTo>
                    <a:cubicBezTo>
                      <a:pt x="133" y="1341"/>
                      <a:pt x="133" y="1336"/>
                      <a:pt x="133" y="1331"/>
                    </a:cubicBezTo>
                    <a:cubicBezTo>
                      <a:pt x="133" y="1328"/>
                      <a:pt x="132" y="1325"/>
                      <a:pt x="133" y="1323"/>
                    </a:cubicBezTo>
                    <a:cubicBezTo>
                      <a:pt x="136" y="1313"/>
                      <a:pt x="144" y="1310"/>
                      <a:pt x="144" y="1299"/>
                    </a:cubicBezTo>
                    <a:cubicBezTo>
                      <a:pt x="144" y="1274"/>
                      <a:pt x="108" y="1247"/>
                      <a:pt x="111" y="1224"/>
                    </a:cubicBezTo>
                    <a:cubicBezTo>
                      <a:pt x="113" y="1210"/>
                      <a:pt x="140" y="1218"/>
                      <a:pt x="148" y="1212"/>
                    </a:cubicBezTo>
                    <a:cubicBezTo>
                      <a:pt x="151" y="1210"/>
                      <a:pt x="167" y="1172"/>
                      <a:pt x="166" y="1169"/>
                    </a:cubicBezTo>
                    <a:cubicBezTo>
                      <a:pt x="155" y="1140"/>
                      <a:pt x="108" y="1143"/>
                      <a:pt x="101" y="1115"/>
                    </a:cubicBezTo>
                    <a:cubicBezTo>
                      <a:pt x="94" y="1093"/>
                      <a:pt x="119" y="1061"/>
                      <a:pt x="117" y="1037"/>
                    </a:cubicBezTo>
                    <a:cubicBezTo>
                      <a:pt x="115" y="1019"/>
                      <a:pt x="95" y="1005"/>
                      <a:pt x="92" y="988"/>
                    </a:cubicBezTo>
                    <a:cubicBezTo>
                      <a:pt x="90" y="982"/>
                      <a:pt x="97" y="972"/>
                      <a:pt x="98" y="966"/>
                    </a:cubicBezTo>
                    <a:cubicBezTo>
                      <a:pt x="98" y="960"/>
                      <a:pt x="91" y="949"/>
                      <a:pt x="93" y="944"/>
                    </a:cubicBezTo>
                    <a:cubicBezTo>
                      <a:pt x="93" y="944"/>
                      <a:pt x="105" y="926"/>
                      <a:pt x="105" y="926"/>
                    </a:cubicBezTo>
                    <a:cubicBezTo>
                      <a:pt x="105" y="914"/>
                      <a:pt x="84" y="901"/>
                      <a:pt x="84" y="889"/>
                    </a:cubicBezTo>
                    <a:cubicBezTo>
                      <a:pt x="85" y="878"/>
                      <a:pt x="106" y="868"/>
                      <a:pt x="108" y="857"/>
                    </a:cubicBezTo>
                    <a:cubicBezTo>
                      <a:pt x="109" y="852"/>
                      <a:pt x="102" y="848"/>
                      <a:pt x="102" y="842"/>
                    </a:cubicBezTo>
                    <a:cubicBezTo>
                      <a:pt x="103" y="827"/>
                      <a:pt x="130" y="803"/>
                      <a:pt x="156" y="786"/>
                    </a:cubicBezTo>
                    <a:cubicBezTo>
                      <a:pt x="155" y="791"/>
                      <a:pt x="173" y="792"/>
                      <a:pt x="175" y="799"/>
                    </a:cubicBezTo>
                    <a:cubicBezTo>
                      <a:pt x="176" y="800"/>
                      <a:pt x="183" y="815"/>
                      <a:pt x="184" y="815"/>
                    </a:cubicBezTo>
                    <a:cubicBezTo>
                      <a:pt x="194" y="817"/>
                      <a:pt x="183" y="798"/>
                      <a:pt x="180" y="797"/>
                    </a:cubicBezTo>
                    <a:cubicBezTo>
                      <a:pt x="179" y="796"/>
                      <a:pt x="179" y="796"/>
                      <a:pt x="179" y="796"/>
                    </a:cubicBezTo>
                    <a:cubicBezTo>
                      <a:pt x="178" y="795"/>
                      <a:pt x="171" y="783"/>
                      <a:pt x="164" y="781"/>
                    </a:cubicBezTo>
                    <a:cubicBezTo>
                      <a:pt x="166" y="780"/>
                      <a:pt x="167" y="779"/>
                      <a:pt x="169" y="778"/>
                    </a:cubicBezTo>
                    <a:cubicBezTo>
                      <a:pt x="170" y="781"/>
                      <a:pt x="171" y="783"/>
                      <a:pt x="172" y="781"/>
                    </a:cubicBezTo>
                    <a:cubicBezTo>
                      <a:pt x="172" y="780"/>
                      <a:pt x="172" y="780"/>
                      <a:pt x="172" y="780"/>
                    </a:cubicBezTo>
                    <a:cubicBezTo>
                      <a:pt x="172" y="778"/>
                      <a:pt x="173" y="777"/>
                      <a:pt x="173" y="776"/>
                    </a:cubicBezTo>
                    <a:cubicBezTo>
                      <a:pt x="184" y="770"/>
                      <a:pt x="194" y="766"/>
                      <a:pt x="200" y="765"/>
                    </a:cubicBezTo>
                    <a:cubicBezTo>
                      <a:pt x="222" y="763"/>
                      <a:pt x="255" y="784"/>
                      <a:pt x="272" y="771"/>
                    </a:cubicBezTo>
                    <a:cubicBezTo>
                      <a:pt x="279" y="776"/>
                      <a:pt x="285" y="779"/>
                      <a:pt x="286" y="780"/>
                    </a:cubicBezTo>
                    <a:cubicBezTo>
                      <a:pt x="289" y="782"/>
                      <a:pt x="276" y="785"/>
                      <a:pt x="277" y="786"/>
                    </a:cubicBezTo>
                    <a:cubicBezTo>
                      <a:pt x="277" y="788"/>
                      <a:pt x="281" y="786"/>
                      <a:pt x="282" y="786"/>
                    </a:cubicBezTo>
                    <a:cubicBezTo>
                      <a:pt x="292" y="783"/>
                      <a:pt x="315" y="800"/>
                      <a:pt x="318" y="810"/>
                    </a:cubicBezTo>
                    <a:cubicBezTo>
                      <a:pt x="319" y="811"/>
                      <a:pt x="319" y="811"/>
                      <a:pt x="319" y="811"/>
                    </a:cubicBezTo>
                    <a:cubicBezTo>
                      <a:pt x="346" y="817"/>
                      <a:pt x="298" y="785"/>
                      <a:pt x="274" y="769"/>
                    </a:cubicBezTo>
                    <a:cubicBezTo>
                      <a:pt x="278" y="766"/>
                      <a:pt x="280" y="760"/>
                      <a:pt x="282" y="753"/>
                    </a:cubicBezTo>
                    <a:cubicBezTo>
                      <a:pt x="293" y="690"/>
                      <a:pt x="255" y="720"/>
                      <a:pt x="240" y="695"/>
                    </a:cubicBezTo>
                    <a:cubicBezTo>
                      <a:pt x="239" y="693"/>
                      <a:pt x="241" y="689"/>
                      <a:pt x="243" y="684"/>
                    </a:cubicBezTo>
                    <a:cubicBezTo>
                      <a:pt x="249" y="688"/>
                      <a:pt x="273" y="700"/>
                      <a:pt x="277" y="701"/>
                    </a:cubicBezTo>
                    <a:cubicBezTo>
                      <a:pt x="274" y="700"/>
                      <a:pt x="288" y="719"/>
                      <a:pt x="299" y="723"/>
                    </a:cubicBezTo>
                    <a:cubicBezTo>
                      <a:pt x="317" y="729"/>
                      <a:pt x="352" y="724"/>
                      <a:pt x="366" y="742"/>
                    </a:cubicBezTo>
                    <a:cubicBezTo>
                      <a:pt x="369" y="746"/>
                      <a:pt x="386" y="762"/>
                      <a:pt x="388" y="771"/>
                    </a:cubicBezTo>
                    <a:cubicBezTo>
                      <a:pt x="388" y="775"/>
                      <a:pt x="384" y="771"/>
                      <a:pt x="385" y="776"/>
                    </a:cubicBezTo>
                    <a:cubicBezTo>
                      <a:pt x="386" y="778"/>
                      <a:pt x="403" y="786"/>
                      <a:pt x="399" y="789"/>
                    </a:cubicBezTo>
                    <a:cubicBezTo>
                      <a:pt x="397" y="790"/>
                      <a:pt x="395" y="785"/>
                      <a:pt x="393" y="785"/>
                    </a:cubicBezTo>
                    <a:cubicBezTo>
                      <a:pt x="392" y="785"/>
                      <a:pt x="403" y="797"/>
                      <a:pt x="387" y="790"/>
                    </a:cubicBezTo>
                    <a:cubicBezTo>
                      <a:pt x="384" y="788"/>
                      <a:pt x="378" y="779"/>
                      <a:pt x="379" y="788"/>
                    </a:cubicBezTo>
                    <a:cubicBezTo>
                      <a:pt x="379" y="793"/>
                      <a:pt x="400" y="797"/>
                      <a:pt x="405" y="801"/>
                    </a:cubicBezTo>
                    <a:cubicBezTo>
                      <a:pt x="408" y="804"/>
                      <a:pt x="403" y="818"/>
                      <a:pt x="404" y="819"/>
                    </a:cubicBezTo>
                    <a:cubicBezTo>
                      <a:pt x="406" y="820"/>
                      <a:pt x="407" y="816"/>
                      <a:pt x="408" y="816"/>
                    </a:cubicBezTo>
                    <a:cubicBezTo>
                      <a:pt x="413" y="815"/>
                      <a:pt x="408" y="801"/>
                      <a:pt x="423" y="809"/>
                    </a:cubicBezTo>
                    <a:cubicBezTo>
                      <a:pt x="426" y="810"/>
                      <a:pt x="422" y="814"/>
                      <a:pt x="423" y="816"/>
                    </a:cubicBezTo>
                    <a:cubicBezTo>
                      <a:pt x="424" y="817"/>
                      <a:pt x="430" y="820"/>
                      <a:pt x="432" y="819"/>
                    </a:cubicBezTo>
                    <a:cubicBezTo>
                      <a:pt x="432" y="819"/>
                      <a:pt x="426" y="809"/>
                      <a:pt x="425" y="808"/>
                    </a:cubicBezTo>
                    <a:cubicBezTo>
                      <a:pt x="423" y="803"/>
                      <a:pt x="414" y="805"/>
                      <a:pt x="410" y="802"/>
                    </a:cubicBezTo>
                    <a:cubicBezTo>
                      <a:pt x="404" y="797"/>
                      <a:pt x="405" y="790"/>
                      <a:pt x="401" y="783"/>
                    </a:cubicBezTo>
                    <a:cubicBezTo>
                      <a:pt x="399" y="782"/>
                      <a:pt x="381" y="735"/>
                      <a:pt x="381" y="732"/>
                    </a:cubicBezTo>
                    <a:cubicBezTo>
                      <a:pt x="381" y="730"/>
                      <a:pt x="362" y="726"/>
                      <a:pt x="361" y="728"/>
                    </a:cubicBezTo>
                    <a:cubicBezTo>
                      <a:pt x="361" y="730"/>
                      <a:pt x="390" y="740"/>
                      <a:pt x="378" y="750"/>
                    </a:cubicBezTo>
                    <a:cubicBezTo>
                      <a:pt x="377" y="752"/>
                      <a:pt x="374" y="746"/>
                      <a:pt x="373" y="746"/>
                    </a:cubicBezTo>
                    <a:cubicBezTo>
                      <a:pt x="370" y="739"/>
                      <a:pt x="362" y="731"/>
                      <a:pt x="355" y="729"/>
                    </a:cubicBezTo>
                    <a:cubicBezTo>
                      <a:pt x="330" y="723"/>
                      <a:pt x="305" y="724"/>
                      <a:pt x="285" y="708"/>
                    </a:cubicBezTo>
                    <a:cubicBezTo>
                      <a:pt x="282" y="705"/>
                      <a:pt x="285" y="702"/>
                      <a:pt x="283" y="700"/>
                    </a:cubicBezTo>
                    <a:cubicBezTo>
                      <a:pt x="283" y="699"/>
                      <a:pt x="257" y="683"/>
                      <a:pt x="253" y="683"/>
                    </a:cubicBezTo>
                    <a:cubicBezTo>
                      <a:pt x="251" y="683"/>
                      <a:pt x="247" y="682"/>
                      <a:pt x="245" y="682"/>
                    </a:cubicBezTo>
                    <a:cubicBezTo>
                      <a:pt x="258" y="660"/>
                      <a:pt x="292" y="620"/>
                      <a:pt x="297" y="609"/>
                    </a:cubicBezTo>
                    <a:cubicBezTo>
                      <a:pt x="299" y="604"/>
                      <a:pt x="298" y="597"/>
                      <a:pt x="301" y="592"/>
                    </a:cubicBezTo>
                    <a:cubicBezTo>
                      <a:pt x="301" y="592"/>
                      <a:pt x="313" y="582"/>
                      <a:pt x="313" y="582"/>
                    </a:cubicBezTo>
                    <a:cubicBezTo>
                      <a:pt x="314" y="578"/>
                      <a:pt x="313" y="574"/>
                      <a:pt x="313" y="571"/>
                    </a:cubicBezTo>
                    <a:cubicBezTo>
                      <a:pt x="313" y="571"/>
                      <a:pt x="313" y="549"/>
                      <a:pt x="313" y="549"/>
                    </a:cubicBezTo>
                    <a:cubicBezTo>
                      <a:pt x="313" y="546"/>
                      <a:pt x="312" y="542"/>
                      <a:pt x="313" y="538"/>
                    </a:cubicBezTo>
                    <a:cubicBezTo>
                      <a:pt x="315" y="526"/>
                      <a:pt x="324" y="515"/>
                      <a:pt x="325" y="503"/>
                    </a:cubicBezTo>
                    <a:cubicBezTo>
                      <a:pt x="326" y="494"/>
                      <a:pt x="308" y="464"/>
                      <a:pt x="313" y="457"/>
                    </a:cubicBezTo>
                    <a:cubicBezTo>
                      <a:pt x="314" y="455"/>
                      <a:pt x="394" y="454"/>
                      <a:pt x="399" y="434"/>
                    </a:cubicBezTo>
                    <a:cubicBezTo>
                      <a:pt x="401" y="425"/>
                      <a:pt x="388" y="412"/>
                      <a:pt x="390" y="403"/>
                    </a:cubicBezTo>
                    <a:cubicBezTo>
                      <a:pt x="392" y="397"/>
                      <a:pt x="409" y="390"/>
                      <a:pt x="414" y="385"/>
                    </a:cubicBezTo>
                    <a:cubicBezTo>
                      <a:pt x="427" y="373"/>
                      <a:pt x="435" y="354"/>
                      <a:pt x="448" y="342"/>
                    </a:cubicBezTo>
                    <a:cubicBezTo>
                      <a:pt x="456" y="334"/>
                      <a:pt x="471" y="330"/>
                      <a:pt x="478" y="321"/>
                    </a:cubicBezTo>
                    <a:cubicBezTo>
                      <a:pt x="500" y="292"/>
                      <a:pt x="452" y="273"/>
                      <a:pt x="454" y="259"/>
                    </a:cubicBezTo>
                    <a:cubicBezTo>
                      <a:pt x="457" y="243"/>
                      <a:pt x="478" y="248"/>
                      <a:pt x="485" y="238"/>
                    </a:cubicBezTo>
                    <a:cubicBezTo>
                      <a:pt x="498" y="221"/>
                      <a:pt x="500" y="200"/>
                      <a:pt x="512" y="184"/>
                    </a:cubicBezTo>
                    <a:cubicBezTo>
                      <a:pt x="516" y="178"/>
                      <a:pt x="544" y="162"/>
                      <a:pt x="555" y="157"/>
                    </a:cubicBezTo>
                    <a:cubicBezTo>
                      <a:pt x="555" y="162"/>
                      <a:pt x="583" y="179"/>
                      <a:pt x="584" y="184"/>
                    </a:cubicBezTo>
                    <a:cubicBezTo>
                      <a:pt x="585" y="185"/>
                      <a:pt x="585" y="186"/>
                      <a:pt x="586" y="187"/>
                    </a:cubicBezTo>
                    <a:cubicBezTo>
                      <a:pt x="587" y="188"/>
                      <a:pt x="587" y="188"/>
                      <a:pt x="587" y="189"/>
                    </a:cubicBezTo>
                    <a:cubicBezTo>
                      <a:pt x="588" y="189"/>
                      <a:pt x="588" y="189"/>
                      <a:pt x="588" y="189"/>
                    </a:cubicBezTo>
                    <a:cubicBezTo>
                      <a:pt x="594" y="192"/>
                      <a:pt x="588" y="174"/>
                      <a:pt x="582" y="174"/>
                    </a:cubicBezTo>
                    <a:cubicBezTo>
                      <a:pt x="565" y="172"/>
                      <a:pt x="587" y="168"/>
                      <a:pt x="574" y="162"/>
                    </a:cubicBezTo>
                    <a:cubicBezTo>
                      <a:pt x="571" y="161"/>
                      <a:pt x="568" y="168"/>
                      <a:pt x="565" y="162"/>
                    </a:cubicBezTo>
                    <a:cubicBezTo>
                      <a:pt x="565" y="161"/>
                      <a:pt x="562" y="156"/>
                      <a:pt x="559" y="155"/>
                    </a:cubicBezTo>
                    <a:cubicBezTo>
                      <a:pt x="559" y="155"/>
                      <a:pt x="559" y="155"/>
                      <a:pt x="560" y="155"/>
                    </a:cubicBezTo>
                    <a:cubicBezTo>
                      <a:pt x="573" y="150"/>
                      <a:pt x="602" y="182"/>
                      <a:pt x="615" y="176"/>
                    </a:cubicBezTo>
                    <a:cubicBezTo>
                      <a:pt x="655" y="157"/>
                      <a:pt x="621" y="101"/>
                      <a:pt x="632" y="89"/>
                    </a:cubicBezTo>
                    <a:cubicBezTo>
                      <a:pt x="654" y="67"/>
                      <a:pt x="776" y="122"/>
                      <a:pt x="797" y="116"/>
                    </a:cubicBezTo>
                    <a:cubicBezTo>
                      <a:pt x="800" y="115"/>
                      <a:pt x="820" y="97"/>
                      <a:pt x="820" y="97"/>
                    </a:cubicBezTo>
                    <a:cubicBezTo>
                      <a:pt x="831" y="84"/>
                      <a:pt x="799" y="89"/>
                      <a:pt x="799" y="81"/>
                    </a:cubicBezTo>
                    <a:cubicBezTo>
                      <a:pt x="799" y="77"/>
                      <a:pt x="831" y="57"/>
                      <a:pt x="835" y="45"/>
                    </a:cubicBezTo>
                    <a:cubicBezTo>
                      <a:pt x="838" y="29"/>
                      <a:pt x="827" y="17"/>
                      <a:pt x="817" y="7"/>
                    </a:cubicBezTo>
                    <a:cubicBezTo>
                      <a:pt x="815" y="6"/>
                      <a:pt x="810" y="4"/>
                      <a:pt x="812" y="2"/>
                    </a:cubicBezTo>
                    <a:cubicBezTo>
                      <a:pt x="815" y="0"/>
                      <a:pt x="819" y="2"/>
                      <a:pt x="823" y="2"/>
                    </a:cubicBezTo>
                    <a:cubicBezTo>
                      <a:pt x="827" y="2"/>
                      <a:pt x="855" y="2"/>
                      <a:pt x="859" y="2"/>
                    </a:cubicBezTo>
                    <a:cubicBezTo>
                      <a:pt x="867" y="6"/>
                      <a:pt x="885" y="11"/>
                      <a:pt x="887" y="18"/>
                    </a:cubicBezTo>
                    <a:cubicBezTo>
                      <a:pt x="887" y="24"/>
                      <a:pt x="874" y="16"/>
                      <a:pt x="884" y="26"/>
                    </a:cubicBezTo>
                    <a:cubicBezTo>
                      <a:pt x="890" y="33"/>
                      <a:pt x="974" y="85"/>
                      <a:pt x="986" y="92"/>
                    </a:cubicBezTo>
                    <a:cubicBezTo>
                      <a:pt x="1016" y="109"/>
                      <a:pt x="1055" y="98"/>
                      <a:pt x="1081" y="129"/>
                    </a:cubicBezTo>
                    <a:cubicBezTo>
                      <a:pt x="1085" y="133"/>
                      <a:pt x="1083" y="145"/>
                      <a:pt x="1084" y="147"/>
                    </a:cubicBezTo>
                    <a:cubicBezTo>
                      <a:pt x="1086" y="149"/>
                      <a:pt x="1089" y="146"/>
                      <a:pt x="1091" y="146"/>
                    </a:cubicBezTo>
                    <a:cubicBezTo>
                      <a:pt x="1101" y="144"/>
                      <a:pt x="1102" y="150"/>
                      <a:pt x="1109" y="157"/>
                    </a:cubicBezTo>
                    <a:cubicBezTo>
                      <a:pt x="1115" y="165"/>
                      <a:pt x="1137" y="171"/>
                      <a:pt x="1130" y="178"/>
                    </a:cubicBezTo>
                    <a:cubicBezTo>
                      <a:pt x="1126" y="182"/>
                      <a:pt x="1118" y="181"/>
                      <a:pt x="1115" y="186"/>
                    </a:cubicBezTo>
                    <a:cubicBezTo>
                      <a:pt x="1106" y="201"/>
                      <a:pt x="1124" y="219"/>
                      <a:pt x="1120" y="233"/>
                    </a:cubicBezTo>
                    <a:cubicBezTo>
                      <a:pt x="1118" y="238"/>
                      <a:pt x="1105" y="244"/>
                      <a:pt x="1109" y="251"/>
                    </a:cubicBezTo>
                    <a:cubicBezTo>
                      <a:pt x="1115" y="260"/>
                      <a:pt x="1130" y="251"/>
                      <a:pt x="1139" y="259"/>
                    </a:cubicBezTo>
                    <a:cubicBezTo>
                      <a:pt x="1150" y="268"/>
                      <a:pt x="1122" y="289"/>
                      <a:pt x="1121" y="298"/>
                    </a:cubicBezTo>
                    <a:cubicBezTo>
                      <a:pt x="1120" y="318"/>
                      <a:pt x="1163" y="334"/>
                      <a:pt x="1160" y="354"/>
                    </a:cubicBezTo>
                    <a:cubicBezTo>
                      <a:pt x="1160" y="354"/>
                      <a:pt x="1151" y="362"/>
                      <a:pt x="1151" y="362"/>
                    </a:cubicBezTo>
                    <a:cubicBezTo>
                      <a:pt x="1147" y="370"/>
                      <a:pt x="1153" y="383"/>
                      <a:pt x="1150" y="390"/>
                    </a:cubicBezTo>
                    <a:cubicBezTo>
                      <a:pt x="1144" y="403"/>
                      <a:pt x="1129" y="398"/>
                      <a:pt x="1129" y="416"/>
                    </a:cubicBezTo>
                    <a:close/>
                    <a:moveTo>
                      <a:pt x="465" y="1611"/>
                    </a:moveTo>
                    <a:cubicBezTo>
                      <a:pt x="466" y="1614"/>
                      <a:pt x="489" y="1615"/>
                      <a:pt x="488" y="1615"/>
                    </a:cubicBezTo>
                    <a:cubicBezTo>
                      <a:pt x="485" y="1615"/>
                      <a:pt x="481" y="1612"/>
                      <a:pt x="479" y="1610"/>
                    </a:cubicBezTo>
                    <a:cubicBezTo>
                      <a:pt x="479" y="1610"/>
                      <a:pt x="479" y="1610"/>
                      <a:pt x="479" y="1610"/>
                    </a:cubicBezTo>
                    <a:cubicBezTo>
                      <a:pt x="476" y="1606"/>
                      <a:pt x="464" y="1606"/>
                      <a:pt x="465" y="1611"/>
                    </a:cubicBezTo>
                    <a:close/>
                    <a:moveTo>
                      <a:pt x="526" y="1502"/>
                    </a:moveTo>
                    <a:cubicBezTo>
                      <a:pt x="529" y="1503"/>
                      <a:pt x="522" y="1521"/>
                      <a:pt x="529" y="1509"/>
                    </a:cubicBezTo>
                    <a:cubicBezTo>
                      <a:pt x="530" y="1508"/>
                      <a:pt x="530" y="1508"/>
                      <a:pt x="530" y="1508"/>
                    </a:cubicBezTo>
                    <a:cubicBezTo>
                      <a:pt x="535" y="1506"/>
                      <a:pt x="546" y="1516"/>
                      <a:pt x="547" y="1510"/>
                    </a:cubicBezTo>
                    <a:cubicBezTo>
                      <a:pt x="548" y="1499"/>
                      <a:pt x="533" y="1505"/>
                      <a:pt x="523" y="1497"/>
                    </a:cubicBezTo>
                    <a:cubicBezTo>
                      <a:pt x="522" y="1496"/>
                      <a:pt x="524" y="1502"/>
                      <a:pt x="526" y="1502"/>
                    </a:cubicBezTo>
                    <a:close/>
                    <a:moveTo>
                      <a:pt x="674" y="1389"/>
                    </a:moveTo>
                    <a:cubicBezTo>
                      <a:pt x="677" y="1390"/>
                      <a:pt x="684" y="1390"/>
                      <a:pt x="684" y="1386"/>
                    </a:cubicBezTo>
                    <a:cubicBezTo>
                      <a:pt x="684" y="1386"/>
                      <a:pt x="684" y="1386"/>
                      <a:pt x="684" y="1386"/>
                    </a:cubicBezTo>
                    <a:cubicBezTo>
                      <a:pt x="680" y="1382"/>
                      <a:pt x="659" y="1386"/>
                      <a:pt x="674" y="1389"/>
                    </a:cubicBezTo>
                    <a:close/>
                    <a:moveTo>
                      <a:pt x="668" y="247"/>
                    </a:moveTo>
                    <a:cubicBezTo>
                      <a:pt x="679" y="251"/>
                      <a:pt x="714" y="268"/>
                      <a:pt x="725" y="260"/>
                    </a:cubicBezTo>
                    <a:cubicBezTo>
                      <a:pt x="727" y="258"/>
                      <a:pt x="719" y="259"/>
                      <a:pt x="716" y="259"/>
                    </a:cubicBezTo>
                    <a:cubicBezTo>
                      <a:pt x="714" y="258"/>
                      <a:pt x="714" y="258"/>
                      <a:pt x="714" y="258"/>
                    </a:cubicBezTo>
                    <a:cubicBezTo>
                      <a:pt x="710" y="258"/>
                      <a:pt x="667" y="241"/>
                      <a:pt x="666" y="244"/>
                    </a:cubicBezTo>
                    <a:cubicBezTo>
                      <a:pt x="665" y="245"/>
                      <a:pt x="666" y="247"/>
                      <a:pt x="668" y="247"/>
                    </a:cubicBezTo>
                    <a:close/>
                    <a:moveTo>
                      <a:pt x="509" y="275"/>
                    </a:moveTo>
                    <a:cubicBezTo>
                      <a:pt x="511" y="273"/>
                      <a:pt x="496" y="265"/>
                      <a:pt x="507" y="265"/>
                    </a:cubicBezTo>
                    <a:cubicBezTo>
                      <a:pt x="508" y="265"/>
                      <a:pt x="517" y="269"/>
                      <a:pt x="516" y="266"/>
                    </a:cubicBezTo>
                    <a:cubicBezTo>
                      <a:pt x="514" y="261"/>
                      <a:pt x="501" y="262"/>
                      <a:pt x="497" y="260"/>
                    </a:cubicBezTo>
                    <a:cubicBezTo>
                      <a:pt x="495" y="259"/>
                      <a:pt x="490" y="255"/>
                      <a:pt x="492" y="254"/>
                    </a:cubicBezTo>
                    <a:cubicBezTo>
                      <a:pt x="501" y="251"/>
                      <a:pt x="549" y="247"/>
                      <a:pt x="552" y="236"/>
                    </a:cubicBezTo>
                    <a:cubicBezTo>
                      <a:pt x="552" y="235"/>
                      <a:pt x="543" y="234"/>
                      <a:pt x="542" y="233"/>
                    </a:cubicBezTo>
                    <a:cubicBezTo>
                      <a:pt x="536" y="233"/>
                      <a:pt x="546" y="238"/>
                      <a:pt x="536" y="239"/>
                    </a:cubicBezTo>
                    <a:cubicBezTo>
                      <a:pt x="528" y="240"/>
                      <a:pt x="511" y="229"/>
                      <a:pt x="503" y="235"/>
                    </a:cubicBezTo>
                    <a:cubicBezTo>
                      <a:pt x="500" y="239"/>
                      <a:pt x="527" y="241"/>
                      <a:pt x="527" y="242"/>
                    </a:cubicBezTo>
                    <a:cubicBezTo>
                      <a:pt x="520" y="252"/>
                      <a:pt x="486" y="246"/>
                      <a:pt x="480" y="248"/>
                    </a:cubicBezTo>
                    <a:cubicBezTo>
                      <a:pt x="470" y="251"/>
                      <a:pt x="490" y="258"/>
                      <a:pt x="491" y="260"/>
                    </a:cubicBezTo>
                    <a:cubicBezTo>
                      <a:pt x="492" y="262"/>
                      <a:pt x="473" y="260"/>
                      <a:pt x="473" y="263"/>
                    </a:cubicBezTo>
                    <a:cubicBezTo>
                      <a:pt x="473" y="264"/>
                      <a:pt x="506" y="281"/>
                      <a:pt x="509" y="275"/>
                    </a:cubicBezTo>
                    <a:close/>
                    <a:moveTo>
                      <a:pt x="483" y="328"/>
                    </a:moveTo>
                    <a:cubicBezTo>
                      <a:pt x="484" y="327"/>
                      <a:pt x="489" y="328"/>
                      <a:pt x="491" y="329"/>
                    </a:cubicBezTo>
                    <a:cubicBezTo>
                      <a:pt x="504" y="331"/>
                      <a:pt x="482" y="334"/>
                      <a:pt x="490" y="334"/>
                    </a:cubicBezTo>
                    <a:cubicBezTo>
                      <a:pt x="496" y="334"/>
                      <a:pt x="507" y="336"/>
                      <a:pt x="513" y="339"/>
                    </a:cubicBezTo>
                    <a:cubicBezTo>
                      <a:pt x="513" y="339"/>
                      <a:pt x="513" y="339"/>
                      <a:pt x="513" y="339"/>
                    </a:cubicBezTo>
                    <a:cubicBezTo>
                      <a:pt x="515" y="340"/>
                      <a:pt x="483" y="314"/>
                      <a:pt x="477" y="324"/>
                    </a:cubicBezTo>
                    <a:cubicBezTo>
                      <a:pt x="474" y="328"/>
                      <a:pt x="482" y="330"/>
                      <a:pt x="483" y="328"/>
                    </a:cubicBezTo>
                    <a:close/>
                    <a:moveTo>
                      <a:pt x="472" y="345"/>
                    </a:moveTo>
                    <a:cubicBezTo>
                      <a:pt x="472" y="345"/>
                      <a:pt x="472" y="345"/>
                      <a:pt x="472" y="345"/>
                    </a:cubicBezTo>
                    <a:cubicBezTo>
                      <a:pt x="484" y="343"/>
                      <a:pt x="497" y="344"/>
                      <a:pt x="509" y="346"/>
                    </a:cubicBezTo>
                    <a:cubicBezTo>
                      <a:pt x="509" y="346"/>
                      <a:pt x="528" y="348"/>
                      <a:pt x="527" y="348"/>
                    </a:cubicBezTo>
                    <a:cubicBezTo>
                      <a:pt x="527" y="347"/>
                      <a:pt x="527" y="347"/>
                      <a:pt x="526" y="347"/>
                    </a:cubicBezTo>
                    <a:cubicBezTo>
                      <a:pt x="517" y="343"/>
                      <a:pt x="431" y="329"/>
                      <a:pt x="472" y="345"/>
                    </a:cubicBezTo>
                    <a:close/>
                    <a:moveTo>
                      <a:pt x="486" y="401"/>
                    </a:moveTo>
                    <a:cubicBezTo>
                      <a:pt x="482" y="398"/>
                      <a:pt x="476" y="381"/>
                      <a:pt x="473" y="382"/>
                    </a:cubicBezTo>
                    <a:cubicBezTo>
                      <a:pt x="458" y="386"/>
                      <a:pt x="485" y="407"/>
                      <a:pt x="505" y="411"/>
                    </a:cubicBezTo>
                    <a:cubicBezTo>
                      <a:pt x="508" y="411"/>
                      <a:pt x="508" y="411"/>
                      <a:pt x="508" y="411"/>
                    </a:cubicBezTo>
                    <a:cubicBezTo>
                      <a:pt x="535" y="411"/>
                      <a:pt x="495" y="406"/>
                      <a:pt x="486" y="401"/>
                    </a:cubicBezTo>
                    <a:close/>
                    <a:moveTo>
                      <a:pt x="460" y="605"/>
                    </a:moveTo>
                    <a:cubicBezTo>
                      <a:pt x="465" y="608"/>
                      <a:pt x="473" y="614"/>
                      <a:pt x="475" y="617"/>
                    </a:cubicBezTo>
                    <a:cubicBezTo>
                      <a:pt x="481" y="623"/>
                      <a:pt x="467" y="614"/>
                      <a:pt x="465" y="619"/>
                    </a:cubicBezTo>
                    <a:cubicBezTo>
                      <a:pt x="465" y="620"/>
                      <a:pt x="474" y="622"/>
                      <a:pt x="475" y="623"/>
                    </a:cubicBezTo>
                    <a:cubicBezTo>
                      <a:pt x="484" y="625"/>
                      <a:pt x="486" y="643"/>
                      <a:pt x="494" y="648"/>
                    </a:cubicBezTo>
                    <a:cubicBezTo>
                      <a:pt x="500" y="652"/>
                      <a:pt x="515" y="653"/>
                      <a:pt x="516" y="651"/>
                    </a:cubicBezTo>
                    <a:cubicBezTo>
                      <a:pt x="517" y="651"/>
                      <a:pt x="507" y="648"/>
                      <a:pt x="505" y="646"/>
                    </a:cubicBezTo>
                    <a:cubicBezTo>
                      <a:pt x="498" y="636"/>
                      <a:pt x="504" y="655"/>
                      <a:pt x="496" y="645"/>
                    </a:cubicBezTo>
                    <a:cubicBezTo>
                      <a:pt x="484" y="627"/>
                      <a:pt x="483" y="613"/>
                      <a:pt x="465" y="604"/>
                    </a:cubicBezTo>
                    <a:cubicBezTo>
                      <a:pt x="463" y="603"/>
                      <a:pt x="455" y="598"/>
                      <a:pt x="454" y="599"/>
                    </a:cubicBezTo>
                    <a:cubicBezTo>
                      <a:pt x="453" y="599"/>
                      <a:pt x="459" y="605"/>
                      <a:pt x="460" y="605"/>
                    </a:cubicBezTo>
                    <a:close/>
                    <a:moveTo>
                      <a:pt x="396" y="533"/>
                    </a:moveTo>
                    <a:cubicBezTo>
                      <a:pt x="402" y="537"/>
                      <a:pt x="402" y="544"/>
                      <a:pt x="406" y="549"/>
                    </a:cubicBezTo>
                    <a:cubicBezTo>
                      <a:pt x="407" y="549"/>
                      <a:pt x="407" y="549"/>
                      <a:pt x="407" y="549"/>
                    </a:cubicBezTo>
                    <a:cubicBezTo>
                      <a:pt x="423" y="556"/>
                      <a:pt x="402" y="532"/>
                      <a:pt x="395" y="528"/>
                    </a:cubicBezTo>
                    <a:cubicBezTo>
                      <a:pt x="376" y="518"/>
                      <a:pt x="383" y="524"/>
                      <a:pt x="396" y="533"/>
                    </a:cubicBezTo>
                    <a:close/>
                    <a:moveTo>
                      <a:pt x="375" y="541"/>
                    </a:moveTo>
                    <a:cubicBezTo>
                      <a:pt x="376" y="545"/>
                      <a:pt x="394" y="559"/>
                      <a:pt x="399" y="559"/>
                    </a:cubicBezTo>
                    <a:cubicBezTo>
                      <a:pt x="406" y="560"/>
                      <a:pt x="414" y="558"/>
                      <a:pt x="422" y="559"/>
                    </a:cubicBezTo>
                    <a:cubicBezTo>
                      <a:pt x="423" y="559"/>
                      <a:pt x="429" y="559"/>
                      <a:pt x="429" y="558"/>
                    </a:cubicBezTo>
                    <a:cubicBezTo>
                      <a:pt x="428" y="554"/>
                      <a:pt x="405" y="557"/>
                      <a:pt x="402" y="556"/>
                    </a:cubicBezTo>
                    <a:cubicBezTo>
                      <a:pt x="392" y="553"/>
                      <a:pt x="386" y="531"/>
                      <a:pt x="370" y="531"/>
                    </a:cubicBezTo>
                    <a:cubicBezTo>
                      <a:pt x="367" y="530"/>
                      <a:pt x="375" y="540"/>
                      <a:pt x="375" y="541"/>
                    </a:cubicBezTo>
                    <a:close/>
                    <a:moveTo>
                      <a:pt x="359" y="480"/>
                    </a:moveTo>
                    <a:cubicBezTo>
                      <a:pt x="360" y="481"/>
                      <a:pt x="360" y="481"/>
                      <a:pt x="360" y="481"/>
                    </a:cubicBezTo>
                    <a:cubicBezTo>
                      <a:pt x="359" y="484"/>
                      <a:pt x="371" y="477"/>
                      <a:pt x="365" y="474"/>
                    </a:cubicBezTo>
                    <a:cubicBezTo>
                      <a:pt x="354" y="468"/>
                      <a:pt x="318" y="453"/>
                      <a:pt x="317" y="459"/>
                    </a:cubicBezTo>
                    <a:cubicBezTo>
                      <a:pt x="315" y="464"/>
                      <a:pt x="362" y="469"/>
                      <a:pt x="359" y="480"/>
                    </a:cubicBezTo>
                    <a:close/>
                    <a:moveTo>
                      <a:pt x="400" y="633"/>
                    </a:moveTo>
                    <a:cubicBezTo>
                      <a:pt x="400" y="633"/>
                      <a:pt x="385" y="632"/>
                      <a:pt x="383" y="630"/>
                    </a:cubicBezTo>
                    <a:cubicBezTo>
                      <a:pt x="383" y="629"/>
                      <a:pt x="383" y="629"/>
                      <a:pt x="383" y="629"/>
                    </a:cubicBezTo>
                    <a:cubicBezTo>
                      <a:pt x="377" y="627"/>
                      <a:pt x="376" y="617"/>
                      <a:pt x="373" y="616"/>
                    </a:cubicBezTo>
                    <a:cubicBezTo>
                      <a:pt x="371" y="616"/>
                      <a:pt x="375" y="626"/>
                      <a:pt x="371" y="625"/>
                    </a:cubicBezTo>
                    <a:cubicBezTo>
                      <a:pt x="368" y="624"/>
                      <a:pt x="339" y="615"/>
                      <a:pt x="340" y="622"/>
                    </a:cubicBezTo>
                    <a:cubicBezTo>
                      <a:pt x="340" y="625"/>
                      <a:pt x="363" y="625"/>
                      <a:pt x="366" y="627"/>
                    </a:cubicBezTo>
                    <a:cubicBezTo>
                      <a:pt x="370" y="628"/>
                      <a:pt x="396" y="642"/>
                      <a:pt x="400" y="633"/>
                    </a:cubicBezTo>
                    <a:close/>
                    <a:moveTo>
                      <a:pt x="436" y="780"/>
                    </a:moveTo>
                    <a:cubicBezTo>
                      <a:pt x="437" y="779"/>
                      <a:pt x="437" y="779"/>
                      <a:pt x="437" y="779"/>
                    </a:cubicBezTo>
                    <a:cubicBezTo>
                      <a:pt x="447" y="757"/>
                      <a:pt x="407" y="739"/>
                      <a:pt x="399" y="743"/>
                    </a:cubicBezTo>
                    <a:cubicBezTo>
                      <a:pt x="396" y="744"/>
                      <a:pt x="407" y="747"/>
                      <a:pt x="408" y="747"/>
                    </a:cubicBezTo>
                    <a:cubicBezTo>
                      <a:pt x="411" y="748"/>
                      <a:pt x="426" y="758"/>
                      <a:pt x="428" y="760"/>
                    </a:cubicBezTo>
                    <a:cubicBezTo>
                      <a:pt x="433" y="764"/>
                      <a:pt x="430" y="795"/>
                      <a:pt x="436" y="780"/>
                    </a:cubicBezTo>
                    <a:close/>
                    <a:moveTo>
                      <a:pt x="399" y="1195"/>
                    </a:moveTo>
                    <a:cubicBezTo>
                      <a:pt x="414" y="1193"/>
                      <a:pt x="412" y="1216"/>
                      <a:pt x="425" y="1216"/>
                    </a:cubicBezTo>
                    <a:cubicBezTo>
                      <a:pt x="427" y="1216"/>
                      <a:pt x="421" y="1210"/>
                      <a:pt x="421" y="1209"/>
                    </a:cubicBezTo>
                    <a:cubicBezTo>
                      <a:pt x="415" y="1201"/>
                      <a:pt x="426" y="1199"/>
                      <a:pt x="413" y="1195"/>
                    </a:cubicBezTo>
                    <a:cubicBezTo>
                      <a:pt x="413" y="1195"/>
                      <a:pt x="413" y="1195"/>
                      <a:pt x="413" y="1195"/>
                    </a:cubicBezTo>
                    <a:cubicBezTo>
                      <a:pt x="408" y="1193"/>
                      <a:pt x="412" y="1190"/>
                      <a:pt x="407" y="1190"/>
                    </a:cubicBezTo>
                    <a:cubicBezTo>
                      <a:pt x="405" y="1191"/>
                      <a:pt x="388" y="1196"/>
                      <a:pt x="399" y="1195"/>
                    </a:cubicBezTo>
                    <a:close/>
                    <a:moveTo>
                      <a:pt x="414" y="1287"/>
                    </a:moveTo>
                    <a:cubicBezTo>
                      <a:pt x="402" y="1308"/>
                      <a:pt x="425" y="1293"/>
                      <a:pt x="424" y="1284"/>
                    </a:cubicBezTo>
                    <a:cubicBezTo>
                      <a:pt x="424" y="1284"/>
                      <a:pt x="424" y="1284"/>
                      <a:pt x="424" y="1284"/>
                    </a:cubicBezTo>
                    <a:cubicBezTo>
                      <a:pt x="418" y="1278"/>
                      <a:pt x="416" y="1284"/>
                      <a:pt x="414" y="1287"/>
                    </a:cubicBezTo>
                    <a:close/>
                    <a:moveTo>
                      <a:pt x="392" y="1446"/>
                    </a:moveTo>
                    <a:cubicBezTo>
                      <a:pt x="392" y="1446"/>
                      <a:pt x="392" y="1446"/>
                      <a:pt x="392" y="1446"/>
                    </a:cubicBezTo>
                    <a:cubicBezTo>
                      <a:pt x="393" y="1440"/>
                      <a:pt x="381" y="1445"/>
                      <a:pt x="382" y="1448"/>
                    </a:cubicBezTo>
                    <a:cubicBezTo>
                      <a:pt x="384" y="1455"/>
                      <a:pt x="403" y="1453"/>
                      <a:pt x="392" y="1446"/>
                    </a:cubicBezTo>
                    <a:close/>
                    <a:moveTo>
                      <a:pt x="361" y="950"/>
                    </a:moveTo>
                    <a:cubicBezTo>
                      <a:pt x="370" y="953"/>
                      <a:pt x="374" y="954"/>
                      <a:pt x="382" y="960"/>
                    </a:cubicBezTo>
                    <a:cubicBezTo>
                      <a:pt x="386" y="964"/>
                      <a:pt x="393" y="973"/>
                      <a:pt x="396" y="969"/>
                    </a:cubicBezTo>
                    <a:cubicBezTo>
                      <a:pt x="400" y="962"/>
                      <a:pt x="366" y="938"/>
                      <a:pt x="366" y="937"/>
                    </a:cubicBezTo>
                    <a:cubicBezTo>
                      <a:pt x="366" y="937"/>
                      <a:pt x="366" y="937"/>
                      <a:pt x="366" y="937"/>
                    </a:cubicBezTo>
                    <a:cubicBezTo>
                      <a:pt x="367" y="936"/>
                      <a:pt x="362" y="937"/>
                      <a:pt x="363" y="938"/>
                    </a:cubicBezTo>
                    <a:cubicBezTo>
                      <a:pt x="364" y="942"/>
                      <a:pt x="358" y="949"/>
                      <a:pt x="361" y="950"/>
                    </a:cubicBezTo>
                    <a:close/>
                    <a:moveTo>
                      <a:pt x="353" y="1009"/>
                    </a:moveTo>
                    <a:cubicBezTo>
                      <a:pt x="352" y="1010"/>
                      <a:pt x="370" y="1038"/>
                      <a:pt x="361" y="1030"/>
                    </a:cubicBezTo>
                    <a:cubicBezTo>
                      <a:pt x="358" y="1026"/>
                      <a:pt x="350" y="1021"/>
                      <a:pt x="358" y="1029"/>
                    </a:cubicBezTo>
                    <a:cubicBezTo>
                      <a:pt x="358" y="1029"/>
                      <a:pt x="358" y="1029"/>
                      <a:pt x="358" y="1029"/>
                    </a:cubicBezTo>
                    <a:cubicBezTo>
                      <a:pt x="358" y="1030"/>
                      <a:pt x="358" y="1030"/>
                      <a:pt x="358" y="1030"/>
                    </a:cubicBezTo>
                    <a:cubicBezTo>
                      <a:pt x="360" y="1032"/>
                      <a:pt x="362" y="1034"/>
                      <a:pt x="364" y="1036"/>
                    </a:cubicBezTo>
                    <a:cubicBezTo>
                      <a:pt x="387" y="1053"/>
                      <a:pt x="359" y="1028"/>
                      <a:pt x="367" y="1020"/>
                    </a:cubicBezTo>
                    <a:cubicBezTo>
                      <a:pt x="368" y="1019"/>
                      <a:pt x="370" y="1019"/>
                      <a:pt x="372" y="1018"/>
                    </a:cubicBezTo>
                    <a:cubicBezTo>
                      <a:pt x="372" y="1018"/>
                      <a:pt x="373" y="1018"/>
                      <a:pt x="373" y="1018"/>
                    </a:cubicBezTo>
                    <a:cubicBezTo>
                      <a:pt x="383" y="1015"/>
                      <a:pt x="398" y="1017"/>
                      <a:pt x="397" y="1013"/>
                    </a:cubicBezTo>
                    <a:cubicBezTo>
                      <a:pt x="397" y="1011"/>
                      <a:pt x="378" y="1000"/>
                      <a:pt x="378" y="1004"/>
                    </a:cubicBezTo>
                    <a:cubicBezTo>
                      <a:pt x="377" y="1005"/>
                      <a:pt x="381" y="1005"/>
                      <a:pt x="381" y="1005"/>
                    </a:cubicBezTo>
                    <a:cubicBezTo>
                      <a:pt x="387" y="1006"/>
                      <a:pt x="392" y="1016"/>
                      <a:pt x="381" y="1008"/>
                    </a:cubicBezTo>
                    <a:cubicBezTo>
                      <a:pt x="373" y="1002"/>
                      <a:pt x="382" y="1013"/>
                      <a:pt x="382" y="1013"/>
                    </a:cubicBezTo>
                    <a:cubicBezTo>
                      <a:pt x="380" y="1015"/>
                      <a:pt x="377" y="1016"/>
                      <a:pt x="373" y="1018"/>
                    </a:cubicBezTo>
                    <a:cubicBezTo>
                      <a:pt x="373" y="1018"/>
                      <a:pt x="372" y="1018"/>
                      <a:pt x="372" y="1018"/>
                    </a:cubicBezTo>
                    <a:cubicBezTo>
                      <a:pt x="368" y="1019"/>
                      <a:pt x="363" y="1019"/>
                      <a:pt x="361" y="1018"/>
                    </a:cubicBezTo>
                    <a:cubicBezTo>
                      <a:pt x="359" y="1017"/>
                      <a:pt x="354" y="1008"/>
                      <a:pt x="353" y="1009"/>
                    </a:cubicBezTo>
                    <a:close/>
                    <a:moveTo>
                      <a:pt x="366" y="1507"/>
                    </a:moveTo>
                    <a:cubicBezTo>
                      <a:pt x="359" y="1507"/>
                      <a:pt x="368" y="1512"/>
                      <a:pt x="374" y="1509"/>
                    </a:cubicBezTo>
                    <a:cubicBezTo>
                      <a:pt x="375" y="1509"/>
                      <a:pt x="375" y="1509"/>
                      <a:pt x="375" y="1509"/>
                    </a:cubicBezTo>
                    <a:cubicBezTo>
                      <a:pt x="380" y="1507"/>
                      <a:pt x="369" y="1506"/>
                      <a:pt x="366" y="1507"/>
                    </a:cubicBezTo>
                    <a:close/>
                    <a:moveTo>
                      <a:pt x="362" y="1572"/>
                    </a:moveTo>
                    <a:cubicBezTo>
                      <a:pt x="362" y="1575"/>
                      <a:pt x="368" y="1572"/>
                      <a:pt x="370" y="1573"/>
                    </a:cubicBezTo>
                    <a:cubicBezTo>
                      <a:pt x="372" y="1577"/>
                      <a:pt x="379" y="1574"/>
                      <a:pt x="382" y="1573"/>
                    </a:cubicBezTo>
                    <a:cubicBezTo>
                      <a:pt x="383" y="1572"/>
                      <a:pt x="383" y="1572"/>
                      <a:pt x="383" y="1572"/>
                    </a:cubicBezTo>
                    <a:cubicBezTo>
                      <a:pt x="380" y="1569"/>
                      <a:pt x="362" y="1565"/>
                      <a:pt x="362" y="1572"/>
                    </a:cubicBezTo>
                    <a:close/>
                    <a:moveTo>
                      <a:pt x="325" y="1229"/>
                    </a:moveTo>
                    <a:cubicBezTo>
                      <a:pt x="325" y="1229"/>
                      <a:pt x="325" y="1229"/>
                      <a:pt x="325" y="1229"/>
                    </a:cubicBezTo>
                    <a:cubicBezTo>
                      <a:pt x="325" y="1224"/>
                      <a:pt x="309" y="1227"/>
                      <a:pt x="310" y="1232"/>
                    </a:cubicBezTo>
                    <a:cubicBezTo>
                      <a:pt x="312" y="1239"/>
                      <a:pt x="322" y="1240"/>
                      <a:pt x="327" y="1244"/>
                    </a:cubicBezTo>
                    <a:cubicBezTo>
                      <a:pt x="329" y="1247"/>
                      <a:pt x="330" y="1256"/>
                      <a:pt x="333" y="1255"/>
                    </a:cubicBezTo>
                    <a:cubicBezTo>
                      <a:pt x="335" y="1255"/>
                      <a:pt x="340" y="1244"/>
                      <a:pt x="350" y="1248"/>
                    </a:cubicBezTo>
                    <a:cubicBezTo>
                      <a:pt x="361" y="1252"/>
                      <a:pt x="338" y="1259"/>
                      <a:pt x="351" y="1258"/>
                    </a:cubicBezTo>
                    <a:cubicBezTo>
                      <a:pt x="352" y="1258"/>
                      <a:pt x="354" y="1264"/>
                      <a:pt x="356" y="1262"/>
                    </a:cubicBezTo>
                    <a:cubicBezTo>
                      <a:pt x="356" y="1261"/>
                      <a:pt x="355" y="1260"/>
                      <a:pt x="355" y="1259"/>
                    </a:cubicBezTo>
                    <a:cubicBezTo>
                      <a:pt x="350" y="1246"/>
                      <a:pt x="369" y="1244"/>
                      <a:pt x="366" y="1239"/>
                    </a:cubicBezTo>
                    <a:cubicBezTo>
                      <a:pt x="365" y="1238"/>
                      <a:pt x="361" y="1237"/>
                      <a:pt x="360" y="1237"/>
                    </a:cubicBezTo>
                    <a:cubicBezTo>
                      <a:pt x="354" y="1238"/>
                      <a:pt x="331" y="1242"/>
                      <a:pt x="325" y="1229"/>
                    </a:cubicBezTo>
                    <a:close/>
                    <a:moveTo>
                      <a:pt x="333" y="1427"/>
                    </a:moveTo>
                    <a:cubicBezTo>
                      <a:pt x="335" y="1423"/>
                      <a:pt x="326" y="1424"/>
                      <a:pt x="330" y="1417"/>
                    </a:cubicBezTo>
                    <a:cubicBezTo>
                      <a:pt x="328" y="1416"/>
                      <a:pt x="327" y="1417"/>
                      <a:pt x="325" y="1417"/>
                    </a:cubicBezTo>
                    <a:cubicBezTo>
                      <a:pt x="317" y="1416"/>
                      <a:pt x="319" y="1425"/>
                      <a:pt x="318" y="1425"/>
                    </a:cubicBezTo>
                    <a:cubicBezTo>
                      <a:pt x="317" y="1425"/>
                      <a:pt x="324" y="1439"/>
                      <a:pt x="328" y="1433"/>
                    </a:cubicBezTo>
                    <a:cubicBezTo>
                      <a:pt x="330" y="1432"/>
                      <a:pt x="324" y="1432"/>
                      <a:pt x="323" y="1431"/>
                    </a:cubicBezTo>
                    <a:cubicBezTo>
                      <a:pt x="316" y="1412"/>
                      <a:pt x="332" y="1429"/>
                      <a:pt x="333" y="1427"/>
                    </a:cubicBezTo>
                    <a:close/>
                    <a:moveTo>
                      <a:pt x="318" y="1465"/>
                    </a:moveTo>
                    <a:cubicBezTo>
                      <a:pt x="318" y="1465"/>
                      <a:pt x="318" y="1465"/>
                      <a:pt x="318" y="1465"/>
                    </a:cubicBezTo>
                    <a:cubicBezTo>
                      <a:pt x="321" y="1459"/>
                      <a:pt x="310" y="1467"/>
                      <a:pt x="309" y="1468"/>
                    </a:cubicBezTo>
                    <a:cubicBezTo>
                      <a:pt x="304" y="1474"/>
                      <a:pt x="316" y="1468"/>
                      <a:pt x="318" y="1465"/>
                    </a:cubicBezTo>
                    <a:close/>
                    <a:moveTo>
                      <a:pt x="306" y="1578"/>
                    </a:moveTo>
                    <a:cubicBezTo>
                      <a:pt x="315" y="1570"/>
                      <a:pt x="302" y="1567"/>
                      <a:pt x="300" y="1559"/>
                    </a:cubicBezTo>
                    <a:cubicBezTo>
                      <a:pt x="300" y="1557"/>
                      <a:pt x="296" y="1554"/>
                      <a:pt x="295" y="1553"/>
                    </a:cubicBezTo>
                    <a:cubicBezTo>
                      <a:pt x="290" y="1555"/>
                      <a:pt x="282" y="1562"/>
                      <a:pt x="284" y="1565"/>
                    </a:cubicBezTo>
                    <a:cubicBezTo>
                      <a:pt x="287" y="1574"/>
                      <a:pt x="291" y="1557"/>
                      <a:pt x="294" y="1558"/>
                    </a:cubicBezTo>
                    <a:cubicBezTo>
                      <a:pt x="299" y="1559"/>
                      <a:pt x="298" y="1569"/>
                      <a:pt x="303" y="1569"/>
                    </a:cubicBezTo>
                    <a:cubicBezTo>
                      <a:pt x="308" y="1569"/>
                      <a:pt x="305" y="1579"/>
                      <a:pt x="306" y="1578"/>
                    </a:cubicBezTo>
                    <a:close/>
                    <a:moveTo>
                      <a:pt x="277" y="1514"/>
                    </a:moveTo>
                    <a:cubicBezTo>
                      <a:pt x="277" y="1518"/>
                      <a:pt x="287" y="1512"/>
                      <a:pt x="290" y="1515"/>
                    </a:cubicBezTo>
                    <a:cubicBezTo>
                      <a:pt x="295" y="1521"/>
                      <a:pt x="301" y="1526"/>
                      <a:pt x="300" y="1509"/>
                    </a:cubicBezTo>
                    <a:cubicBezTo>
                      <a:pt x="299" y="1508"/>
                      <a:pt x="299" y="1508"/>
                      <a:pt x="299" y="1508"/>
                    </a:cubicBezTo>
                    <a:cubicBezTo>
                      <a:pt x="299" y="1508"/>
                      <a:pt x="299" y="1498"/>
                      <a:pt x="299" y="1498"/>
                    </a:cubicBezTo>
                    <a:cubicBezTo>
                      <a:pt x="292" y="1498"/>
                      <a:pt x="297" y="1506"/>
                      <a:pt x="291" y="1503"/>
                    </a:cubicBezTo>
                    <a:cubicBezTo>
                      <a:pt x="278" y="1495"/>
                      <a:pt x="292" y="1508"/>
                      <a:pt x="291" y="1510"/>
                    </a:cubicBezTo>
                    <a:cubicBezTo>
                      <a:pt x="290" y="1513"/>
                      <a:pt x="277" y="1507"/>
                      <a:pt x="277" y="1514"/>
                    </a:cubicBezTo>
                    <a:close/>
                    <a:moveTo>
                      <a:pt x="279" y="1245"/>
                    </a:moveTo>
                    <a:cubicBezTo>
                      <a:pt x="276" y="1243"/>
                      <a:pt x="275" y="1238"/>
                      <a:pt x="272" y="1236"/>
                    </a:cubicBezTo>
                    <a:cubicBezTo>
                      <a:pt x="269" y="1235"/>
                      <a:pt x="267" y="1232"/>
                      <a:pt x="264" y="1230"/>
                    </a:cubicBezTo>
                    <a:cubicBezTo>
                      <a:pt x="263" y="1230"/>
                      <a:pt x="263" y="1230"/>
                      <a:pt x="263" y="1230"/>
                    </a:cubicBezTo>
                    <a:cubicBezTo>
                      <a:pt x="260" y="1230"/>
                      <a:pt x="262" y="1233"/>
                      <a:pt x="264" y="1234"/>
                    </a:cubicBezTo>
                    <a:cubicBezTo>
                      <a:pt x="265" y="1234"/>
                      <a:pt x="266" y="1237"/>
                      <a:pt x="267" y="1238"/>
                    </a:cubicBezTo>
                    <a:cubicBezTo>
                      <a:pt x="267" y="1243"/>
                      <a:pt x="283" y="1248"/>
                      <a:pt x="279" y="1245"/>
                    </a:cubicBezTo>
                    <a:close/>
                    <a:moveTo>
                      <a:pt x="297" y="1399"/>
                    </a:moveTo>
                    <a:cubicBezTo>
                      <a:pt x="297" y="1399"/>
                      <a:pt x="297" y="1399"/>
                      <a:pt x="297" y="1399"/>
                    </a:cubicBezTo>
                    <a:cubicBezTo>
                      <a:pt x="297" y="1396"/>
                      <a:pt x="289" y="1400"/>
                      <a:pt x="289" y="1403"/>
                    </a:cubicBezTo>
                    <a:cubicBezTo>
                      <a:pt x="289" y="1410"/>
                      <a:pt x="300" y="1413"/>
                      <a:pt x="297" y="1399"/>
                    </a:cubicBezTo>
                    <a:close/>
                    <a:moveTo>
                      <a:pt x="291" y="1449"/>
                    </a:moveTo>
                    <a:cubicBezTo>
                      <a:pt x="296" y="1445"/>
                      <a:pt x="295" y="1442"/>
                      <a:pt x="293" y="1438"/>
                    </a:cubicBezTo>
                    <a:cubicBezTo>
                      <a:pt x="292" y="1437"/>
                      <a:pt x="292" y="1437"/>
                      <a:pt x="292" y="1437"/>
                    </a:cubicBezTo>
                    <a:cubicBezTo>
                      <a:pt x="290" y="1435"/>
                      <a:pt x="286" y="1455"/>
                      <a:pt x="291" y="1449"/>
                    </a:cubicBezTo>
                    <a:close/>
                    <a:moveTo>
                      <a:pt x="310" y="1553"/>
                    </a:moveTo>
                    <a:cubicBezTo>
                      <a:pt x="311" y="1553"/>
                      <a:pt x="315" y="1533"/>
                      <a:pt x="315" y="1531"/>
                    </a:cubicBezTo>
                    <a:cubicBezTo>
                      <a:pt x="315" y="1531"/>
                      <a:pt x="315" y="1531"/>
                      <a:pt x="315" y="1531"/>
                    </a:cubicBezTo>
                    <a:cubicBezTo>
                      <a:pt x="312" y="1528"/>
                      <a:pt x="310" y="1529"/>
                      <a:pt x="311" y="1533"/>
                    </a:cubicBezTo>
                    <a:cubicBezTo>
                      <a:pt x="312" y="1538"/>
                      <a:pt x="300" y="1531"/>
                      <a:pt x="298" y="1535"/>
                    </a:cubicBezTo>
                    <a:cubicBezTo>
                      <a:pt x="297" y="1538"/>
                      <a:pt x="308" y="1553"/>
                      <a:pt x="310" y="1553"/>
                    </a:cubicBezTo>
                    <a:close/>
                    <a:moveTo>
                      <a:pt x="325" y="933"/>
                    </a:moveTo>
                    <a:cubicBezTo>
                      <a:pt x="325" y="932"/>
                      <a:pt x="325" y="932"/>
                      <a:pt x="325" y="932"/>
                    </a:cubicBezTo>
                    <a:cubicBezTo>
                      <a:pt x="325" y="925"/>
                      <a:pt x="316" y="935"/>
                      <a:pt x="315" y="937"/>
                    </a:cubicBezTo>
                    <a:cubicBezTo>
                      <a:pt x="314" y="943"/>
                      <a:pt x="321" y="941"/>
                      <a:pt x="323" y="946"/>
                    </a:cubicBezTo>
                    <a:cubicBezTo>
                      <a:pt x="329" y="965"/>
                      <a:pt x="318" y="952"/>
                      <a:pt x="322" y="962"/>
                    </a:cubicBezTo>
                    <a:cubicBezTo>
                      <a:pt x="323" y="965"/>
                      <a:pt x="330" y="978"/>
                      <a:pt x="333" y="978"/>
                    </a:cubicBezTo>
                    <a:cubicBezTo>
                      <a:pt x="334" y="977"/>
                      <a:pt x="328" y="965"/>
                      <a:pt x="328" y="963"/>
                    </a:cubicBezTo>
                    <a:cubicBezTo>
                      <a:pt x="327" y="942"/>
                      <a:pt x="323" y="941"/>
                      <a:pt x="325" y="933"/>
                    </a:cubicBezTo>
                    <a:close/>
                    <a:moveTo>
                      <a:pt x="295" y="888"/>
                    </a:moveTo>
                    <a:cubicBezTo>
                      <a:pt x="292" y="888"/>
                      <a:pt x="268" y="879"/>
                      <a:pt x="268" y="880"/>
                    </a:cubicBezTo>
                    <a:cubicBezTo>
                      <a:pt x="267" y="883"/>
                      <a:pt x="284" y="892"/>
                      <a:pt x="282" y="898"/>
                    </a:cubicBezTo>
                    <a:cubicBezTo>
                      <a:pt x="281" y="900"/>
                      <a:pt x="268" y="888"/>
                      <a:pt x="264" y="888"/>
                    </a:cubicBezTo>
                    <a:cubicBezTo>
                      <a:pt x="263" y="888"/>
                      <a:pt x="264" y="891"/>
                      <a:pt x="264" y="892"/>
                    </a:cubicBezTo>
                    <a:cubicBezTo>
                      <a:pt x="270" y="898"/>
                      <a:pt x="297" y="907"/>
                      <a:pt x="301" y="912"/>
                    </a:cubicBezTo>
                    <a:cubicBezTo>
                      <a:pt x="306" y="920"/>
                      <a:pt x="307" y="943"/>
                      <a:pt x="305" y="944"/>
                    </a:cubicBezTo>
                    <a:cubicBezTo>
                      <a:pt x="302" y="945"/>
                      <a:pt x="299" y="928"/>
                      <a:pt x="298" y="930"/>
                    </a:cubicBezTo>
                    <a:cubicBezTo>
                      <a:pt x="296" y="933"/>
                      <a:pt x="299" y="945"/>
                      <a:pt x="301" y="946"/>
                    </a:cubicBezTo>
                    <a:cubicBezTo>
                      <a:pt x="304" y="948"/>
                      <a:pt x="309" y="951"/>
                      <a:pt x="308" y="954"/>
                    </a:cubicBezTo>
                    <a:cubicBezTo>
                      <a:pt x="308" y="954"/>
                      <a:pt x="304" y="963"/>
                      <a:pt x="306" y="961"/>
                    </a:cubicBezTo>
                    <a:cubicBezTo>
                      <a:pt x="316" y="955"/>
                      <a:pt x="309" y="939"/>
                      <a:pt x="310" y="929"/>
                    </a:cubicBezTo>
                    <a:cubicBezTo>
                      <a:pt x="310" y="928"/>
                      <a:pt x="310" y="928"/>
                      <a:pt x="310" y="928"/>
                    </a:cubicBezTo>
                    <a:cubicBezTo>
                      <a:pt x="308" y="921"/>
                      <a:pt x="300" y="907"/>
                      <a:pt x="311" y="905"/>
                    </a:cubicBezTo>
                    <a:cubicBezTo>
                      <a:pt x="317" y="903"/>
                      <a:pt x="329" y="906"/>
                      <a:pt x="333" y="911"/>
                    </a:cubicBezTo>
                    <a:cubicBezTo>
                      <a:pt x="333" y="912"/>
                      <a:pt x="339" y="920"/>
                      <a:pt x="339" y="916"/>
                    </a:cubicBezTo>
                    <a:cubicBezTo>
                      <a:pt x="340" y="914"/>
                      <a:pt x="314" y="887"/>
                      <a:pt x="313" y="886"/>
                    </a:cubicBezTo>
                    <a:cubicBezTo>
                      <a:pt x="308" y="885"/>
                      <a:pt x="313" y="894"/>
                      <a:pt x="308" y="894"/>
                    </a:cubicBezTo>
                    <a:cubicBezTo>
                      <a:pt x="301" y="894"/>
                      <a:pt x="301" y="888"/>
                      <a:pt x="295" y="888"/>
                    </a:cubicBezTo>
                    <a:close/>
                    <a:moveTo>
                      <a:pt x="275" y="844"/>
                    </a:moveTo>
                    <a:cubicBezTo>
                      <a:pt x="278" y="844"/>
                      <a:pt x="291" y="849"/>
                      <a:pt x="293" y="847"/>
                    </a:cubicBezTo>
                    <a:cubicBezTo>
                      <a:pt x="296" y="845"/>
                      <a:pt x="271" y="839"/>
                      <a:pt x="269" y="838"/>
                    </a:cubicBezTo>
                    <a:cubicBezTo>
                      <a:pt x="268" y="838"/>
                      <a:pt x="268" y="838"/>
                      <a:pt x="268" y="838"/>
                    </a:cubicBezTo>
                    <a:cubicBezTo>
                      <a:pt x="249" y="821"/>
                      <a:pt x="258" y="845"/>
                      <a:pt x="275" y="844"/>
                    </a:cubicBezTo>
                    <a:close/>
                    <a:moveTo>
                      <a:pt x="254" y="1262"/>
                    </a:moveTo>
                    <a:cubicBezTo>
                      <a:pt x="259" y="1263"/>
                      <a:pt x="261" y="1254"/>
                      <a:pt x="262" y="1251"/>
                    </a:cubicBezTo>
                    <a:cubicBezTo>
                      <a:pt x="262" y="1251"/>
                      <a:pt x="262" y="1251"/>
                      <a:pt x="262" y="1251"/>
                    </a:cubicBezTo>
                    <a:cubicBezTo>
                      <a:pt x="265" y="1244"/>
                      <a:pt x="247" y="1259"/>
                      <a:pt x="254" y="1262"/>
                    </a:cubicBezTo>
                    <a:close/>
                    <a:moveTo>
                      <a:pt x="201" y="1128"/>
                    </a:moveTo>
                    <a:cubicBezTo>
                      <a:pt x="201" y="1128"/>
                      <a:pt x="201" y="1128"/>
                      <a:pt x="201" y="1128"/>
                    </a:cubicBezTo>
                    <a:cubicBezTo>
                      <a:pt x="196" y="1124"/>
                      <a:pt x="210" y="1141"/>
                      <a:pt x="215" y="1144"/>
                    </a:cubicBezTo>
                    <a:cubicBezTo>
                      <a:pt x="221" y="1149"/>
                      <a:pt x="231" y="1148"/>
                      <a:pt x="238" y="1153"/>
                    </a:cubicBezTo>
                    <a:cubicBezTo>
                      <a:pt x="239" y="1154"/>
                      <a:pt x="240" y="1156"/>
                      <a:pt x="241" y="1157"/>
                    </a:cubicBezTo>
                    <a:cubicBezTo>
                      <a:pt x="241" y="1158"/>
                      <a:pt x="242" y="1165"/>
                      <a:pt x="244" y="1162"/>
                    </a:cubicBezTo>
                    <a:cubicBezTo>
                      <a:pt x="249" y="1154"/>
                      <a:pt x="212" y="1139"/>
                      <a:pt x="201" y="1128"/>
                    </a:cubicBezTo>
                    <a:close/>
                    <a:moveTo>
                      <a:pt x="190" y="1374"/>
                    </a:moveTo>
                    <a:cubicBezTo>
                      <a:pt x="189" y="1371"/>
                      <a:pt x="191" y="1369"/>
                      <a:pt x="190" y="1367"/>
                    </a:cubicBezTo>
                    <a:cubicBezTo>
                      <a:pt x="189" y="1366"/>
                      <a:pt x="189" y="1366"/>
                      <a:pt x="189" y="1366"/>
                    </a:cubicBezTo>
                    <a:cubicBezTo>
                      <a:pt x="188" y="1363"/>
                      <a:pt x="182" y="1348"/>
                      <a:pt x="179" y="1349"/>
                    </a:cubicBezTo>
                    <a:cubicBezTo>
                      <a:pt x="173" y="1350"/>
                      <a:pt x="207" y="1403"/>
                      <a:pt x="190" y="1374"/>
                    </a:cubicBezTo>
                    <a:close/>
                    <a:moveTo>
                      <a:pt x="180" y="1391"/>
                    </a:moveTo>
                    <a:cubicBezTo>
                      <a:pt x="179" y="1391"/>
                      <a:pt x="179" y="1391"/>
                      <a:pt x="179" y="1391"/>
                    </a:cubicBezTo>
                    <a:cubicBezTo>
                      <a:pt x="176" y="1386"/>
                      <a:pt x="173" y="1372"/>
                      <a:pt x="170" y="1377"/>
                    </a:cubicBezTo>
                    <a:cubicBezTo>
                      <a:pt x="166" y="1384"/>
                      <a:pt x="182" y="1395"/>
                      <a:pt x="180" y="1391"/>
                    </a:cubicBezTo>
                    <a:close/>
                    <a:moveTo>
                      <a:pt x="205" y="1430"/>
                    </a:moveTo>
                    <a:cubicBezTo>
                      <a:pt x="205" y="1431"/>
                      <a:pt x="206" y="1434"/>
                      <a:pt x="207" y="1434"/>
                    </a:cubicBezTo>
                    <a:cubicBezTo>
                      <a:pt x="209" y="1434"/>
                      <a:pt x="208" y="1430"/>
                      <a:pt x="208" y="1429"/>
                    </a:cubicBezTo>
                    <a:cubicBezTo>
                      <a:pt x="208" y="1414"/>
                      <a:pt x="193" y="1408"/>
                      <a:pt x="193" y="1393"/>
                    </a:cubicBezTo>
                    <a:cubicBezTo>
                      <a:pt x="193" y="1393"/>
                      <a:pt x="193" y="1393"/>
                      <a:pt x="193" y="1393"/>
                    </a:cubicBezTo>
                    <a:cubicBezTo>
                      <a:pt x="185" y="1385"/>
                      <a:pt x="204" y="1430"/>
                      <a:pt x="205" y="1430"/>
                    </a:cubicBezTo>
                    <a:close/>
                    <a:moveTo>
                      <a:pt x="219" y="1068"/>
                    </a:moveTo>
                    <a:cubicBezTo>
                      <a:pt x="221" y="1065"/>
                      <a:pt x="206" y="1060"/>
                      <a:pt x="203" y="1060"/>
                    </a:cubicBezTo>
                    <a:cubicBezTo>
                      <a:pt x="203" y="1060"/>
                      <a:pt x="203" y="1060"/>
                      <a:pt x="203" y="1060"/>
                    </a:cubicBezTo>
                    <a:cubicBezTo>
                      <a:pt x="196" y="1060"/>
                      <a:pt x="217" y="1070"/>
                      <a:pt x="219" y="1068"/>
                    </a:cubicBezTo>
                    <a:close/>
                    <a:moveTo>
                      <a:pt x="210" y="896"/>
                    </a:moveTo>
                    <a:cubicBezTo>
                      <a:pt x="210" y="896"/>
                      <a:pt x="210" y="896"/>
                      <a:pt x="210" y="896"/>
                    </a:cubicBezTo>
                    <a:cubicBezTo>
                      <a:pt x="204" y="893"/>
                      <a:pt x="184" y="897"/>
                      <a:pt x="190" y="900"/>
                    </a:cubicBezTo>
                    <a:cubicBezTo>
                      <a:pt x="198" y="904"/>
                      <a:pt x="203" y="897"/>
                      <a:pt x="212" y="901"/>
                    </a:cubicBezTo>
                    <a:cubicBezTo>
                      <a:pt x="213" y="901"/>
                      <a:pt x="228" y="905"/>
                      <a:pt x="226" y="901"/>
                    </a:cubicBezTo>
                    <a:cubicBezTo>
                      <a:pt x="225" y="898"/>
                      <a:pt x="214" y="899"/>
                      <a:pt x="210" y="896"/>
                    </a:cubicBezTo>
                    <a:close/>
                    <a:moveTo>
                      <a:pt x="205" y="863"/>
                    </a:moveTo>
                    <a:cubicBezTo>
                      <a:pt x="206" y="863"/>
                      <a:pt x="211" y="869"/>
                      <a:pt x="212" y="869"/>
                    </a:cubicBezTo>
                    <a:cubicBezTo>
                      <a:pt x="219" y="861"/>
                      <a:pt x="189" y="852"/>
                      <a:pt x="185" y="847"/>
                    </a:cubicBezTo>
                    <a:cubicBezTo>
                      <a:pt x="176" y="836"/>
                      <a:pt x="193" y="842"/>
                      <a:pt x="195" y="839"/>
                    </a:cubicBezTo>
                    <a:cubicBezTo>
                      <a:pt x="198" y="833"/>
                      <a:pt x="181" y="835"/>
                      <a:pt x="180" y="828"/>
                    </a:cubicBezTo>
                    <a:cubicBezTo>
                      <a:pt x="177" y="815"/>
                      <a:pt x="214" y="842"/>
                      <a:pt x="203" y="822"/>
                    </a:cubicBezTo>
                    <a:cubicBezTo>
                      <a:pt x="203" y="821"/>
                      <a:pt x="203" y="821"/>
                      <a:pt x="203" y="821"/>
                    </a:cubicBezTo>
                    <a:cubicBezTo>
                      <a:pt x="197" y="818"/>
                      <a:pt x="187" y="821"/>
                      <a:pt x="181" y="822"/>
                    </a:cubicBezTo>
                    <a:cubicBezTo>
                      <a:pt x="179" y="822"/>
                      <a:pt x="173" y="828"/>
                      <a:pt x="173" y="829"/>
                    </a:cubicBezTo>
                    <a:cubicBezTo>
                      <a:pt x="172" y="832"/>
                      <a:pt x="167" y="828"/>
                      <a:pt x="167" y="830"/>
                    </a:cubicBezTo>
                    <a:cubicBezTo>
                      <a:pt x="161" y="840"/>
                      <a:pt x="199" y="859"/>
                      <a:pt x="205" y="863"/>
                    </a:cubicBezTo>
                    <a:close/>
                    <a:moveTo>
                      <a:pt x="130" y="824"/>
                    </a:moveTo>
                    <a:cubicBezTo>
                      <a:pt x="134" y="826"/>
                      <a:pt x="160" y="831"/>
                      <a:pt x="162" y="827"/>
                    </a:cubicBezTo>
                    <a:cubicBezTo>
                      <a:pt x="162" y="827"/>
                      <a:pt x="130" y="824"/>
                      <a:pt x="130" y="816"/>
                    </a:cubicBezTo>
                    <a:cubicBezTo>
                      <a:pt x="130" y="816"/>
                      <a:pt x="130" y="816"/>
                      <a:pt x="130" y="816"/>
                    </a:cubicBezTo>
                    <a:cubicBezTo>
                      <a:pt x="126" y="812"/>
                      <a:pt x="127" y="821"/>
                      <a:pt x="130" y="824"/>
                    </a:cubicBezTo>
                    <a:close/>
                    <a:moveTo>
                      <a:pt x="132" y="833"/>
                    </a:moveTo>
                    <a:cubicBezTo>
                      <a:pt x="136" y="834"/>
                      <a:pt x="142" y="845"/>
                      <a:pt x="147" y="842"/>
                    </a:cubicBezTo>
                    <a:cubicBezTo>
                      <a:pt x="152" y="840"/>
                      <a:pt x="146" y="834"/>
                      <a:pt x="144" y="832"/>
                    </a:cubicBezTo>
                    <a:cubicBezTo>
                      <a:pt x="144" y="832"/>
                      <a:pt x="144" y="832"/>
                      <a:pt x="144" y="832"/>
                    </a:cubicBezTo>
                    <a:cubicBezTo>
                      <a:pt x="143" y="831"/>
                      <a:pt x="127" y="830"/>
                      <a:pt x="127" y="831"/>
                    </a:cubicBezTo>
                    <a:cubicBezTo>
                      <a:pt x="127" y="832"/>
                      <a:pt x="131" y="833"/>
                      <a:pt x="132" y="833"/>
                    </a:cubicBezTo>
                    <a:close/>
                    <a:moveTo>
                      <a:pt x="142" y="895"/>
                    </a:moveTo>
                    <a:cubicBezTo>
                      <a:pt x="146" y="894"/>
                      <a:pt x="144" y="892"/>
                      <a:pt x="145" y="889"/>
                    </a:cubicBezTo>
                    <a:cubicBezTo>
                      <a:pt x="146" y="885"/>
                      <a:pt x="144" y="887"/>
                      <a:pt x="144" y="883"/>
                    </a:cubicBezTo>
                    <a:cubicBezTo>
                      <a:pt x="144" y="882"/>
                      <a:pt x="144" y="882"/>
                      <a:pt x="144" y="882"/>
                    </a:cubicBezTo>
                    <a:cubicBezTo>
                      <a:pt x="137" y="874"/>
                      <a:pt x="122" y="898"/>
                      <a:pt x="142" y="895"/>
                    </a:cubicBezTo>
                    <a:close/>
                    <a:moveTo>
                      <a:pt x="172" y="1018"/>
                    </a:moveTo>
                    <a:cubicBezTo>
                      <a:pt x="169" y="1010"/>
                      <a:pt x="148" y="1008"/>
                      <a:pt x="146" y="999"/>
                    </a:cubicBezTo>
                    <a:cubicBezTo>
                      <a:pt x="146" y="999"/>
                      <a:pt x="146" y="999"/>
                      <a:pt x="146" y="999"/>
                    </a:cubicBezTo>
                    <a:cubicBezTo>
                      <a:pt x="144" y="997"/>
                      <a:pt x="143" y="998"/>
                      <a:pt x="144" y="1000"/>
                    </a:cubicBezTo>
                    <a:cubicBezTo>
                      <a:pt x="147" y="1004"/>
                      <a:pt x="152" y="1006"/>
                      <a:pt x="154" y="1011"/>
                    </a:cubicBezTo>
                    <a:cubicBezTo>
                      <a:pt x="156" y="1017"/>
                      <a:pt x="175" y="1024"/>
                      <a:pt x="172" y="1018"/>
                    </a:cubicBezTo>
                    <a:close/>
                    <a:moveTo>
                      <a:pt x="168" y="1429"/>
                    </a:moveTo>
                    <a:cubicBezTo>
                      <a:pt x="169" y="1427"/>
                      <a:pt x="170" y="1434"/>
                      <a:pt x="171" y="1435"/>
                    </a:cubicBezTo>
                    <a:cubicBezTo>
                      <a:pt x="172" y="1437"/>
                      <a:pt x="185" y="1452"/>
                      <a:pt x="186" y="1452"/>
                    </a:cubicBezTo>
                    <a:cubicBezTo>
                      <a:pt x="190" y="1451"/>
                      <a:pt x="180" y="1441"/>
                      <a:pt x="180" y="1440"/>
                    </a:cubicBezTo>
                    <a:cubicBezTo>
                      <a:pt x="179" y="1440"/>
                      <a:pt x="179" y="1440"/>
                      <a:pt x="179" y="1440"/>
                    </a:cubicBezTo>
                    <a:cubicBezTo>
                      <a:pt x="175" y="1436"/>
                      <a:pt x="173" y="1416"/>
                      <a:pt x="171" y="1415"/>
                    </a:cubicBezTo>
                    <a:cubicBezTo>
                      <a:pt x="168" y="1415"/>
                      <a:pt x="170" y="1417"/>
                      <a:pt x="170" y="1418"/>
                    </a:cubicBezTo>
                    <a:cubicBezTo>
                      <a:pt x="175" y="1430"/>
                      <a:pt x="165" y="1423"/>
                      <a:pt x="162" y="1422"/>
                    </a:cubicBezTo>
                    <a:cubicBezTo>
                      <a:pt x="160" y="1422"/>
                      <a:pt x="165" y="1432"/>
                      <a:pt x="168" y="1429"/>
                    </a:cubicBezTo>
                    <a:close/>
                    <a:moveTo>
                      <a:pt x="152" y="1437"/>
                    </a:moveTo>
                    <a:cubicBezTo>
                      <a:pt x="153" y="1438"/>
                      <a:pt x="164" y="1459"/>
                      <a:pt x="164" y="1458"/>
                    </a:cubicBezTo>
                    <a:cubicBezTo>
                      <a:pt x="167" y="1455"/>
                      <a:pt x="164" y="1453"/>
                      <a:pt x="163" y="1452"/>
                    </a:cubicBezTo>
                    <a:cubicBezTo>
                      <a:pt x="148" y="1435"/>
                      <a:pt x="145" y="1423"/>
                      <a:pt x="133" y="1414"/>
                    </a:cubicBezTo>
                    <a:cubicBezTo>
                      <a:pt x="133" y="1414"/>
                      <a:pt x="133" y="1414"/>
                      <a:pt x="133" y="1414"/>
                    </a:cubicBezTo>
                    <a:cubicBezTo>
                      <a:pt x="130" y="1413"/>
                      <a:pt x="132" y="1415"/>
                      <a:pt x="130" y="1416"/>
                    </a:cubicBezTo>
                    <a:cubicBezTo>
                      <a:pt x="125" y="1417"/>
                      <a:pt x="146" y="1432"/>
                      <a:pt x="152" y="1437"/>
                    </a:cubicBezTo>
                    <a:close/>
                    <a:moveTo>
                      <a:pt x="133" y="1445"/>
                    </a:moveTo>
                    <a:cubicBezTo>
                      <a:pt x="136" y="1444"/>
                      <a:pt x="137" y="1438"/>
                      <a:pt x="135" y="1436"/>
                    </a:cubicBezTo>
                    <a:cubicBezTo>
                      <a:pt x="132" y="1433"/>
                      <a:pt x="126" y="1439"/>
                      <a:pt x="127" y="1434"/>
                    </a:cubicBezTo>
                    <a:cubicBezTo>
                      <a:pt x="127" y="1434"/>
                      <a:pt x="127" y="1434"/>
                      <a:pt x="127" y="1434"/>
                    </a:cubicBezTo>
                    <a:cubicBezTo>
                      <a:pt x="125" y="1429"/>
                      <a:pt x="124" y="1446"/>
                      <a:pt x="133" y="1445"/>
                    </a:cubicBezTo>
                    <a:close/>
                    <a:moveTo>
                      <a:pt x="118" y="1485"/>
                    </a:moveTo>
                    <a:cubicBezTo>
                      <a:pt x="119" y="1486"/>
                      <a:pt x="120" y="1493"/>
                      <a:pt x="120" y="1493"/>
                    </a:cubicBezTo>
                    <a:cubicBezTo>
                      <a:pt x="120" y="1493"/>
                      <a:pt x="123" y="1471"/>
                      <a:pt x="123" y="1470"/>
                    </a:cubicBezTo>
                    <a:cubicBezTo>
                      <a:pt x="120" y="1470"/>
                      <a:pt x="119" y="1475"/>
                      <a:pt x="119" y="1478"/>
                    </a:cubicBezTo>
                    <a:cubicBezTo>
                      <a:pt x="119" y="1481"/>
                      <a:pt x="118" y="1469"/>
                      <a:pt x="115" y="1474"/>
                    </a:cubicBezTo>
                    <a:cubicBezTo>
                      <a:pt x="107" y="1486"/>
                      <a:pt x="102" y="1475"/>
                      <a:pt x="102" y="1457"/>
                    </a:cubicBezTo>
                    <a:cubicBezTo>
                      <a:pt x="102" y="1456"/>
                      <a:pt x="102" y="1456"/>
                      <a:pt x="102" y="1456"/>
                    </a:cubicBezTo>
                    <a:cubicBezTo>
                      <a:pt x="99" y="1451"/>
                      <a:pt x="99" y="1468"/>
                      <a:pt x="99" y="1469"/>
                    </a:cubicBezTo>
                    <a:cubicBezTo>
                      <a:pt x="98" y="1487"/>
                      <a:pt x="117" y="1481"/>
                      <a:pt x="118" y="1485"/>
                    </a:cubicBezTo>
                    <a:close/>
                    <a:moveTo>
                      <a:pt x="128" y="1717"/>
                    </a:moveTo>
                    <a:cubicBezTo>
                      <a:pt x="128" y="1717"/>
                      <a:pt x="128" y="1717"/>
                      <a:pt x="128" y="1717"/>
                    </a:cubicBezTo>
                    <a:cubicBezTo>
                      <a:pt x="126" y="1714"/>
                      <a:pt x="121" y="1722"/>
                      <a:pt x="118" y="1723"/>
                    </a:cubicBezTo>
                    <a:cubicBezTo>
                      <a:pt x="117" y="1724"/>
                      <a:pt x="107" y="1726"/>
                      <a:pt x="107" y="1728"/>
                    </a:cubicBezTo>
                    <a:cubicBezTo>
                      <a:pt x="108" y="1730"/>
                      <a:pt x="131" y="1724"/>
                      <a:pt x="128" y="1717"/>
                    </a:cubicBezTo>
                    <a:close/>
                    <a:moveTo>
                      <a:pt x="128" y="1660"/>
                    </a:moveTo>
                    <a:cubicBezTo>
                      <a:pt x="124" y="1662"/>
                      <a:pt x="120" y="1662"/>
                      <a:pt x="119" y="1667"/>
                    </a:cubicBezTo>
                    <a:cubicBezTo>
                      <a:pt x="118" y="1668"/>
                      <a:pt x="117" y="1675"/>
                      <a:pt x="121" y="1672"/>
                    </a:cubicBezTo>
                    <a:cubicBezTo>
                      <a:pt x="125" y="1668"/>
                      <a:pt x="129" y="1663"/>
                      <a:pt x="133" y="1660"/>
                    </a:cubicBezTo>
                    <a:cubicBezTo>
                      <a:pt x="133" y="1660"/>
                      <a:pt x="133" y="1660"/>
                      <a:pt x="133" y="1660"/>
                    </a:cubicBezTo>
                    <a:cubicBezTo>
                      <a:pt x="133" y="1657"/>
                      <a:pt x="130" y="1660"/>
                      <a:pt x="128" y="1660"/>
                    </a:cubicBezTo>
                    <a:close/>
                    <a:moveTo>
                      <a:pt x="213" y="1681"/>
                    </a:moveTo>
                    <a:cubicBezTo>
                      <a:pt x="213" y="1676"/>
                      <a:pt x="203" y="1693"/>
                      <a:pt x="207" y="1695"/>
                    </a:cubicBezTo>
                    <a:cubicBezTo>
                      <a:pt x="214" y="1697"/>
                      <a:pt x="213" y="1684"/>
                      <a:pt x="213" y="1681"/>
                    </a:cubicBezTo>
                    <a:close/>
                    <a:moveTo>
                      <a:pt x="253" y="1790"/>
                    </a:moveTo>
                    <a:cubicBezTo>
                      <a:pt x="245" y="1763"/>
                      <a:pt x="227" y="1812"/>
                      <a:pt x="236" y="1823"/>
                    </a:cubicBezTo>
                    <a:cubicBezTo>
                      <a:pt x="238" y="1826"/>
                      <a:pt x="251" y="1791"/>
                      <a:pt x="252" y="1791"/>
                    </a:cubicBezTo>
                    <a:lnTo>
                      <a:pt x="253" y="1790"/>
                    </a:lnTo>
                    <a:close/>
                    <a:moveTo>
                      <a:pt x="258" y="1543"/>
                    </a:moveTo>
                    <a:cubicBezTo>
                      <a:pt x="259" y="1542"/>
                      <a:pt x="273" y="1524"/>
                      <a:pt x="270" y="1515"/>
                    </a:cubicBezTo>
                    <a:cubicBezTo>
                      <a:pt x="269" y="1514"/>
                      <a:pt x="264" y="1512"/>
                      <a:pt x="265" y="1510"/>
                    </a:cubicBezTo>
                    <a:cubicBezTo>
                      <a:pt x="266" y="1509"/>
                      <a:pt x="283" y="1504"/>
                      <a:pt x="279" y="1500"/>
                    </a:cubicBezTo>
                    <a:cubicBezTo>
                      <a:pt x="271" y="1491"/>
                      <a:pt x="261" y="1509"/>
                      <a:pt x="262" y="1496"/>
                    </a:cubicBezTo>
                    <a:cubicBezTo>
                      <a:pt x="262" y="1488"/>
                      <a:pt x="282" y="1472"/>
                      <a:pt x="275" y="1463"/>
                    </a:cubicBezTo>
                    <a:cubicBezTo>
                      <a:pt x="270" y="1458"/>
                      <a:pt x="261" y="1464"/>
                      <a:pt x="257" y="1465"/>
                    </a:cubicBezTo>
                    <a:cubicBezTo>
                      <a:pt x="254" y="1465"/>
                      <a:pt x="254" y="1458"/>
                      <a:pt x="251" y="1458"/>
                    </a:cubicBezTo>
                    <a:cubicBezTo>
                      <a:pt x="249" y="1457"/>
                      <a:pt x="253" y="1464"/>
                      <a:pt x="246" y="1463"/>
                    </a:cubicBezTo>
                    <a:cubicBezTo>
                      <a:pt x="241" y="1463"/>
                      <a:pt x="249" y="1454"/>
                      <a:pt x="248" y="1453"/>
                    </a:cubicBezTo>
                    <a:cubicBezTo>
                      <a:pt x="245" y="1451"/>
                      <a:pt x="242" y="1457"/>
                      <a:pt x="239" y="1456"/>
                    </a:cubicBezTo>
                    <a:cubicBezTo>
                      <a:pt x="236" y="1454"/>
                      <a:pt x="240" y="1451"/>
                      <a:pt x="239" y="1451"/>
                    </a:cubicBezTo>
                    <a:cubicBezTo>
                      <a:pt x="236" y="1450"/>
                      <a:pt x="201" y="1459"/>
                      <a:pt x="200" y="1460"/>
                    </a:cubicBezTo>
                    <a:cubicBezTo>
                      <a:pt x="198" y="1462"/>
                      <a:pt x="205" y="1464"/>
                      <a:pt x="204" y="1466"/>
                    </a:cubicBezTo>
                    <a:cubicBezTo>
                      <a:pt x="203" y="1467"/>
                      <a:pt x="196" y="1466"/>
                      <a:pt x="196" y="1464"/>
                    </a:cubicBezTo>
                    <a:cubicBezTo>
                      <a:pt x="189" y="1449"/>
                      <a:pt x="195" y="1466"/>
                      <a:pt x="191" y="1470"/>
                    </a:cubicBezTo>
                    <a:cubicBezTo>
                      <a:pt x="189" y="1473"/>
                      <a:pt x="187" y="1468"/>
                      <a:pt x="186" y="1469"/>
                    </a:cubicBezTo>
                    <a:cubicBezTo>
                      <a:pt x="186" y="1469"/>
                      <a:pt x="209" y="1522"/>
                      <a:pt x="198" y="1526"/>
                    </a:cubicBezTo>
                    <a:cubicBezTo>
                      <a:pt x="197" y="1526"/>
                      <a:pt x="197" y="1526"/>
                      <a:pt x="197" y="1526"/>
                    </a:cubicBezTo>
                    <a:cubicBezTo>
                      <a:pt x="187" y="1524"/>
                      <a:pt x="188" y="1511"/>
                      <a:pt x="185" y="1507"/>
                    </a:cubicBezTo>
                    <a:cubicBezTo>
                      <a:pt x="178" y="1500"/>
                      <a:pt x="172" y="1506"/>
                      <a:pt x="169" y="1498"/>
                    </a:cubicBezTo>
                    <a:cubicBezTo>
                      <a:pt x="169" y="1497"/>
                      <a:pt x="169" y="1496"/>
                      <a:pt x="168" y="1496"/>
                    </a:cubicBezTo>
                    <a:cubicBezTo>
                      <a:pt x="141" y="1504"/>
                      <a:pt x="150" y="1534"/>
                      <a:pt x="140" y="1536"/>
                    </a:cubicBezTo>
                    <a:cubicBezTo>
                      <a:pt x="134" y="1537"/>
                      <a:pt x="141" y="1513"/>
                      <a:pt x="129" y="1514"/>
                    </a:cubicBezTo>
                    <a:cubicBezTo>
                      <a:pt x="128" y="1514"/>
                      <a:pt x="135" y="1534"/>
                      <a:pt x="135" y="1536"/>
                    </a:cubicBezTo>
                    <a:cubicBezTo>
                      <a:pt x="134" y="1538"/>
                      <a:pt x="124" y="1529"/>
                      <a:pt x="127" y="1537"/>
                    </a:cubicBezTo>
                    <a:cubicBezTo>
                      <a:pt x="130" y="1547"/>
                      <a:pt x="137" y="1533"/>
                      <a:pt x="134" y="1544"/>
                    </a:cubicBezTo>
                    <a:cubicBezTo>
                      <a:pt x="133" y="1548"/>
                      <a:pt x="134" y="1554"/>
                      <a:pt x="136" y="1556"/>
                    </a:cubicBezTo>
                    <a:cubicBezTo>
                      <a:pt x="138" y="1558"/>
                      <a:pt x="147" y="1560"/>
                      <a:pt x="147" y="1560"/>
                    </a:cubicBezTo>
                    <a:cubicBezTo>
                      <a:pt x="143" y="1574"/>
                      <a:pt x="117" y="1583"/>
                      <a:pt x="117" y="1594"/>
                    </a:cubicBezTo>
                    <a:cubicBezTo>
                      <a:pt x="117" y="1595"/>
                      <a:pt x="117" y="1597"/>
                      <a:pt x="118" y="1597"/>
                    </a:cubicBezTo>
                    <a:cubicBezTo>
                      <a:pt x="132" y="1604"/>
                      <a:pt x="138" y="1584"/>
                      <a:pt x="146" y="1583"/>
                    </a:cubicBezTo>
                    <a:cubicBezTo>
                      <a:pt x="152" y="1582"/>
                      <a:pt x="133" y="1600"/>
                      <a:pt x="139" y="1601"/>
                    </a:cubicBezTo>
                    <a:cubicBezTo>
                      <a:pt x="146" y="1602"/>
                      <a:pt x="151" y="1593"/>
                      <a:pt x="150" y="1589"/>
                    </a:cubicBezTo>
                    <a:cubicBezTo>
                      <a:pt x="149" y="1586"/>
                      <a:pt x="177" y="1580"/>
                      <a:pt x="173" y="1576"/>
                    </a:cubicBezTo>
                    <a:cubicBezTo>
                      <a:pt x="170" y="1574"/>
                      <a:pt x="168" y="1571"/>
                      <a:pt x="174" y="1570"/>
                    </a:cubicBezTo>
                    <a:cubicBezTo>
                      <a:pt x="178" y="1570"/>
                      <a:pt x="177" y="1564"/>
                      <a:pt x="179" y="1564"/>
                    </a:cubicBezTo>
                    <a:cubicBezTo>
                      <a:pt x="179" y="1565"/>
                      <a:pt x="179" y="1565"/>
                      <a:pt x="179" y="1565"/>
                    </a:cubicBezTo>
                    <a:cubicBezTo>
                      <a:pt x="180" y="1567"/>
                      <a:pt x="182" y="1565"/>
                      <a:pt x="184" y="1565"/>
                    </a:cubicBezTo>
                    <a:cubicBezTo>
                      <a:pt x="206" y="1560"/>
                      <a:pt x="184" y="1578"/>
                      <a:pt x="193" y="1579"/>
                    </a:cubicBezTo>
                    <a:cubicBezTo>
                      <a:pt x="194" y="1579"/>
                      <a:pt x="195" y="1579"/>
                      <a:pt x="196" y="1579"/>
                    </a:cubicBezTo>
                    <a:cubicBezTo>
                      <a:pt x="197" y="1579"/>
                      <a:pt x="197" y="1579"/>
                      <a:pt x="197" y="1579"/>
                    </a:cubicBezTo>
                    <a:cubicBezTo>
                      <a:pt x="198" y="1579"/>
                      <a:pt x="198" y="1579"/>
                      <a:pt x="198" y="1579"/>
                    </a:cubicBezTo>
                    <a:cubicBezTo>
                      <a:pt x="199" y="1579"/>
                      <a:pt x="199" y="1579"/>
                      <a:pt x="199" y="1579"/>
                    </a:cubicBezTo>
                    <a:cubicBezTo>
                      <a:pt x="207" y="1578"/>
                      <a:pt x="205" y="1567"/>
                      <a:pt x="211" y="1563"/>
                    </a:cubicBezTo>
                    <a:cubicBezTo>
                      <a:pt x="225" y="1553"/>
                      <a:pt x="237" y="1553"/>
                      <a:pt x="252" y="1549"/>
                    </a:cubicBezTo>
                    <a:cubicBezTo>
                      <a:pt x="253" y="1549"/>
                      <a:pt x="258" y="1544"/>
                      <a:pt x="258" y="1543"/>
                    </a:cubicBezTo>
                    <a:close/>
                    <a:moveTo>
                      <a:pt x="272" y="1768"/>
                    </a:moveTo>
                    <a:cubicBezTo>
                      <a:pt x="263" y="1768"/>
                      <a:pt x="267" y="1797"/>
                      <a:pt x="268" y="1790"/>
                    </a:cubicBezTo>
                    <a:cubicBezTo>
                      <a:pt x="268" y="1790"/>
                      <a:pt x="268" y="1790"/>
                      <a:pt x="268" y="1790"/>
                    </a:cubicBezTo>
                    <a:cubicBezTo>
                      <a:pt x="268" y="1787"/>
                      <a:pt x="275" y="1769"/>
                      <a:pt x="272" y="1768"/>
                    </a:cubicBezTo>
                    <a:close/>
                    <a:moveTo>
                      <a:pt x="277" y="1790"/>
                    </a:moveTo>
                    <a:cubicBezTo>
                      <a:pt x="277" y="1789"/>
                      <a:pt x="277" y="1789"/>
                      <a:pt x="277" y="1789"/>
                    </a:cubicBezTo>
                    <a:cubicBezTo>
                      <a:pt x="276" y="1786"/>
                      <a:pt x="282" y="1779"/>
                      <a:pt x="281" y="1777"/>
                    </a:cubicBezTo>
                    <a:cubicBezTo>
                      <a:pt x="279" y="1772"/>
                      <a:pt x="274" y="1781"/>
                      <a:pt x="273" y="1784"/>
                    </a:cubicBezTo>
                    <a:cubicBezTo>
                      <a:pt x="273" y="1793"/>
                      <a:pt x="278" y="1802"/>
                      <a:pt x="277" y="1790"/>
                    </a:cubicBezTo>
                    <a:close/>
                    <a:moveTo>
                      <a:pt x="280" y="1849"/>
                    </a:moveTo>
                    <a:cubicBezTo>
                      <a:pt x="284" y="1853"/>
                      <a:pt x="287" y="1842"/>
                      <a:pt x="289" y="1837"/>
                    </a:cubicBezTo>
                    <a:cubicBezTo>
                      <a:pt x="289" y="1837"/>
                      <a:pt x="289" y="1837"/>
                      <a:pt x="289" y="1837"/>
                    </a:cubicBezTo>
                    <a:cubicBezTo>
                      <a:pt x="300" y="1831"/>
                      <a:pt x="265" y="1835"/>
                      <a:pt x="280" y="1849"/>
                    </a:cubicBezTo>
                    <a:close/>
                    <a:moveTo>
                      <a:pt x="315" y="1910"/>
                    </a:moveTo>
                    <a:cubicBezTo>
                      <a:pt x="315" y="1907"/>
                      <a:pt x="312" y="1913"/>
                      <a:pt x="311" y="1909"/>
                    </a:cubicBezTo>
                    <a:cubicBezTo>
                      <a:pt x="311" y="1908"/>
                      <a:pt x="309" y="1909"/>
                      <a:pt x="307" y="1908"/>
                    </a:cubicBezTo>
                    <a:cubicBezTo>
                      <a:pt x="303" y="1905"/>
                      <a:pt x="305" y="1911"/>
                      <a:pt x="302" y="1912"/>
                    </a:cubicBezTo>
                    <a:cubicBezTo>
                      <a:pt x="299" y="1913"/>
                      <a:pt x="295" y="1907"/>
                      <a:pt x="294" y="1909"/>
                    </a:cubicBezTo>
                    <a:cubicBezTo>
                      <a:pt x="290" y="1919"/>
                      <a:pt x="316" y="1924"/>
                      <a:pt x="315" y="1910"/>
                    </a:cubicBezTo>
                    <a:close/>
                    <a:moveTo>
                      <a:pt x="339" y="1836"/>
                    </a:moveTo>
                    <a:cubicBezTo>
                      <a:pt x="334" y="1839"/>
                      <a:pt x="337" y="1831"/>
                      <a:pt x="332" y="1829"/>
                    </a:cubicBezTo>
                    <a:cubicBezTo>
                      <a:pt x="329" y="1827"/>
                      <a:pt x="332" y="1850"/>
                      <a:pt x="325" y="1835"/>
                    </a:cubicBezTo>
                    <a:cubicBezTo>
                      <a:pt x="324" y="1832"/>
                      <a:pt x="324" y="1829"/>
                      <a:pt x="323" y="1825"/>
                    </a:cubicBezTo>
                    <a:cubicBezTo>
                      <a:pt x="323" y="1825"/>
                      <a:pt x="323" y="1825"/>
                      <a:pt x="323" y="1825"/>
                    </a:cubicBezTo>
                    <a:cubicBezTo>
                      <a:pt x="319" y="1822"/>
                      <a:pt x="321" y="1829"/>
                      <a:pt x="322" y="1831"/>
                    </a:cubicBezTo>
                    <a:cubicBezTo>
                      <a:pt x="326" y="1843"/>
                      <a:pt x="330" y="1858"/>
                      <a:pt x="340" y="1855"/>
                    </a:cubicBezTo>
                    <a:cubicBezTo>
                      <a:pt x="340" y="1855"/>
                      <a:pt x="332" y="1841"/>
                      <a:pt x="341" y="1846"/>
                    </a:cubicBezTo>
                    <a:cubicBezTo>
                      <a:pt x="352" y="1851"/>
                      <a:pt x="340" y="1836"/>
                      <a:pt x="339" y="1836"/>
                    </a:cubicBezTo>
                    <a:close/>
                    <a:moveTo>
                      <a:pt x="334" y="1804"/>
                    </a:moveTo>
                    <a:cubicBezTo>
                      <a:pt x="341" y="1806"/>
                      <a:pt x="347" y="1794"/>
                      <a:pt x="338" y="1791"/>
                    </a:cubicBezTo>
                    <a:cubicBezTo>
                      <a:pt x="339" y="1790"/>
                      <a:pt x="339" y="1790"/>
                      <a:pt x="339" y="1790"/>
                    </a:cubicBezTo>
                    <a:cubicBezTo>
                      <a:pt x="342" y="1786"/>
                      <a:pt x="317" y="1797"/>
                      <a:pt x="334" y="1804"/>
                    </a:cubicBezTo>
                    <a:close/>
                    <a:moveTo>
                      <a:pt x="349" y="1599"/>
                    </a:moveTo>
                    <a:cubicBezTo>
                      <a:pt x="349" y="1599"/>
                      <a:pt x="349" y="1599"/>
                      <a:pt x="349" y="1599"/>
                    </a:cubicBezTo>
                    <a:cubicBezTo>
                      <a:pt x="349" y="1599"/>
                      <a:pt x="349" y="1599"/>
                      <a:pt x="349" y="1599"/>
                    </a:cubicBezTo>
                    <a:cubicBezTo>
                      <a:pt x="349" y="1599"/>
                      <a:pt x="349" y="1599"/>
                      <a:pt x="349" y="1599"/>
                    </a:cubicBezTo>
                    <a:cubicBezTo>
                      <a:pt x="348" y="1595"/>
                      <a:pt x="333" y="1597"/>
                      <a:pt x="334" y="1602"/>
                    </a:cubicBezTo>
                    <a:cubicBezTo>
                      <a:pt x="335" y="1607"/>
                      <a:pt x="347" y="1602"/>
                      <a:pt x="349" y="1599"/>
                    </a:cubicBezTo>
                    <a:close/>
                    <a:moveTo>
                      <a:pt x="354" y="1791"/>
                    </a:moveTo>
                    <a:cubicBezTo>
                      <a:pt x="354" y="1790"/>
                      <a:pt x="354" y="1790"/>
                      <a:pt x="354" y="1790"/>
                    </a:cubicBezTo>
                    <a:cubicBezTo>
                      <a:pt x="354" y="1784"/>
                      <a:pt x="347" y="1790"/>
                      <a:pt x="348" y="1791"/>
                    </a:cubicBezTo>
                    <a:cubicBezTo>
                      <a:pt x="350" y="1793"/>
                      <a:pt x="358" y="1796"/>
                      <a:pt x="354" y="1791"/>
                    </a:cubicBezTo>
                    <a:close/>
                    <a:moveTo>
                      <a:pt x="356" y="1577"/>
                    </a:moveTo>
                    <a:cubicBezTo>
                      <a:pt x="359" y="1570"/>
                      <a:pt x="346" y="1572"/>
                      <a:pt x="344" y="1568"/>
                    </a:cubicBezTo>
                    <a:cubicBezTo>
                      <a:pt x="342" y="1565"/>
                      <a:pt x="365" y="1522"/>
                      <a:pt x="350" y="1526"/>
                    </a:cubicBezTo>
                    <a:cubicBezTo>
                      <a:pt x="349" y="1526"/>
                      <a:pt x="350" y="1533"/>
                      <a:pt x="348" y="1535"/>
                    </a:cubicBezTo>
                    <a:cubicBezTo>
                      <a:pt x="335" y="1551"/>
                      <a:pt x="334" y="1544"/>
                      <a:pt x="317" y="1562"/>
                    </a:cubicBezTo>
                    <a:cubicBezTo>
                      <a:pt x="315" y="1564"/>
                      <a:pt x="288" y="1624"/>
                      <a:pt x="287" y="1632"/>
                    </a:cubicBezTo>
                    <a:cubicBezTo>
                      <a:pt x="287" y="1638"/>
                      <a:pt x="267" y="1681"/>
                      <a:pt x="286" y="1681"/>
                    </a:cubicBezTo>
                    <a:cubicBezTo>
                      <a:pt x="294" y="1681"/>
                      <a:pt x="296" y="1656"/>
                      <a:pt x="306" y="1650"/>
                    </a:cubicBezTo>
                    <a:cubicBezTo>
                      <a:pt x="307" y="1650"/>
                      <a:pt x="307" y="1650"/>
                      <a:pt x="307" y="1650"/>
                    </a:cubicBezTo>
                    <a:cubicBezTo>
                      <a:pt x="320" y="1634"/>
                      <a:pt x="317" y="1609"/>
                      <a:pt x="328" y="1596"/>
                    </a:cubicBezTo>
                    <a:cubicBezTo>
                      <a:pt x="336" y="1586"/>
                      <a:pt x="352" y="1587"/>
                      <a:pt x="356" y="1577"/>
                    </a:cubicBezTo>
                    <a:close/>
                    <a:moveTo>
                      <a:pt x="358" y="1764"/>
                    </a:moveTo>
                    <a:cubicBezTo>
                      <a:pt x="357" y="1763"/>
                      <a:pt x="357" y="1763"/>
                      <a:pt x="357" y="1763"/>
                    </a:cubicBezTo>
                    <a:cubicBezTo>
                      <a:pt x="356" y="1759"/>
                      <a:pt x="355" y="1783"/>
                      <a:pt x="361" y="1781"/>
                    </a:cubicBezTo>
                    <a:cubicBezTo>
                      <a:pt x="361" y="1781"/>
                      <a:pt x="359" y="1764"/>
                      <a:pt x="358" y="1764"/>
                    </a:cubicBezTo>
                    <a:close/>
                    <a:moveTo>
                      <a:pt x="371" y="1822"/>
                    </a:moveTo>
                    <a:cubicBezTo>
                      <a:pt x="371" y="1822"/>
                      <a:pt x="371" y="1822"/>
                      <a:pt x="371" y="1822"/>
                    </a:cubicBezTo>
                    <a:cubicBezTo>
                      <a:pt x="370" y="1820"/>
                      <a:pt x="369" y="1821"/>
                      <a:pt x="368" y="1822"/>
                    </a:cubicBezTo>
                    <a:cubicBezTo>
                      <a:pt x="366" y="1824"/>
                      <a:pt x="356" y="1818"/>
                      <a:pt x="365" y="1828"/>
                    </a:cubicBezTo>
                    <a:cubicBezTo>
                      <a:pt x="371" y="1833"/>
                      <a:pt x="374" y="1829"/>
                      <a:pt x="371" y="1822"/>
                    </a:cubicBezTo>
                    <a:close/>
                    <a:moveTo>
                      <a:pt x="390" y="1651"/>
                    </a:moveTo>
                    <a:cubicBezTo>
                      <a:pt x="390" y="1650"/>
                      <a:pt x="390" y="1650"/>
                      <a:pt x="390" y="1650"/>
                    </a:cubicBezTo>
                    <a:cubicBezTo>
                      <a:pt x="389" y="1644"/>
                      <a:pt x="386" y="1650"/>
                      <a:pt x="385" y="1648"/>
                    </a:cubicBezTo>
                    <a:cubicBezTo>
                      <a:pt x="376" y="1637"/>
                      <a:pt x="375" y="1646"/>
                      <a:pt x="368" y="1645"/>
                    </a:cubicBezTo>
                    <a:cubicBezTo>
                      <a:pt x="366" y="1644"/>
                      <a:pt x="363" y="1646"/>
                      <a:pt x="362" y="1643"/>
                    </a:cubicBezTo>
                    <a:cubicBezTo>
                      <a:pt x="362" y="1641"/>
                      <a:pt x="359" y="1625"/>
                      <a:pt x="359" y="1634"/>
                    </a:cubicBezTo>
                    <a:cubicBezTo>
                      <a:pt x="360" y="1638"/>
                      <a:pt x="357" y="1641"/>
                      <a:pt x="357" y="1641"/>
                    </a:cubicBezTo>
                    <a:cubicBezTo>
                      <a:pt x="358" y="1645"/>
                      <a:pt x="372" y="1663"/>
                      <a:pt x="375" y="1663"/>
                    </a:cubicBezTo>
                    <a:cubicBezTo>
                      <a:pt x="375" y="1663"/>
                      <a:pt x="375" y="1649"/>
                      <a:pt x="379" y="1651"/>
                    </a:cubicBezTo>
                    <a:cubicBezTo>
                      <a:pt x="381" y="1652"/>
                      <a:pt x="385" y="1669"/>
                      <a:pt x="389" y="1666"/>
                    </a:cubicBezTo>
                    <a:cubicBezTo>
                      <a:pt x="394" y="1663"/>
                      <a:pt x="381" y="1651"/>
                      <a:pt x="386" y="1652"/>
                    </a:cubicBezTo>
                    <a:cubicBezTo>
                      <a:pt x="389" y="1652"/>
                      <a:pt x="393" y="1662"/>
                      <a:pt x="390" y="1651"/>
                    </a:cubicBezTo>
                    <a:close/>
                    <a:moveTo>
                      <a:pt x="405" y="1500"/>
                    </a:moveTo>
                    <a:cubicBezTo>
                      <a:pt x="405" y="1500"/>
                      <a:pt x="405" y="1500"/>
                      <a:pt x="405" y="1500"/>
                    </a:cubicBezTo>
                    <a:cubicBezTo>
                      <a:pt x="384" y="1500"/>
                      <a:pt x="406" y="1516"/>
                      <a:pt x="405" y="1500"/>
                    </a:cubicBezTo>
                    <a:close/>
                    <a:moveTo>
                      <a:pt x="425" y="1579"/>
                    </a:moveTo>
                    <a:cubicBezTo>
                      <a:pt x="427" y="1577"/>
                      <a:pt x="455" y="1576"/>
                      <a:pt x="433" y="1575"/>
                    </a:cubicBezTo>
                    <a:cubicBezTo>
                      <a:pt x="426" y="1575"/>
                      <a:pt x="420" y="1574"/>
                      <a:pt x="413" y="1574"/>
                    </a:cubicBezTo>
                    <a:cubicBezTo>
                      <a:pt x="413" y="1574"/>
                      <a:pt x="413" y="1574"/>
                      <a:pt x="413" y="1574"/>
                    </a:cubicBezTo>
                    <a:cubicBezTo>
                      <a:pt x="394" y="1582"/>
                      <a:pt x="412" y="1589"/>
                      <a:pt x="425" y="1579"/>
                    </a:cubicBezTo>
                    <a:close/>
                    <a:moveTo>
                      <a:pt x="433" y="1518"/>
                    </a:moveTo>
                    <a:cubicBezTo>
                      <a:pt x="427" y="1518"/>
                      <a:pt x="440" y="1520"/>
                      <a:pt x="441" y="1520"/>
                    </a:cubicBezTo>
                    <a:cubicBezTo>
                      <a:pt x="460" y="1523"/>
                      <a:pt x="447" y="1516"/>
                      <a:pt x="435" y="1509"/>
                    </a:cubicBezTo>
                    <a:cubicBezTo>
                      <a:pt x="434" y="1509"/>
                      <a:pt x="434" y="1509"/>
                      <a:pt x="434" y="1509"/>
                    </a:cubicBezTo>
                    <a:cubicBezTo>
                      <a:pt x="416" y="1506"/>
                      <a:pt x="448" y="1518"/>
                      <a:pt x="433" y="1518"/>
                    </a:cubicBezTo>
                    <a:close/>
                    <a:moveTo>
                      <a:pt x="447" y="1650"/>
                    </a:moveTo>
                    <a:cubicBezTo>
                      <a:pt x="447" y="1650"/>
                      <a:pt x="447" y="1650"/>
                      <a:pt x="447" y="1650"/>
                    </a:cubicBezTo>
                    <a:cubicBezTo>
                      <a:pt x="442" y="1646"/>
                      <a:pt x="435" y="1650"/>
                      <a:pt x="433" y="1647"/>
                    </a:cubicBezTo>
                    <a:cubicBezTo>
                      <a:pt x="431" y="1645"/>
                      <a:pt x="431" y="1645"/>
                      <a:pt x="428" y="1647"/>
                    </a:cubicBezTo>
                    <a:cubicBezTo>
                      <a:pt x="422" y="1651"/>
                      <a:pt x="437" y="1668"/>
                      <a:pt x="441" y="1659"/>
                    </a:cubicBezTo>
                    <a:cubicBezTo>
                      <a:pt x="443" y="1654"/>
                      <a:pt x="420" y="1652"/>
                      <a:pt x="440" y="1650"/>
                    </a:cubicBezTo>
                    <a:cubicBezTo>
                      <a:pt x="443" y="1650"/>
                      <a:pt x="445" y="1651"/>
                      <a:pt x="447" y="1650"/>
                    </a:cubicBezTo>
                    <a:close/>
                    <a:moveTo>
                      <a:pt x="442" y="1555"/>
                    </a:moveTo>
                    <a:cubicBezTo>
                      <a:pt x="442" y="1554"/>
                      <a:pt x="442" y="1554"/>
                      <a:pt x="442" y="1554"/>
                    </a:cubicBezTo>
                    <a:cubicBezTo>
                      <a:pt x="438" y="1552"/>
                      <a:pt x="430" y="1566"/>
                      <a:pt x="441" y="1567"/>
                    </a:cubicBezTo>
                    <a:cubicBezTo>
                      <a:pt x="459" y="1568"/>
                      <a:pt x="452" y="1563"/>
                      <a:pt x="442" y="1555"/>
                    </a:cubicBezTo>
                    <a:close/>
                    <a:moveTo>
                      <a:pt x="490" y="1525"/>
                    </a:moveTo>
                    <a:cubicBezTo>
                      <a:pt x="503" y="1535"/>
                      <a:pt x="490" y="1533"/>
                      <a:pt x="500" y="1537"/>
                    </a:cubicBezTo>
                    <a:cubicBezTo>
                      <a:pt x="502" y="1537"/>
                      <a:pt x="510" y="1541"/>
                      <a:pt x="511" y="1539"/>
                    </a:cubicBezTo>
                    <a:cubicBezTo>
                      <a:pt x="511" y="1539"/>
                      <a:pt x="504" y="1535"/>
                      <a:pt x="504" y="1534"/>
                    </a:cubicBezTo>
                    <a:cubicBezTo>
                      <a:pt x="502" y="1526"/>
                      <a:pt x="500" y="1524"/>
                      <a:pt x="497" y="1523"/>
                    </a:cubicBezTo>
                    <a:cubicBezTo>
                      <a:pt x="497" y="1523"/>
                      <a:pt x="497" y="1523"/>
                      <a:pt x="497" y="1523"/>
                    </a:cubicBezTo>
                    <a:cubicBezTo>
                      <a:pt x="494" y="1524"/>
                      <a:pt x="483" y="1521"/>
                      <a:pt x="490" y="1525"/>
                    </a:cubicBezTo>
                    <a:close/>
                    <a:moveTo>
                      <a:pt x="447" y="1468"/>
                    </a:moveTo>
                    <a:cubicBezTo>
                      <a:pt x="446" y="1469"/>
                      <a:pt x="446" y="1469"/>
                      <a:pt x="446" y="1469"/>
                    </a:cubicBezTo>
                    <a:cubicBezTo>
                      <a:pt x="432" y="1469"/>
                      <a:pt x="430" y="1469"/>
                      <a:pt x="424" y="1466"/>
                    </a:cubicBezTo>
                    <a:cubicBezTo>
                      <a:pt x="414" y="1460"/>
                      <a:pt x="406" y="1467"/>
                      <a:pt x="398" y="1469"/>
                    </a:cubicBezTo>
                    <a:cubicBezTo>
                      <a:pt x="395" y="1469"/>
                      <a:pt x="379" y="1465"/>
                      <a:pt x="378" y="1468"/>
                    </a:cubicBezTo>
                    <a:cubicBezTo>
                      <a:pt x="377" y="1472"/>
                      <a:pt x="384" y="1470"/>
                      <a:pt x="385" y="1470"/>
                    </a:cubicBezTo>
                    <a:cubicBezTo>
                      <a:pt x="388" y="1471"/>
                      <a:pt x="407" y="1471"/>
                      <a:pt x="407" y="1471"/>
                    </a:cubicBezTo>
                    <a:cubicBezTo>
                      <a:pt x="411" y="1472"/>
                      <a:pt x="404" y="1473"/>
                      <a:pt x="406" y="1476"/>
                    </a:cubicBezTo>
                    <a:cubicBezTo>
                      <a:pt x="409" y="1478"/>
                      <a:pt x="413" y="1475"/>
                      <a:pt x="415" y="1477"/>
                    </a:cubicBezTo>
                    <a:cubicBezTo>
                      <a:pt x="416" y="1478"/>
                      <a:pt x="403" y="1491"/>
                      <a:pt x="423" y="1489"/>
                    </a:cubicBezTo>
                    <a:cubicBezTo>
                      <a:pt x="440" y="1487"/>
                      <a:pt x="432" y="1483"/>
                      <a:pt x="442" y="1479"/>
                    </a:cubicBezTo>
                    <a:cubicBezTo>
                      <a:pt x="448" y="1476"/>
                      <a:pt x="483" y="1473"/>
                      <a:pt x="485" y="1465"/>
                    </a:cubicBezTo>
                    <a:cubicBezTo>
                      <a:pt x="485" y="1464"/>
                      <a:pt x="481" y="1466"/>
                      <a:pt x="479" y="1467"/>
                    </a:cubicBezTo>
                    <a:cubicBezTo>
                      <a:pt x="472" y="1470"/>
                      <a:pt x="452" y="1466"/>
                      <a:pt x="447" y="1468"/>
                    </a:cubicBezTo>
                    <a:close/>
                    <a:moveTo>
                      <a:pt x="447" y="1374"/>
                    </a:moveTo>
                    <a:cubicBezTo>
                      <a:pt x="447" y="1373"/>
                      <a:pt x="447" y="1373"/>
                      <a:pt x="447" y="1373"/>
                    </a:cubicBezTo>
                    <a:cubicBezTo>
                      <a:pt x="448" y="1370"/>
                      <a:pt x="443" y="1371"/>
                      <a:pt x="442" y="1371"/>
                    </a:cubicBezTo>
                    <a:cubicBezTo>
                      <a:pt x="434" y="1372"/>
                      <a:pt x="440" y="1374"/>
                      <a:pt x="440" y="1374"/>
                    </a:cubicBezTo>
                    <a:cubicBezTo>
                      <a:pt x="437" y="1376"/>
                      <a:pt x="441" y="1377"/>
                      <a:pt x="443" y="1378"/>
                    </a:cubicBezTo>
                    <a:cubicBezTo>
                      <a:pt x="450" y="1384"/>
                      <a:pt x="446" y="1378"/>
                      <a:pt x="447" y="1374"/>
                    </a:cubicBezTo>
                    <a:close/>
                    <a:moveTo>
                      <a:pt x="447" y="1077"/>
                    </a:moveTo>
                    <a:cubicBezTo>
                      <a:pt x="446" y="1077"/>
                      <a:pt x="446" y="1077"/>
                      <a:pt x="446" y="1077"/>
                    </a:cubicBezTo>
                    <a:cubicBezTo>
                      <a:pt x="436" y="1065"/>
                      <a:pt x="445" y="1079"/>
                      <a:pt x="439" y="1076"/>
                    </a:cubicBezTo>
                    <a:cubicBezTo>
                      <a:pt x="438" y="1075"/>
                      <a:pt x="433" y="1074"/>
                      <a:pt x="432" y="1076"/>
                    </a:cubicBezTo>
                    <a:cubicBezTo>
                      <a:pt x="432" y="1077"/>
                      <a:pt x="435" y="1079"/>
                      <a:pt x="436" y="1080"/>
                    </a:cubicBezTo>
                    <a:cubicBezTo>
                      <a:pt x="439" y="1083"/>
                      <a:pt x="449" y="1080"/>
                      <a:pt x="449" y="1080"/>
                    </a:cubicBezTo>
                    <a:cubicBezTo>
                      <a:pt x="449" y="1078"/>
                      <a:pt x="451" y="1078"/>
                      <a:pt x="447" y="1077"/>
                    </a:cubicBezTo>
                    <a:close/>
                    <a:moveTo>
                      <a:pt x="470" y="672"/>
                    </a:moveTo>
                    <a:cubicBezTo>
                      <a:pt x="473" y="675"/>
                      <a:pt x="473" y="680"/>
                      <a:pt x="477" y="683"/>
                    </a:cubicBezTo>
                    <a:cubicBezTo>
                      <a:pt x="489" y="692"/>
                      <a:pt x="466" y="668"/>
                      <a:pt x="486" y="680"/>
                    </a:cubicBezTo>
                    <a:cubicBezTo>
                      <a:pt x="494" y="685"/>
                      <a:pt x="504" y="691"/>
                      <a:pt x="511" y="699"/>
                    </a:cubicBezTo>
                    <a:cubicBezTo>
                      <a:pt x="512" y="700"/>
                      <a:pt x="514" y="709"/>
                      <a:pt x="515" y="709"/>
                    </a:cubicBezTo>
                    <a:cubicBezTo>
                      <a:pt x="516" y="708"/>
                      <a:pt x="517" y="706"/>
                      <a:pt x="517" y="705"/>
                    </a:cubicBezTo>
                    <a:cubicBezTo>
                      <a:pt x="515" y="700"/>
                      <a:pt x="509" y="686"/>
                      <a:pt x="502" y="683"/>
                    </a:cubicBezTo>
                    <a:cubicBezTo>
                      <a:pt x="493" y="680"/>
                      <a:pt x="442" y="653"/>
                      <a:pt x="440" y="641"/>
                    </a:cubicBezTo>
                    <a:cubicBezTo>
                      <a:pt x="440" y="640"/>
                      <a:pt x="440" y="640"/>
                      <a:pt x="440" y="640"/>
                    </a:cubicBezTo>
                    <a:cubicBezTo>
                      <a:pt x="435" y="635"/>
                      <a:pt x="442" y="649"/>
                      <a:pt x="443" y="650"/>
                    </a:cubicBezTo>
                    <a:cubicBezTo>
                      <a:pt x="449" y="660"/>
                      <a:pt x="460" y="664"/>
                      <a:pt x="470" y="672"/>
                    </a:cubicBezTo>
                    <a:close/>
                    <a:moveTo>
                      <a:pt x="512" y="1088"/>
                    </a:moveTo>
                    <a:cubicBezTo>
                      <a:pt x="512" y="1088"/>
                      <a:pt x="512" y="1088"/>
                      <a:pt x="512" y="1088"/>
                    </a:cubicBezTo>
                    <a:cubicBezTo>
                      <a:pt x="509" y="1088"/>
                      <a:pt x="505" y="1088"/>
                      <a:pt x="502" y="1089"/>
                    </a:cubicBezTo>
                    <a:cubicBezTo>
                      <a:pt x="489" y="1091"/>
                      <a:pt x="540" y="1116"/>
                      <a:pt x="512" y="1088"/>
                    </a:cubicBezTo>
                    <a:close/>
                    <a:moveTo>
                      <a:pt x="515" y="1109"/>
                    </a:moveTo>
                    <a:cubicBezTo>
                      <a:pt x="520" y="1112"/>
                      <a:pt x="512" y="1101"/>
                      <a:pt x="504" y="1098"/>
                    </a:cubicBezTo>
                    <a:cubicBezTo>
                      <a:pt x="504" y="1098"/>
                      <a:pt x="504" y="1098"/>
                      <a:pt x="504" y="1098"/>
                    </a:cubicBezTo>
                    <a:cubicBezTo>
                      <a:pt x="496" y="1098"/>
                      <a:pt x="509" y="1105"/>
                      <a:pt x="503" y="1104"/>
                    </a:cubicBezTo>
                    <a:cubicBezTo>
                      <a:pt x="493" y="1103"/>
                      <a:pt x="512" y="1108"/>
                      <a:pt x="515" y="1109"/>
                    </a:cubicBezTo>
                    <a:close/>
                    <a:moveTo>
                      <a:pt x="501" y="1285"/>
                    </a:moveTo>
                    <a:cubicBezTo>
                      <a:pt x="506" y="1290"/>
                      <a:pt x="526" y="1290"/>
                      <a:pt x="527" y="1279"/>
                    </a:cubicBezTo>
                    <a:cubicBezTo>
                      <a:pt x="527" y="1279"/>
                      <a:pt x="527" y="1279"/>
                      <a:pt x="527" y="1279"/>
                    </a:cubicBezTo>
                    <a:cubicBezTo>
                      <a:pt x="528" y="1278"/>
                      <a:pt x="498" y="1282"/>
                      <a:pt x="501" y="1285"/>
                    </a:cubicBezTo>
                    <a:close/>
                    <a:moveTo>
                      <a:pt x="527" y="811"/>
                    </a:moveTo>
                    <a:cubicBezTo>
                      <a:pt x="527" y="811"/>
                      <a:pt x="527" y="811"/>
                      <a:pt x="527" y="811"/>
                    </a:cubicBezTo>
                    <a:cubicBezTo>
                      <a:pt x="526" y="809"/>
                      <a:pt x="526" y="815"/>
                      <a:pt x="525" y="817"/>
                    </a:cubicBezTo>
                    <a:cubicBezTo>
                      <a:pt x="522" y="821"/>
                      <a:pt x="511" y="808"/>
                      <a:pt x="511" y="812"/>
                    </a:cubicBezTo>
                    <a:cubicBezTo>
                      <a:pt x="508" y="825"/>
                      <a:pt x="546" y="827"/>
                      <a:pt x="527" y="811"/>
                    </a:cubicBezTo>
                    <a:close/>
                    <a:moveTo>
                      <a:pt x="476" y="1124"/>
                    </a:moveTo>
                    <a:cubicBezTo>
                      <a:pt x="476" y="1124"/>
                      <a:pt x="476" y="1124"/>
                      <a:pt x="476" y="1124"/>
                    </a:cubicBezTo>
                    <a:cubicBezTo>
                      <a:pt x="476" y="1122"/>
                      <a:pt x="474" y="1118"/>
                      <a:pt x="473" y="1122"/>
                    </a:cubicBezTo>
                    <a:cubicBezTo>
                      <a:pt x="473" y="1126"/>
                      <a:pt x="462" y="1120"/>
                      <a:pt x="462" y="1124"/>
                    </a:cubicBezTo>
                    <a:cubicBezTo>
                      <a:pt x="462" y="1129"/>
                      <a:pt x="469" y="1128"/>
                      <a:pt x="472" y="1128"/>
                    </a:cubicBezTo>
                    <a:cubicBezTo>
                      <a:pt x="476" y="1130"/>
                      <a:pt x="479" y="1146"/>
                      <a:pt x="482" y="1144"/>
                    </a:cubicBezTo>
                    <a:cubicBezTo>
                      <a:pt x="485" y="1143"/>
                      <a:pt x="476" y="1127"/>
                      <a:pt x="476" y="1124"/>
                    </a:cubicBezTo>
                    <a:close/>
                    <a:moveTo>
                      <a:pt x="499" y="976"/>
                    </a:moveTo>
                    <a:cubicBezTo>
                      <a:pt x="500" y="976"/>
                      <a:pt x="514" y="989"/>
                      <a:pt x="515" y="987"/>
                    </a:cubicBezTo>
                    <a:cubicBezTo>
                      <a:pt x="519" y="982"/>
                      <a:pt x="488" y="970"/>
                      <a:pt x="488" y="970"/>
                    </a:cubicBezTo>
                    <a:cubicBezTo>
                      <a:pt x="488" y="970"/>
                      <a:pt x="488" y="970"/>
                      <a:pt x="488" y="970"/>
                    </a:cubicBezTo>
                    <a:cubicBezTo>
                      <a:pt x="481" y="968"/>
                      <a:pt x="472" y="966"/>
                      <a:pt x="472" y="967"/>
                    </a:cubicBezTo>
                    <a:cubicBezTo>
                      <a:pt x="474" y="978"/>
                      <a:pt x="493" y="972"/>
                      <a:pt x="499" y="976"/>
                    </a:cubicBezTo>
                    <a:close/>
                    <a:moveTo>
                      <a:pt x="558" y="1344"/>
                    </a:moveTo>
                    <a:cubicBezTo>
                      <a:pt x="557" y="1347"/>
                      <a:pt x="573" y="1347"/>
                      <a:pt x="573" y="1343"/>
                    </a:cubicBezTo>
                    <a:cubicBezTo>
                      <a:pt x="573" y="1343"/>
                      <a:pt x="573" y="1343"/>
                      <a:pt x="573" y="1343"/>
                    </a:cubicBezTo>
                    <a:cubicBezTo>
                      <a:pt x="577" y="1339"/>
                      <a:pt x="560" y="1340"/>
                      <a:pt x="558" y="1344"/>
                    </a:cubicBezTo>
                    <a:close/>
                    <a:moveTo>
                      <a:pt x="517" y="1327"/>
                    </a:moveTo>
                    <a:cubicBezTo>
                      <a:pt x="513" y="1329"/>
                      <a:pt x="518" y="1337"/>
                      <a:pt x="514" y="1339"/>
                    </a:cubicBezTo>
                    <a:cubicBezTo>
                      <a:pt x="511" y="1340"/>
                      <a:pt x="489" y="1340"/>
                      <a:pt x="489" y="1340"/>
                    </a:cubicBezTo>
                    <a:cubicBezTo>
                      <a:pt x="489" y="1347"/>
                      <a:pt x="510" y="1338"/>
                      <a:pt x="516" y="1342"/>
                    </a:cubicBezTo>
                    <a:cubicBezTo>
                      <a:pt x="528" y="1349"/>
                      <a:pt x="515" y="1335"/>
                      <a:pt x="523" y="1328"/>
                    </a:cubicBezTo>
                    <a:cubicBezTo>
                      <a:pt x="527" y="1325"/>
                      <a:pt x="534" y="1329"/>
                      <a:pt x="536" y="1327"/>
                    </a:cubicBezTo>
                    <a:cubicBezTo>
                      <a:pt x="537" y="1327"/>
                      <a:pt x="537" y="1327"/>
                      <a:pt x="537" y="1327"/>
                    </a:cubicBezTo>
                    <a:cubicBezTo>
                      <a:pt x="539" y="1325"/>
                      <a:pt x="538" y="1319"/>
                      <a:pt x="541" y="1317"/>
                    </a:cubicBezTo>
                    <a:cubicBezTo>
                      <a:pt x="550" y="1311"/>
                      <a:pt x="543" y="1323"/>
                      <a:pt x="548" y="1321"/>
                    </a:cubicBezTo>
                    <a:cubicBezTo>
                      <a:pt x="553" y="1320"/>
                      <a:pt x="568" y="1308"/>
                      <a:pt x="572" y="1303"/>
                    </a:cubicBezTo>
                    <a:cubicBezTo>
                      <a:pt x="579" y="1291"/>
                      <a:pt x="562" y="1290"/>
                      <a:pt x="570" y="1298"/>
                    </a:cubicBezTo>
                    <a:cubicBezTo>
                      <a:pt x="570" y="1298"/>
                      <a:pt x="571" y="1299"/>
                      <a:pt x="571" y="1299"/>
                    </a:cubicBezTo>
                    <a:cubicBezTo>
                      <a:pt x="572" y="1301"/>
                      <a:pt x="548" y="1308"/>
                      <a:pt x="547" y="1309"/>
                    </a:cubicBezTo>
                    <a:cubicBezTo>
                      <a:pt x="544" y="1317"/>
                      <a:pt x="525" y="1321"/>
                      <a:pt x="517" y="1327"/>
                    </a:cubicBezTo>
                    <a:close/>
                    <a:moveTo>
                      <a:pt x="551" y="929"/>
                    </a:moveTo>
                    <a:cubicBezTo>
                      <a:pt x="550" y="928"/>
                      <a:pt x="550" y="928"/>
                      <a:pt x="550" y="928"/>
                    </a:cubicBezTo>
                    <a:cubicBezTo>
                      <a:pt x="549" y="927"/>
                      <a:pt x="530" y="909"/>
                      <a:pt x="528" y="916"/>
                    </a:cubicBezTo>
                    <a:cubicBezTo>
                      <a:pt x="528" y="917"/>
                      <a:pt x="554" y="935"/>
                      <a:pt x="551" y="929"/>
                    </a:cubicBezTo>
                    <a:close/>
                    <a:moveTo>
                      <a:pt x="543" y="614"/>
                    </a:moveTo>
                    <a:cubicBezTo>
                      <a:pt x="542" y="612"/>
                      <a:pt x="546" y="615"/>
                      <a:pt x="544" y="611"/>
                    </a:cubicBezTo>
                    <a:cubicBezTo>
                      <a:pt x="543" y="607"/>
                      <a:pt x="539" y="602"/>
                      <a:pt x="536" y="600"/>
                    </a:cubicBezTo>
                    <a:cubicBezTo>
                      <a:pt x="532" y="596"/>
                      <a:pt x="507" y="579"/>
                      <a:pt x="503" y="580"/>
                    </a:cubicBezTo>
                    <a:cubicBezTo>
                      <a:pt x="502" y="580"/>
                      <a:pt x="513" y="593"/>
                      <a:pt x="501" y="586"/>
                    </a:cubicBezTo>
                    <a:cubicBezTo>
                      <a:pt x="493" y="581"/>
                      <a:pt x="502" y="578"/>
                      <a:pt x="492" y="572"/>
                    </a:cubicBezTo>
                    <a:cubicBezTo>
                      <a:pt x="488" y="569"/>
                      <a:pt x="482" y="571"/>
                      <a:pt x="478" y="569"/>
                    </a:cubicBezTo>
                    <a:cubicBezTo>
                      <a:pt x="477" y="568"/>
                      <a:pt x="470" y="564"/>
                      <a:pt x="470" y="564"/>
                    </a:cubicBezTo>
                    <a:cubicBezTo>
                      <a:pt x="467" y="565"/>
                      <a:pt x="475" y="570"/>
                      <a:pt x="475" y="570"/>
                    </a:cubicBezTo>
                    <a:cubicBezTo>
                      <a:pt x="478" y="574"/>
                      <a:pt x="492" y="575"/>
                      <a:pt x="493" y="579"/>
                    </a:cubicBezTo>
                    <a:cubicBezTo>
                      <a:pt x="494" y="580"/>
                      <a:pt x="491" y="586"/>
                      <a:pt x="492" y="589"/>
                    </a:cubicBezTo>
                    <a:cubicBezTo>
                      <a:pt x="492" y="592"/>
                      <a:pt x="498" y="590"/>
                      <a:pt x="501" y="591"/>
                    </a:cubicBezTo>
                    <a:cubicBezTo>
                      <a:pt x="505" y="592"/>
                      <a:pt x="506" y="596"/>
                      <a:pt x="508" y="599"/>
                    </a:cubicBezTo>
                    <a:cubicBezTo>
                      <a:pt x="515" y="604"/>
                      <a:pt x="525" y="598"/>
                      <a:pt x="541" y="617"/>
                    </a:cubicBezTo>
                    <a:cubicBezTo>
                      <a:pt x="542" y="617"/>
                      <a:pt x="542" y="617"/>
                      <a:pt x="542" y="617"/>
                    </a:cubicBezTo>
                    <a:cubicBezTo>
                      <a:pt x="543" y="620"/>
                      <a:pt x="556" y="625"/>
                      <a:pt x="558" y="621"/>
                    </a:cubicBezTo>
                    <a:cubicBezTo>
                      <a:pt x="559" y="615"/>
                      <a:pt x="546" y="619"/>
                      <a:pt x="543" y="614"/>
                    </a:cubicBezTo>
                    <a:close/>
                    <a:moveTo>
                      <a:pt x="577" y="531"/>
                    </a:moveTo>
                    <a:cubicBezTo>
                      <a:pt x="571" y="525"/>
                      <a:pt x="534" y="507"/>
                      <a:pt x="525" y="507"/>
                    </a:cubicBezTo>
                    <a:cubicBezTo>
                      <a:pt x="524" y="507"/>
                      <a:pt x="524" y="507"/>
                      <a:pt x="523" y="507"/>
                    </a:cubicBezTo>
                    <a:cubicBezTo>
                      <a:pt x="523" y="507"/>
                      <a:pt x="531" y="510"/>
                      <a:pt x="531" y="510"/>
                    </a:cubicBezTo>
                    <a:cubicBezTo>
                      <a:pt x="533" y="511"/>
                      <a:pt x="541" y="517"/>
                      <a:pt x="543" y="519"/>
                    </a:cubicBezTo>
                    <a:cubicBezTo>
                      <a:pt x="549" y="528"/>
                      <a:pt x="558" y="523"/>
                      <a:pt x="573" y="532"/>
                    </a:cubicBezTo>
                    <a:cubicBezTo>
                      <a:pt x="576" y="534"/>
                      <a:pt x="571" y="538"/>
                      <a:pt x="577" y="542"/>
                    </a:cubicBezTo>
                    <a:cubicBezTo>
                      <a:pt x="577" y="543"/>
                      <a:pt x="577" y="543"/>
                      <a:pt x="577" y="543"/>
                    </a:cubicBezTo>
                    <a:cubicBezTo>
                      <a:pt x="582" y="546"/>
                      <a:pt x="579" y="533"/>
                      <a:pt x="577" y="531"/>
                    </a:cubicBezTo>
                    <a:close/>
                    <a:moveTo>
                      <a:pt x="658" y="519"/>
                    </a:moveTo>
                    <a:cubicBezTo>
                      <a:pt x="656" y="515"/>
                      <a:pt x="632" y="509"/>
                      <a:pt x="618" y="490"/>
                    </a:cubicBezTo>
                    <a:cubicBezTo>
                      <a:pt x="617" y="489"/>
                      <a:pt x="622" y="480"/>
                      <a:pt x="622" y="479"/>
                    </a:cubicBezTo>
                    <a:cubicBezTo>
                      <a:pt x="623" y="476"/>
                      <a:pt x="613" y="472"/>
                      <a:pt x="618" y="469"/>
                    </a:cubicBezTo>
                    <a:cubicBezTo>
                      <a:pt x="621" y="467"/>
                      <a:pt x="637" y="473"/>
                      <a:pt x="635" y="468"/>
                    </a:cubicBezTo>
                    <a:cubicBezTo>
                      <a:pt x="635" y="467"/>
                      <a:pt x="634" y="467"/>
                      <a:pt x="634" y="466"/>
                    </a:cubicBezTo>
                    <a:cubicBezTo>
                      <a:pt x="628" y="459"/>
                      <a:pt x="618" y="463"/>
                      <a:pt x="609" y="454"/>
                    </a:cubicBezTo>
                    <a:cubicBezTo>
                      <a:pt x="609" y="453"/>
                      <a:pt x="608" y="453"/>
                      <a:pt x="608" y="453"/>
                    </a:cubicBezTo>
                    <a:cubicBezTo>
                      <a:pt x="602" y="451"/>
                      <a:pt x="612" y="452"/>
                      <a:pt x="612" y="451"/>
                    </a:cubicBezTo>
                    <a:cubicBezTo>
                      <a:pt x="613" y="443"/>
                      <a:pt x="594" y="450"/>
                      <a:pt x="590" y="443"/>
                    </a:cubicBezTo>
                    <a:cubicBezTo>
                      <a:pt x="582" y="433"/>
                      <a:pt x="538" y="400"/>
                      <a:pt x="529" y="412"/>
                    </a:cubicBezTo>
                    <a:cubicBezTo>
                      <a:pt x="528" y="413"/>
                      <a:pt x="542" y="415"/>
                      <a:pt x="539" y="416"/>
                    </a:cubicBezTo>
                    <a:cubicBezTo>
                      <a:pt x="530" y="419"/>
                      <a:pt x="556" y="420"/>
                      <a:pt x="563" y="428"/>
                    </a:cubicBezTo>
                    <a:cubicBezTo>
                      <a:pt x="567" y="434"/>
                      <a:pt x="579" y="434"/>
                      <a:pt x="579" y="441"/>
                    </a:cubicBezTo>
                    <a:cubicBezTo>
                      <a:pt x="579" y="441"/>
                      <a:pt x="566" y="441"/>
                      <a:pt x="567" y="442"/>
                    </a:cubicBezTo>
                    <a:cubicBezTo>
                      <a:pt x="582" y="453"/>
                      <a:pt x="602" y="450"/>
                      <a:pt x="612" y="466"/>
                    </a:cubicBezTo>
                    <a:cubicBezTo>
                      <a:pt x="612" y="466"/>
                      <a:pt x="612" y="467"/>
                      <a:pt x="612" y="467"/>
                    </a:cubicBezTo>
                    <a:cubicBezTo>
                      <a:pt x="611" y="467"/>
                      <a:pt x="611" y="467"/>
                      <a:pt x="610" y="467"/>
                    </a:cubicBezTo>
                    <a:cubicBezTo>
                      <a:pt x="604" y="466"/>
                      <a:pt x="606" y="476"/>
                      <a:pt x="601" y="467"/>
                    </a:cubicBezTo>
                    <a:cubicBezTo>
                      <a:pt x="601" y="466"/>
                      <a:pt x="599" y="463"/>
                      <a:pt x="597" y="464"/>
                    </a:cubicBezTo>
                    <a:cubicBezTo>
                      <a:pt x="597" y="465"/>
                      <a:pt x="598" y="471"/>
                      <a:pt x="595" y="470"/>
                    </a:cubicBezTo>
                    <a:cubicBezTo>
                      <a:pt x="592" y="470"/>
                      <a:pt x="590" y="463"/>
                      <a:pt x="587" y="462"/>
                    </a:cubicBezTo>
                    <a:cubicBezTo>
                      <a:pt x="586" y="462"/>
                      <a:pt x="584" y="460"/>
                      <a:pt x="584" y="460"/>
                    </a:cubicBezTo>
                    <a:cubicBezTo>
                      <a:pt x="580" y="461"/>
                      <a:pt x="587" y="473"/>
                      <a:pt x="585" y="470"/>
                    </a:cubicBezTo>
                    <a:cubicBezTo>
                      <a:pt x="583" y="466"/>
                      <a:pt x="579" y="456"/>
                      <a:pt x="573" y="462"/>
                    </a:cubicBezTo>
                    <a:cubicBezTo>
                      <a:pt x="571" y="465"/>
                      <a:pt x="564" y="459"/>
                      <a:pt x="563" y="461"/>
                    </a:cubicBezTo>
                    <a:cubicBezTo>
                      <a:pt x="562" y="464"/>
                      <a:pt x="567" y="464"/>
                      <a:pt x="565" y="466"/>
                    </a:cubicBezTo>
                    <a:cubicBezTo>
                      <a:pt x="564" y="468"/>
                      <a:pt x="570" y="477"/>
                      <a:pt x="570" y="477"/>
                    </a:cubicBezTo>
                    <a:cubicBezTo>
                      <a:pt x="574" y="474"/>
                      <a:pt x="566" y="469"/>
                      <a:pt x="576" y="467"/>
                    </a:cubicBezTo>
                    <a:cubicBezTo>
                      <a:pt x="577" y="466"/>
                      <a:pt x="577" y="467"/>
                      <a:pt x="578" y="467"/>
                    </a:cubicBezTo>
                    <a:cubicBezTo>
                      <a:pt x="581" y="468"/>
                      <a:pt x="582" y="472"/>
                      <a:pt x="583" y="474"/>
                    </a:cubicBezTo>
                    <a:cubicBezTo>
                      <a:pt x="589" y="479"/>
                      <a:pt x="603" y="478"/>
                      <a:pt x="604" y="485"/>
                    </a:cubicBezTo>
                    <a:cubicBezTo>
                      <a:pt x="605" y="487"/>
                      <a:pt x="597" y="487"/>
                      <a:pt x="595" y="487"/>
                    </a:cubicBezTo>
                    <a:cubicBezTo>
                      <a:pt x="594" y="488"/>
                      <a:pt x="600" y="492"/>
                      <a:pt x="600" y="492"/>
                    </a:cubicBezTo>
                    <a:cubicBezTo>
                      <a:pt x="601" y="497"/>
                      <a:pt x="594" y="495"/>
                      <a:pt x="595" y="496"/>
                    </a:cubicBezTo>
                    <a:cubicBezTo>
                      <a:pt x="605" y="511"/>
                      <a:pt x="608" y="494"/>
                      <a:pt x="613" y="492"/>
                    </a:cubicBezTo>
                    <a:cubicBezTo>
                      <a:pt x="614" y="492"/>
                      <a:pt x="632" y="508"/>
                      <a:pt x="631" y="519"/>
                    </a:cubicBezTo>
                    <a:cubicBezTo>
                      <a:pt x="631" y="521"/>
                      <a:pt x="631" y="521"/>
                      <a:pt x="631" y="521"/>
                    </a:cubicBezTo>
                    <a:cubicBezTo>
                      <a:pt x="632" y="522"/>
                      <a:pt x="631" y="539"/>
                      <a:pt x="639" y="540"/>
                    </a:cubicBezTo>
                    <a:cubicBezTo>
                      <a:pt x="640" y="540"/>
                      <a:pt x="643" y="537"/>
                      <a:pt x="641" y="536"/>
                    </a:cubicBezTo>
                    <a:cubicBezTo>
                      <a:pt x="630" y="528"/>
                      <a:pt x="646" y="529"/>
                      <a:pt x="645" y="528"/>
                    </a:cubicBezTo>
                    <a:cubicBezTo>
                      <a:pt x="644" y="528"/>
                      <a:pt x="640" y="527"/>
                      <a:pt x="642" y="526"/>
                    </a:cubicBezTo>
                    <a:cubicBezTo>
                      <a:pt x="646" y="523"/>
                      <a:pt x="663" y="536"/>
                      <a:pt x="672" y="531"/>
                    </a:cubicBezTo>
                    <a:cubicBezTo>
                      <a:pt x="677" y="527"/>
                      <a:pt x="660" y="525"/>
                      <a:pt x="658" y="519"/>
                    </a:cubicBezTo>
                    <a:close/>
                    <a:moveTo>
                      <a:pt x="613" y="408"/>
                    </a:moveTo>
                    <a:cubicBezTo>
                      <a:pt x="614" y="408"/>
                      <a:pt x="614" y="408"/>
                      <a:pt x="614" y="408"/>
                    </a:cubicBezTo>
                    <a:cubicBezTo>
                      <a:pt x="620" y="409"/>
                      <a:pt x="614" y="400"/>
                      <a:pt x="611" y="397"/>
                    </a:cubicBezTo>
                    <a:cubicBezTo>
                      <a:pt x="603" y="390"/>
                      <a:pt x="572" y="371"/>
                      <a:pt x="573" y="367"/>
                    </a:cubicBezTo>
                    <a:cubicBezTo>
                      <a:pt x="573" y="364"/>
                      <a:pt x="567" y="361"/>
                      <a:pt x="566" y="364"/>
                    </a:cubicBezTo>
                    <a:cubicBezTo>
                      <a:pt x="564" y="368"/>
                      <a:pt x="609" y="406"/>
                      <a:pt x="613" y="408"/>
                    </a:cubicBezTo>
                    <a:close/>
                    <a:moveTo>
                      <a:pt x="659" y="413"/>
                    </a:moveTo>
                    <a:cubicBezTo>
                      <a:pt x="656" y="414"/>
                      <a:pt x="652" y="412"/>
                      <a:pt x="649" y="413"/>
                    </a:cubicBezTo>
                    <a:cubicBezTo>
                      <a:pt x="648" y="413"/>
                      <a:pt x="648" y="414"/>
                      <a:pt x="648" y="414"/>
                    </a:cubicBezTo>
                    <a:cubicBezTo>
                      <a:pt x="649" y="415"/>
                      <a:pt x="653" y="415"/>
                      <a:pt x="652" y="415"/>
                    </a:cubicBezTo>
                    <a:cubicBezTo>
                      <a:pt x="652" y="416"/>
                      <a:pt x="647" y="415"/>
                      <a:pt x="646" y="415"/>
                    </a:cubicBezTo>
                    <a:cubicBezTo>
                      <a:pt x="640" y="412"/>
                      <a:pt x="633" y="411"/>
                      <a:pt x="626" y="408"/>
                    </a:cubicBezTo>
                    <a:cubicBezTo>
                      <a:pt x="614" y="401"/>
                      <a:pt x="629" y="423"/>
                      <a:pt x="626" y="411"/>
                    </a:cubicBezTo>
                    <a:cubicBezTo>
                      <a:pt x="626" y="411"/>
                      <a:pt x="626" y="411"/>
                      <a:pt x="626" y="411"/>
                    </a:cubicBezTo>
                    <a:cubicBezTo>
                      <a:pt x="629" y="412"/>
                      <a:pt x="644" y="422"/>
                      <a:pt x="644" y="422"/>
                    </a:cubicBezTo>
                    <a:cubicBezTo>
                      <a:pt x="650" y="422"/>
                      <a:pt x="660" y="413"/>
                      <a:pt x="667" y="416"/>
                    </a:cubicBezTo>
                    <a:cubicBezTo>
                      <a:pt x="679" y="421"/>
                      <a:pt x="674" y="424"/>
                      <a:pt x="678" y="430"/>
                    </a:cubicBezTo>
                    <a:cubicBezTo>
                      <a:pt x="679" y="431"/>
                      <a:pt x="680" y="432"/>
                      <a:pt x="681" y="432"/>
                    </a:cubicBezTo>
                    <a:cubicBezTo>
                      <a:pt x="690" y="428"/>
                      <a:pt x="672" y="410"/>
                      <a:pt x="659" y="413"/>
                    </a:cubicBezTo>
                    <a:close/>
                    <a:moveTo>
                      <a:pt x="703" y="374"/>
                    </a:moveTo>
                    <a:cubicBezTo>
                      <a:pt x="702" y="370"/>
                      <a:pt x="679" y="361"/>
                      <a:pt x="674" y="361"/>
                    </a:cubicBezTo>
                    <a:cubicBezTo>
                      <a:pt x="669" y="361"/>
                      <a:pt x="663" y="361"/>
                      <a:pt x="658" y="360"/>
                    </a:cubicBezTo>
                    <a:cubicBezTo>
                      <a:pt x="657" y="360"/>
                      <a:pt x="648" y="362"/>
                      <a:pt x="651" y="364"/>
                    </a:cubicBezTo>
                    <a:cubicBezTo>
                      <a:pt x="653" y="365"/>
                      <a:pt x="657" y="364"/>
                      <a:pt x="659" y="364"/>
                    </a:cubicBezTo>
                    <a:cubicBezTo>
                      <a:pt x="664" y="363"/>
                      <a:pt x="672" y="363"/>
                      <a:pt x="676" y="364"/>
                    </a:cubicBezTo>
                    <a:cubicBezTo>
                      <a:pt x="683" y="367"/>
                      <a:pt x="686" y="375"/>
                      <a:pt x="691" y="378"/>
                    </a:cubicBezTo>
                    <a:cubicBezTo>
                      <a:pt x="691" y="378"/>
                      <a:pt x="691" y="378"/>
                      <a:pt x="691" y="378"/>
                    </a:cubicBezTo>
                    <a:cubicBezTo>
                      <a:pt x="694" y="380"/>
                      <a:pt x="699" y="379"/>
                      <a:pt x="697" y="375"/>
                    </a:cubicBezTo>
                    <a:cubicBezTo>
                      <a:pt x="693" y="369"/>
                      <a:pt x="704" y="377"/>
                      <a:pt x="703" y="374"/>
                    </a:cubicBezTo>
                    <a:close/>
                    <a:moveTo>
                      <a:pt x="756" y="372"/>
                    </a:moveTo>
                    <a:cubicBezTo>
                      <a:pt x="754" y="366"/>
                      <a:pt x="699" y="344"/>
                      <a:pt x="676" y="338"/>
                    </a:cubicBezTo>
                    <a:cubicBezTo>
                      <a:pt x="667" y="336"/>
                      <a:pt x="655" y="343"/>
                      <a:pt x="646" y="343"/>
                    </a:cubicBezTo>
                    <a:cubicBezTo>
                      <a:pt x="637" y="343"/>
                      <a:pt x="613" y="343"/>
                      <a:pt x="606" y="336"/>
                    </a:cubicBezTo>
                    <a:cubicBezTo>
                      <a:pt x="606" y="335"/>
                      <a:pt x="602" y="332"/>
                      <a:pt x="600" y="334"/>
                    </a:cubicBezTo>
                    <a:cubicBezTo>
                      <a:pt x="595" y="342"/>
                      <a:pt x="621" y="344"/>
                      <a:pt x="624" y="345"/>
                    </a:cubicBezTo>
                    <a:cubicBezTo>
                      <a:pt x="625" y="345"/>
                      <a:pt x="625" y="345"/>
                      <a:pt x="625" y="345"/>
                    </a:cubicBezTo>
                    <a:cubicBezTo>
                      <a:pt x="638" y="351"/>
                      <a:pt x="660" y="342"/>
                      <a:pt x="673" y="341"/>
                    </a:cubicBezTo>
                    <a:cubicBezTo>
                      <a:pt x="679" y="340"/>
                      <a:pt x="686" y="348"/>
                      <a:pt x="692" y="348"/>
                    </a:cubicBezTo>
                    <a:cubicBezTo>
                      <a:pt x="692" y="348"/>
                      <a:pt x="695" y="348"/>
                      <a:pt x="695" y="349"/>
                    </a:cubicBezTo>
                    <a:cubicBezTo>
                      <a:pt x="695" y="350"/>
                      <a:pt x="689" y="351"/>
                      <a:pt x="690" y="352"/>
                    </a:cubicBezTo>
                    <a:cubicBezTo>
                      <a:pt x="692" y="355"/>
                      <a:pt x="701" y="350"/>
                      <a:pt x="702" y="350"/>
                    </a:cubicBezTo>
                    <a:cubicBezTo>
                      <a:pt x="713" y="351"/>
                      <a:pt x="735" y="369"/>
                      <a:pt x="736" y="371"/>
                    </a:cubicBezTo>
                    <a:cubicBezTo>
                      <a:pt x="737" y="374"/>
                      <a:pt x="754" y="381"/>
                      <a:pt x="752" y="378"/>
                    </a:cubicBezTo>
                    <a:cubicBezTo>
                      <a:pt x="751" y="375"/>
                      <a:pt x="757" y="374"/>
                      <a:pt x="756" y="372"/>
                    </a:cubicBezTo>
                    <a:close/>
                    <a:moveTo>
                      <a:pt x="645" y="316"/>
                    </a:moveTo>
                    <a:cubicBezTo>
                      <a:pt x="655" y="317"/>
                      <a:pt x="665" y="319"/>
                      <a:pt x="673" y="324"/>
                    </a:cubicBezTo>
                    <a:cubicBezTo>
                      <a:pt x="674" y="325"/>
                      <a:pt x="674" y="325"/>
                      <a:pt x="674" y="325"/>
                    </a:cubicBezTo>
                    <a:cubicBezTo>
                      <a:pt x="678" y="328"/>
                      <a:pt x="676" y="321"/>
                      <a:pt x="675" y="319"/>
                    </a:cubicBezTo>
                    <a:cubicBezTo>
                      <a:pt x="673" y="317"/>
                      <a:pt x="638" y="303"/>
                      <a:pt x="632" y="316"/>
                    </a:cubicBezTo>
                    <a:cubicBezTo>
                      <a:pt x="630" y="319"/>
                      <a:pt x="644" y="316"/>
                      <a:pt x="645" y="316"/>
                    </a:cubicBezTo>
                    <a:close/>
                    <a:moveTo>
                      <a:pt x="786" y="378"/>
                    </a:moveTo>
                    <a:cubicBezTo>
                      <a:pt x="786" y="370"/>
                      <a:pt x="768" y="361"/>
                      <a:pt x="766" y="368"/>
                    </a:cubicBezTo>
                    <a:cubicBezTo>
                      <a:pt x="765" y="372"/>
                      <a:pt x="782" y="375"/>
                      <a:pt x="779" y="380"/>
                    </a:cubicBezTo>
                    <a:cubicBezTo>
                      <a:pt x="777" y="384"/>
                      <a:pt x="755" y="375"/>
                      <a:pt x="754" y="381"/>
                    </a:cubicBezTo>
                    <a:cubicBezTo>
                      <a:pt x="753" y="383"/>
                      <a:pt x="761" y="385"/>
                      <a:pt x="762" y="385"/>
                    </a:cubicBezTo>
                    <a:cubicBezTo>
                      <a:pt x="762" y="385"/>
                      <a:pt x="762" y="385"/>
                      <a:pt x="762" y="385"/>
                    </a:cubicBezTo>
                    <a:cubicBezTo>
                      <a:pt x="766" y="384"/>
                      <a:pt x="786" y="383"/>
                      <a:pt x="786" y="378"/>
                    </a:cubicBezTo>
                    <a:close/>
                    <a:moveTo>
                      <a:pt x="742" y="298"/>
                    </a:moveTo>
                    <a:cubicBezTo>
                      <a:pt x="727" y="289"/>
                      <a:pt x="714" y="271"/>
                      <a:pt x="698" y="263"/>
                    </a:cubicBezTo>
                    <a:cubicBezTo>
                      <a:pt x="689" y="259"/>
                      <a:pt x="679" y="263"/>
                      <a:pt x="670" y="260"/>
                    </a:cubicBezTo>
                    <a:cubicBezTo>
                      <a:pt x="659" y="258"/>
                      <a:pt x="650" y="243"/>
                      <a:pt x="640" y="238"/>
                    </a:cubicBezTo>
                    <a:cubicBezTo>
                      <a:pt x="627" y="232"/>
                      <a:pt x="615" y="229"/>
                      <a:pt x="602" y="224"/>
                    </a:cubicBezTo>
                    <a:cubicBezTo>
                      <a:pt x="594" y="222"/>
                      <a:pt x="544" y="198"/>
                      <a:pt x="541" y="200"/>
                    </a:cubicBezTo>
                    <a:cubicBezTo>
                      <a:pt x="537" y="203"/>
                      <a:pt x="547" y="203"/>
                      <a:pt x="550" y="206"/>
                    </a:cubicBezTo>
                    <a:cubicBezTo>
                      <a:pt x="560" y="212"/>
                      <a:pt x="566" y="216"/>
                      <a:pt x="566" y="216"/>
                    </a:cubicBezTo>
                    <a:cubicBezTo>
                      <a:pt x="567" y="220"/>
                      <a:pt x="551" y="215"/>
                      <a:pt x="552" y="216"/>
                    </a:cubicBezTo>
                    <a:cubicBezTo>
                      <a:pt x="554" y="222"/>
                      <a:pt x="611" y="232"/>
                      <a:pt x="633" y="239"/>
                    </a:cubicBezTo>
                    <a:cubicBezTo>
                      <a:pt x="635" y="240"/>
                      <a:pt x="658" y="257"/>
                      <a:pt x="664" y="262"/>
                    </a:cubicBezTo>
                    <a:cubicBezTo>
                      <a:pt x="674" y="269"/>
                      <a:pt x="689" y="262"/>
                      <a:pt x="696" y="267"/>
                    </a:cubicBezTo>
                    <a:cubicBezTo>
                      <a:pt x="712" y="277"/>
                      <a:pt x="731" y="301"/>
                      <a:pt x="740" y="306"/>
                    </a:cubicBezTo>
                    <a:cubicBezTo>
                      <a:pt x="747" y="310"/>
                      <a:pt x="755" y="305"/>
                      <a:pt x="763" y="308"/>
                    </a:cubicBezTo>
                    <a:cubicBezTo>
                      <a:pt x="764" y="308"/>
                      <a:pt x="782" y="325"/>
                      <a:pt x="786" y="324"/>
                    </a:cubicBezTo>
                    <a:cubicBezTo>
                      <a:pt x="786" y="323"/>
                      <a:pt x="786" y="323"/>
                      <a:pt x="786" y="323"/>
                    </a:cubicBezTo>
                    <a:cubicBezTo>
                      <a:pt x="791" y="302"/>
                      <a:pt x="751" y="304"/>
                      <a:pt x="742" y="298"/>
                    </a:cubicBezTo>
                    <a:close/>
                    <a:moveTo>
                      <a:pt x="780" y="197"/>
                    </a:moveTo>
                    <a:cubicBezTo>
                      <a:pt x="764" y="197"/>
                      <a:pt x="748" y="192"/>
                      <a:pt x="731" y="192"/>
                    </a:cubicBezTo>
                    <a:cubicBezTo>
                      <a:pt x="729" y="192"/>
                      <a:pt x="718" y="193"/>
                      <a:pt x="718" y="193"/>
                    </a:cubicBezTo>
                    <a:cubicBezTo>
                      <a:pt x="719" y="195"/>
                      <a:pt x="723" y="196"/>
                      <a:pt x="724" y="196"/>
                    </a:cubicBezTo>
                    <a:cubicBezTo>
                      <a:pt x="752" y="197"/>
                      <a:pt x="772" y="200"/>
                      <a:pt x="798" y="208"/>
                    </a:cubicBezTo>
                    <a:cubicBezTo>
                      <a:pt x="798" y="208"/>
                      <a:pt x="798" y="208"/>
                      <a:pt x="798" y="208"/>
                    </a:cubicBezTo>
                    <a:cubicBezTo>
                      <a:pt x="806" y="209"/>
                      <a:pt x="786" y="197"/>
                      <a:pt x="780" y="197"/>
                    </a:cubicBezTo>
                    <a:close/>
                    <a:moveTo>
                      <a:pt x="848" y="705"/>
                    </a:moveTo>
                    <a:cubicBezTo>
                      <a:pt x="842" y="703"/>
                      <a:pt x="834" y="719"/>
                      <a:pt x="844" y="723"/>
                    </a:cubicBezTo>
                    <a:cubicBezTo>
                      <a:pt x="844" y="723"/>
                      <a:pt x="844" y="723"/>
                      <a:pt x="844" y="723"/>
                    </a:cubicBezTo>
                    <a:cubicBezTo>
                      <a:pt x="847" y="728"/>
                      <a:pt x="852" y="707"/>
                      <a:pt x="848" y="705"/>
                    </a:cubicBezTo>
                    <a:close/>
                    <a:moveTo>
                      <a:pt x="876" y="191"/>
                    </a:moveTo>
                    <a:cubicBezTo>
                      <a:pt x="874" y="183"/>
                      <a:pt x="861" y="191"/>
                      <a:pt x="852" y="190"/>
                    </a:cubicBezTo>
                    <a:cubicBezTo>
                      <a:pt x="849" y="189"/>
                      <a:pt x="847" y="188"/>
                      <a:pt x="844" y="186"/>
                    </a:cubicBezTo>
                    <a:cubicBezTo>
                      <a:pt x="843" y="185"/>
                      <a:pt x="843" y="183"/>
                      <a:pt x="842" y="181"/>
                    </a:cubicBezTo>
                    <a:cubicBezTo>
                      <a:pt x="842" y="178"/>
                      <a:pt x="845" y="169"/>
                      <a:pt x="841" y="168"/>
                    </a:cubicBezTo>
                    <a:cubicBezTo>
                      <a:pt x="838" y="166"/>
                      <a:pt x="843" y="176"/>
                      <a:pt x="840" y="176"/>
                    </a:cubicBezTo>
                    <a:cubicBezTo>
                      <a:pt x="828" y="176"/>
                      <a:pt x="835" y="166"/>
                      <a:pt x="832" y="163"/>
                    </a:cubicBezTo>
                    <a:cubicBezTo>
                      <a:pt x="829" y="160"/>
                      <a:pt x="830" y="165"/>
                      <a:pt x="828" y="166"/>
                    </a:cubicBezTo>
                    <a:cubicBezTo>
                      <a:pt x="823" y="170"/>
                      <a:pt x="816" y="155"/>
                      <a:pt x="813" y="152"/>
                    </a:cubicBezTo>
                    <a:cubicBezTo>
                      <a:pt x="810" y="148"/>
                      <a:pt x="802" y="136"/>
                      <a:pt x="809" y="136"/>
                    </a:cubicBezTo>
                    <a:cubicBezTo>
                      <a:pt x="809" y="136"/>
                      <a:pt x="812" y="137"/>
                      <a:pt x="811" y="136"/>
                    </a:cubicBezTo>
                    <a:cubicBezTo>
                      <a:pt x="807" y="129"/>
                      <a:pt x="776" y="128"/>
                      <a:pt x="770" y="128"/>
                    </a:cubicBezTo>
                    <a:cubicBezTo>
                      <a:pt x="769" y="128"/>
                      <a:pt x="764" y="128"/>
                      <a:pt x="764" y="127"/>
                    </a:cubicBezTo>
                    <a:cubicBezTo>
                      <a:pt x="766" y="119"/>
                      <a:pt x="797" y="128"/>
                      <a:pt x="794" y="123"/>
                    </a:cubicBezTo>
                    <a:cubicBezTo>
                      <a:pt x="788" y="115"/>
                      <a:pt x="745" y="122"/>
                      <a:pt x="732" y="115"/>
                    </a:cubicBezTo>
                    <a:cubicBezTo>
                      <a:pt x="721" y="109"/>
                      <a:pt x="708" y="106"/>
                      <a:pt x="695" y="102"/>
                    </a:cubicBezTo>
                    <a:cubicBezTo>
                      <a:pt x="688" y="100"/>
                      <a:pt x="677" y="87"/>
                      <a:pt x="675" y="94"/>
                    </a:cubicBezTo>
                    <a:cubicBezTo>
                      <a:pt x="672" y="117"/>
                      <a:pt x="744" y="120"/>
                      <a:pt x="757" y="123"/>
                    </a:cubicBezTo>
                    <a:cubicBezTo>
                      <a:pt x="761" y="125"/>
                      <a:pt x="758" y="130"/>
                      <a:pt x="765" y="132"/>
                    </a:cubicBezTo>
                    <a:cubicBezTo>
                      <a:pt x="778" y="137"/>
                      <a:pt x="795" y="134"/>
                      <a:pt x="806" y="143"/>
                    </a:cubicBezTo>
                    <a:cubicBezTo>
                      <a:pt x="811" y="147"/>
                      <a:pt x="814" y="159"/>
                      <a:pt x="818" y="164"/>
                    </a:cubicBezTo>
                    <a:cubicBezTo>
                      <a:pt x="822" y="171"/>
                      <a:pt x="833" y="179"/>
                      <a:pt x="844" y="186"/>
                    </a:cubicBezTo>
                    <a:cubicBezTo>
                      <a:pt x="846" y="189"/>
                      <a:pt x="849" y="190"/>
                      <a:pt x="852" y="190"/>
                    </a:cubicBezTo>
                    <a:cubicBezTo>
                      <a:pt x="856" y="193"/>
                      <a:pt x="860" y="195"/>
                      <a:pt x="864" y="196"/>
                    </a:cubicBezTo>
                    <a:cubicBezTo>
                      <a:pt x="868" y="199"/>
                      <a:pt x="875" y="202"/>
                      <a:pt x="872" y="200"/>
                    </a:cubicBezTo>
                    <a:cubicBezTo>
                      <a:pt x="872" y="200"/>
                      <a:pt x="872" y="200"/>
                      <a:pt x="872" y="200"/>
                    </a:cubicBezTo>
                    <a:cubicBezTo>
                      <a:pt x="869" y="199"/>
                      <a:pt x="866" y="198"/>
                      <a:pt x="864" y="196"/>
                    </a:cubicBezTo>
                    <a:cubicBezTo>
                      <a:pt x="862" y="195"/>
                      <a:pt x="861" y="194"/>
                      <a:pt x="862" y="193"/>
                    </a:cubicBezTo>
                    <a:cubicBezTo>
                      <a:pt x="864" y="191"/>
                      <a:pt x="871" y="197"/>
                      <a:pt x="874" y="195"/>
                    </a:cubicBezTo>
                    <a:cubicBezTo>
                      <a:pt x="876" y="194"/>
                      <a:pt x="876" y="193"/>
                      <a:pt x="876" y="191"/>
                    </a:cubicBezTo>
                    <a:close/>
                    <a:moveTo>
                      <a:pt x="42" y="1640"/>
                    </a:moveTo>
                    <a:cubicBezTo>
                      <a:pt x="44" y="1643"/>
                      <a:pt x="47" y="1637"/>
                      <a:pt x="49" y="1635"/>
                    </a:cubicBezTo>
                    <a:cubicBezTo>
                      <a:pt x="53" y="1631"/>
                      <a:pt x="88" y="1652"/>
                      <a:pt x="67" y="1612"/>
                    </a:cubicBezTo>
                    <a:cubicBezTo>
                      <a:pt x="67" y="1612"/>
                      <a:pt x="67" y="1612"/>
                      <a:pt x="67" y="1612"/>
                    </a:cubicBezTo>
                    <a:cubicBezTo>
                      <a:pt x="62" y="1611"/>
                      <a:pt x="29" y="1628"/>
                      <a:pt x="42" y="1640"/>
                    </a:cubicBezTo>
                    <a:close/>
                    <a:moveTo>
                      <a:pt x="541" y="1740"/>
                    </a:moveTo>
                    <a:cubicBezTo>
                      <a:pt x="539" y="1735"/>
                      <a:pt x="530" y="1746"/>
                      <a:pt x="531" y="1753"/>
                    </a:cubicBezTo>
                    <a:cubicBezTo>
                      <a:pt x="533" y="1761"/>
                      <a:pt x="525" y="1758"/>
                      <a:pt x="526" y="1765"/>
                    </a:cubicBezTo>
                    <a:cubicBezTo>
                      <a:pt x="527" y="1772"/>
                      <a:pt x="526" y="1775"/>
                      <a:pt x="517" y="1789"/>
                    </a:cubicBezTo>
                    <a:cubicBezTo>
                      <a:pt x="508" y="1804"/>
                      <a:pt x="514" y="1806"/>
                      <a:pt x="507" y="1805"/>
                    </a:cubicBezTo>
                    <a:cubicBezTo>
                      <a:pt x="499" y="1805"/>
                      <a:pt x="501" y="1807"/>
                      <a:pt x="494" y="1821"/>
                    </a:cubicBezTo>
                    <a:cubicBezTo>
                      <a:pt x="487" y="1835"/>
                      <a:pt x="479" y="1848"/>
                      <a:pt x="481" y="1865"/>
                    </a:cubicBezTo>
                    <a:cubicBezTo>
                      <a:pt x="484" y="1881"/>
                      <a:pt x="478" y="1900"/>
                      <a:pt x="484" y="1900"/>
                    </a:cubicBezTo>
                    <a:cubicBezTo>
                      <a:pt x="494" y="1899"/>
                      <a:pt x="496" y="1873"/>
                      <a:pt x="500" y="1867"/>
                    </a:cubicBezTo>
                    <a:cubicBezTo>
                      <a:pt x="504" y="1861"/>
                      <a:pt x="500" y="1852"/>
                      <a:pt x="504" y="1850"/>
                    </a:cubicBezTo>
                    <a:cubicBezTo>
                      <a:pt x="508" y="1847"/>
                      <a:pt x="508" y="1842"/>
                      <a:pt x="512" y="1824"/>
                    </a:cubicBezTo>
                    <a:cubicBezTo>
                      <a:pt x="517" y="1806"/>
                      <a:pt x="521" y="1819"/>
                      <a:pt x="521" y="1810"/>
                    </a:cubicBezTo>
                    <a:cubicBezTo>
                      <a:pt x="521" y="1799"/>
                      <a:pt x="524" y="1809"/>
                      <a:pt x="524" y="1798"/>
                    </a:cubicBezTo>
                    <a:cubicBezTo>
                      <a:pt x="524" y="1787"/>
                      <a:pt x="530" y="1787"/>
                      <a:pt x="527" y="1786"/>
                    </a:cubicBezTo>
                    <a:cubicBezTo>
                      <a:pt x="525" y="1785"/>
                      <a:pt x="525" y="1783"/>
                      <a:pt x="528" y="1784"/>
                    </a:cubicBezTo>
                    <a:cubicBezTo>
                      <a:pt x="530" y="1784"/>
                      <a:pt x="532" y="1783"/>
                      <a:pt x="534" y="1772"/>
                    </a:cubicBezTo>
                    <a:cubicBezTo>
                      <a:pt x="537" y="1761"/>
                      <a:pt x="542" y="1763"/>
                      <a:pt x="540" y="1755"/>
                    </a:cubicBezTo>
                    <a:cubicBezTo>
                      <a:pt x="537" y="1746"/>
                      <a:pt x="547" y="1746"/>
                      <a:pt x="546" y="1742"/>
                    </a:cubicBezTo>
                    <a:cubicBezTo>
                      <a:pt x="545" y="1738"/>
                      <a:pt x="543" y="1744"/>
                      <a:pt x="541" y="1740"/>
                    </a:cubicBezTo>
                    <a:close/>
                    <a:moveTo>
                      <a:pt x="558" y="1445"/>
                    </a:moveTo>
                    <a:cubicBezTo>
                      <a:pt x="556" y="1445"/>
                      <a:pt x="558" y="1447"/>
                      <a:pt x="551" y="1444"/>
                    </a:cubicBezTo>
                    <a:cubicBezTo>
                      <a:pt x="537" y="1439"/>
                      <a:pt x="549" y="1460"/>
                      <a:pt x="562" y="1453"/>
                    </a:cubicBezTo>
                    <a:cubicBezTo>
                      <a:pt x="563" y="1453"/>
                      <a:pt x="564" y="1453"/>
                      <a:pt x="564" y="1451"/>
                    </a:cubicBezTo>
                    <a:cubicBezTo>
                      <a:pt x="564" y="1449"/>
                      <a:pt x="560" y="1445"/>
                      <a:pt x="558" y="1445"/>
                    </a:cubicBezTo>
                    <a:close/>
                    <a:moveTo>
                      <a:pt x="690" y="1462"/>
                    </a:moveTo>
                    <a:cubicBezTo>
                      <a:pt x="690" y="1462"/>
                      <a:pt x="695" y="1461"/>
                      <a:pt x="695" y="1459"/>
                    </a:cubicBezTo>
                    <a:cubicBezTo>
                      <a:pt x="695" y="1458"/>
                      <a:pt x="695" y="1458"/>
                      <a:pt x="695" y="1458"/>
                    </a:cubicBezTo>
                    <a:cubicBezTo>
                      <a:pt x="695" y="1456"/>
                      <a:pt x="695" y="1456"/>
                      <a:pt x="695" y="1454"/>
                    </a:cubicBezTo>
                    <a:cubicBezTo>
                      <a:pt x="695" y="1454"/>
                      <a:pt x="695" y="1454"/>
                      <a:pt x="695" y="1454"/>
                    </a:cubicBezTo>
                    <a:cubicBezTo>
                      <a:pt x="693" y="1451"/>
                      <a:pt x="688" y="1451"/>
                      <a:pt x="693" y="1458"/>
                    </a:cubicBezTo>
                    <a:cubicBezTo>
                      <a:pt x="694" y="1459"/>
                      <a:pt x="691" y="1461"/>
                      <a:pt x="690" y="1462"/>
                    </a:cubicBezTo>
                    <a:close/>
                    <a:moveTo>
                      <a:pt x="643" y="1507"/>
                    </a:moveTo>
                    <a:cubicBezTo>
                      <a:pt x="643" y="1506"/>
                      <a:pt x="643" y="1506"/>
                      <a:pt x="643" y="1506"/>
                    </a:cubicBezTo>
                    <a:cubicBezTo>
                      <a:pt x="642" y="1499"/>
                      <a:pt x="636" y="1510"/>
                      <a:pt x="636" y="1511"/>
                    </a:cubicBezTo>
                    <a:cubicBezTo>
                      <a:pt x="637" y="1512"/>
                      <a:pt x="643" y="1509"/>
                      <a:pt x="643" y="1507"/>
                    </a:cubicBezTo>
                    <a:close/>
                    <a:moveTo>
                      <a:pt x="584" y="1448"/>
                    </a:moveTo>
                    <a:cubicBezTo>
                      <a:pt x="578" y="1447"/>
                      <a:pt x="584" y="1451"/>
                      <a:pt x="585" y="1454"/>
                    </a:cubicBezTo>
                    <a:cubicBezTo>
                      <a:pt x="586" y="1462"/>
                      <a:pt x="591" y="1453"/>
                      <a:pt x="585" y="1448"/>
                    </a:cubicBezTo>
                    <a:lnTo>
                      <a:pt x="584" y="1448"/>
                    </a:lnTo>
                    <a:close/>
                    <a:moveTo>
                      <a:pt x="706" y="1416"/>
                    </a:moveTo>
                    <a:cubicBezTo>
                      <a:pt x="706" y="1415"/>
                      <a:pt x="706" y="1415"/>
                      <a:pt x="706" y="1415"/>
                    </a:cubicBezTo>
                    <a:cubicBezTo>
                      <a:pt x="711" y="1412"/>
                      <a:pt x="687" y="1424"/>
                      <a:pt x="692" y="1426"/>
                    </a:cubicBezTo>
                    <a:cubicBezTo>
                      <a:pt x="697" y="1427"/>
                      <a:pt x="703" y="1418"/>
                      <a:pt x="706" y="1416"/>
                    </a:cubicBezTo>
                    <a:close/>
                    <a:moveTo>
                      <a:pt x="581" y="1546"/>
                    </a:moveTo>
                    <a:cubicBezTo>
                      <a:pt x="583" y="1544"/>
                      <a:pt x="582" y="1542"/>
                      <a:pt x="580" y="1541"/>
                    </a:cubicBezTo>
                    <a:cubicBezTo>
                      <a:pt x="580" y="1541"/>
                      <a:pt x="580" y="1541"/>
                      <a:pt x="580" y="1541"/>
                    </a:cubicBezTo>
                    <a:cubicBezTo>
                      <a:pt x="578" y="1540"/>
                      <a:pt x="579" y="1547"/>
                      <a:pt x="581" y="1546"/>
                    </a:cubicBezTo>
                    <a:close/>
                    <a:moveTo>
                      <a:pt x="658" y="1470"/>
                    </a:moveTo>
                    <a:cubicBezTo>
                      <a:pt x="658" y="1470"/>
                      <a:pt x="654" y="1470"/>
                      <a:pt x="654" y="1470"/>
                    </a:cubicBezTo>
                    <a:cubicBezTo>
                      <a:pt x="654" y="1471"/>
                      <a:pt x="659" y="1471"/>
                      <a:pt x="660" y="1472"/>
                    </a:cubicBezTo>
                    <a:cubicBezTo>
                      <a:pt x="664" y="1476"/>
                      <a:pt x="678" y="1484"/>
                      <a:pt x="670" y="1478"/>
                    </a:cubicBezTo>
                    <a:cubicBezTo>
                      <a:pt x="668" y="1476"/>
                      <a:pt x="684" y="1476"/>
                      <a:pt x="668" y="1470"/>
                    </a:cubicBezTo>
                    <a:cubicBezTo>
                      <a:pt x="668" y="1470"/>
                      <a:pt x="668" y="1470"/>
                      <a:pt x="668" y="1470"/>
                    </a:cubicBezTo>
                    <a:cubicBezTo>
                      <a:pt x="666" y="1471"/>
                      <a:pt x="661" y="1471"/>
                      <a:pt x="658" y="1470"/>
                    </a:cubicBezTo>
                    <a:close/>
                    <a:moveTo>
                      <a:pt x="676" y="1322"/>
                    </a:moveTo>
                    <a:cubicBezTo>
                      <a:pt x="676" y="1322"/>
                      <a:pt x="673" y="1317"/>
                      <a:pt x="673" y="1316"/>
                    </a:cubicBezTo>
                    <a:cubicBezTo>
                      <a:pt x="670" y="1308"/>
                      <a:pt x="661" y="1306"/>
                      <a:pt x="661" y="1294"/>
                    </a:cubicBezTo>
                    <a:cubicBezTo>
                      <a:pt x="661" y="1294"/>
                      <a:pt x="661" y="1294"/>
                      <a:pt x="661" y="1294"/>
                    </a:cubicBezTo>
                    <a:cubicBezTo>
                      <a:pt x="650" y="1290"/>
                      <a:pt x="668" y="1331"/>
                      <a:pt x="676" y="1322"/>
                    </a:cubicBezTo>
                    <a:close/>
                    <a:moveTo>
                      <a:pt x="662" y="1511"/>
                    </a:moveTo>
                    <a:cubicBezTo>
                      <a:pt x="662" y="1511"/>
                      <a:pt x="662" y="1511"/>
                      <a:pt x="662" y="1511"/>
                    </a:cubicBezTo>
                    <a:cubicBezTo>
                      <a:pt x="664" y="1507"/>
                      <a:pt x="658" y="1511"/>
                      <a:pt x="655" y="1512"/>
                    </a:cubicBezTo>
                    <a:cubicBezTo>
                      <a:pt x="650" y="1514"/>
                      <a:pt x="655" y="1516"/>
                      <a:pt x="662" y="1511"/>
                    </a:cubicBezTo>
                    <a:close/>
                    <a:moveTo>
                      <a:pt x="697" y="1335"/>
                    </a:moveTo>
                    <a:cubicBezTo>
                      <a:pt x="698" y="1335"/>
                      <a:pt x="698" y="1335"/>
                      <a:pt x="698" y="1335"/>
                    </a:cubicBezTo>
                    <a:cubicBezTo>
                      <a:pt x="691" y="1330"/>
                      <a:pt x="701" y="1352"/>
                      <a:pt x="697" y="1335"/>
                    </a:cubicBezTo>
                    <a:close/>
                    <a:moveTo>
                      <a:pt x="692" y="1476"/>
                    </a:moveTo>
                    <a:cubicBezTo>
                      <a:pt x="686" y="1481"/>
                      <a:pt x="694" y="1480"/>
                      <a:pt x="697" y="1477"/>
                    </a:cubicBezTo>
                    <a:cubicBezTo>
                      <a:pt x="697" y="1477"/>
                      <a:pt x="697" y="1477"/>
                      <a:pt x="697" y="1477"/>
                    </a:cubicBezTo>
                    <a:cubicBezTo>
                      <a:pt x="699" y="1474"/>
                      <a:pt x="692" y="1475"/>
                      <a:pt x="692" y="1476"/>
                    </a:cubicBezTo>
                    <a:close/>
                    <a:moveTo>
                      <a:pt x="742" y="1655"/>
                    </a:moveTo>
                    <a:cubicBezTo>
                      <a:pt x="742" y="1655"/>
                      <a:pt x="742" y="1655"/>
                      <a:pt x="742" y="1655"/>
                    </a:cubicBezTo>
                    <a:cubicBezTo>
                      <a:pt x="745" y="1654"/>
                      <a:pt x="744" y="1652"/>
                      <a:pt x="741" y="1652"/>
                    </a:cubicBezTo>
                    <a:cubicBezTo>
                      <a:pt x="739" y="1651"/>
                      <a:pt x="735" y="1654"/>
                      <a:pt x="734" y="1653"/>
                    </a:cubicBezTo>
                    <a:cubicBezTo>
                      <a:pt x="734" y="1652"/>
                      <a:pt x="734" y="1652"/>
                      <a:pt x="734" y="1652"/>
                    </a:cubicBezTo>
                    <a:cubicBezTo>
                      <a:pt x="734" y="1649"/>
                      <a:pt x="733" y="1652"/>
                      <a:pt x="732" y="1652"/>
                    </a:cubicBezTo>
                    <a:cubicBezTo>
                      <a:pt x="730" y="1652"/>
                      <a:pt x="731" y="1650"/>
                      <a:pt x="729" y="1650"/>
                    </a:cubicBezTo>
                    <a:cubicBezTo>
                      <a:pt x="728" y="1651"/>
                      <a:pt x="723" y="1652"/>
                      <a:pt x="722" y="1653"/>
                    </a:cubicBezTo>
                    <a:cubicBezTo>
                      <a:pt x="721" y="1654"/>
                      <a:pt x="721" y="1656"/>
                      <a:pt x="720" y="1658"/>
                    </a:cubicBezTo>
                    <a:cubicBezTo>
                      <a:pt x="719" y="1660"/>
                      <a:pt x="717" y="1659"/>
                      <a:pt x="717" y="1662"/>
                    </a:cubicBezTo>
                    <a:cubicBezTo>
                      <a:pt x="718" y="1664"/>
                      <a:pt x="720" y="1664"/>
                      <a:pt x="720" y="1666"/>
                    </a:cubicBezTo>
                    <a:cubicBezTo>
                      <a:pt x="721" y="1666"/>
                      <a:pt x="724" y="1673"/>
                      <a:pt x="726" y="1671"/>
                    </a:cubicBezTo>
                    <a:cubicBezTo>
                      <a:pt x="727" y="1670"/>
                      <a:pt x="725" y="1669"/>
                      <a:pt x="726" y="1668"/>
                    </a:cubicBezTo>
                    <a:cubicBezTo>
                      <a:pt x="734" y="1662"/>
                      <a:pt x="724" y="1665"/>
                      <a:pt x="727" y="1660"/>
                    </a:cubicBezTo>
                    <a:cubicBezTo>
                      <a:pt x="728" y="1660"/>
                      <a:pt x="728" y="1659"/>
                      <a:pt x="729" y="1659"/>
                    </a:cubicBezTo>
                    <a:cubicBezTo>
                      <a:pt x="730" y="1658"/>
                      <a:pt x="731" y="1659"/>
                      <a:pt x="732" y="1659"/>
                    </a:cubicBezTo>
                    <a:cubicBezTo>
                      <a:pt x="734" y="1659"/>
                      <a:pt x="734" y="1657"/>
                      <a:pt x="735" y="1656"/>
                    </a:cubicBezTo>
                    <a:cubicBezTo>
                      <a:pt x="739" y="1654"/>
                      <a:pt x="739" y="1658"/>
                      <a:pt x="742" y="1655"/>
                    </a:cubicBezTo>
                    <a:close/>
                    <a:moveTo>
                      <a:pt x="734" y="1601"/>
                    </a:moveTo>
                    <a:cubicBezTo>
                      <a:pt x="736" y="1601"/>
                      <a:pt x="744" y="1599"/>
                      <a:pt x="744" y="1596"/>
                    </a:cubicBezTo>
                    <a:cubicBezTo>
                      <a:pt x="743" y="1595"/>
                      <a:pt x="736" y="1594"/>
                      <a:pt x="734" y="1593"/>
                    </a:cubicBezTo>
                    <a:cubicBezTo>
                      <a:pt x="734" y="1593"/>
                      <a:pt x="734" y="1593"/>
                      <a:pt x="734" y="1593"/>
                    </a:cubicBezTo>
                    <a:cubicBezTo>
                      <a:pt x="727" y="1593"/>
                      <a:pt x="734" y="1601"/>
                      <a:pt x="734" y="1601"/>
                    </a:cubicBezTo>
                    <a:close/>
                    <a:moveTo>
                      <a:pt x="606" y="1517"/>
                    </a:moveTo>
                    <a:cubicBezTo>
                      <a:pt x="606" y="1517"/>
                      <a:pt x="606" y="1517"/>
                      <a:pt x="606" y="1517"/>
                    </a:cubicBezTo>
                    <a:cubicBezTo>
                      <a:pt x="606" y="1517"/>
                      <a:pt x="606" y="1517"/>
                      <a:pt x="606" y="1517"/>
                    </a:cubicBezTo>
                    <a:close/>
                    <a:moveTo>
                      <a:pt x="713" y="1444"/>
                    </a:moveTo>
                    <a:cubicBezTo>
                      <a:pt x="713" y="1443"/>
                      <a:pt x="713" y="1443"/>
                      <a:pt x="713" y="1443"/>
                    </a:cubicBezTo>
                    <a:cubicBezTo>
                      <a:pt x="707" y="1435"/>
                      <a:pt x="708" y="1455"/>
                      <a:pt x="713" y="1444"/>
                    </a:cubicBezTo>
                    <a:close/>
                    <a:moveTo>
                      <a:pt x="673" y="1490"/>
                    </a:moveTo>
                    <a:cubicBezTo>
                      <a:pt x="673" y="1490"/>
                      <a:pt x="673" y="1490"/>
                      <a:pt x="673" y="1490"/>
                    </a:cubicBezTo>
                    <a:cubicBezTo>
                      <a:pt x="673" y="1486"/>
                      <a:pt x="665" y="1498"/>
                      <a:pt x="664" y="1498"/>
                    </a:cubicBezTo>
                    <a:cubicBezTo>
                      <a:pt x="661" y="1500"/>
                      <a:pt x="670" y="1502"/>
                      <a:pt x="673" y="1490"/>
                    </a:cubicBezTo>
                    <a:close/>
                    <a:moveTo>
                      <a:pt x="673" y="1469"/>
                    </a:moveTo>
                    <a:cubicBezTo>
                      <a:pt x="677" y="1475"/>
                      <a:pt x="683" y="1470"/>
                      <a:pt x="685" y="1468"/>
                    </a:cubicBezTo>
                    <a:cubicBezTo>
                      <a:pt x="685" y="1468"/>
                      <a:pt x="685" y="1468"/>
                      <a:pt x="685" y="1468"/>
                    </a:cubicBezTo>
                    <a:cubicBezTo>
                      <a:pt x="689" y="1466"/>
                      <a:pt x="671" y="1465"/>
                      <a:pt x="673" y="1469"/>
                    </a:cubicBezTo>
                    <a:close/>
                    <a:moveTo>
                      <a:pt x="718" y="1416"/>
                    </a:moveTo>
                    <a:cubicBezTo>
                      <a:pt x="718" y="1411"/>
                      <a:pt x="714" y="1415"/>
                      <a:pt x="712" y="1416"/>
                    </a:cubicBezTo>
                    <a:cubicBezTo>
                      <a:pt x="699" y="1423"/>
                      <a:pt x="715" y="1416"/>
                      <a:pt x="718" y="1416"/>
                    </a:cubicBezTo>
                    <a:close/>
                    <a:moveTo>
                      <a:pt x="672" y="1441"/>
                    </a:moveTo>
                    <a:cubicBezTo>
                      <a:pt x="673" y="1448"/>
                      <a:pt x="682" y="1436"/>
                      <a:pt x="690" y="1432"/>
                    </a:cubicBezTo>
                    <a:cubicBezTo>
                      <a:pt x="690" y="1432"/>
                      <a:pt x="690" y="1432"/>
                      <a:pt x="690" y="1432"/>
                    </a:cubicBezTo>
                    <a:cubicBezTo>
                      <a:pt x="696" y="1428"/>
                      <a:pt x="670" y="1435"/>
                      <a:pt x="672" y="1441"/>
                    </a:cubicBezTo>
                    <a:close/>
                    <a:moveTo>
                      <a:pt x="541" y="1439"/>
                    </a:moveTo>
                    <a:cubicBezTo>
                      <a:pt x="540" y="1437"/>
                      <a:pt x="540" y="1436"/>
                      <a:pt x="538" y="1435"/>
                    </a:cubicBezTo>
                    <a:cubicBezTo>
                      <a:pt x="538" y="1435"/>
                      <a:pt x="538" y="1435"/>
                      <a:pt x="538" y="1435"/>
                    </a:cubicBezTo>
                    <a:cubicBezTo>
                      <a:pt x="535" y="1433"/>
                      <a:pt x="525" y="1447"/>
                      <a:pt x="539" y="1454"/>
                    </a:cubicBezTo>
                    <a:cubicBezTo>
                      <a:pt x="542" y="1455"/>
                      <a:pt x="542" y="1453"/>
                      <a:pt x="541" y="1452"/>
                    </a:cubicBezTo>
                    <a:cubicBezTo>
                      <a:pt x="536" y="1442"/>
                      <a:pt x="544" y="1442"/>
                      <a:pt x="541" y="1439"/>
                    </a:cubicBezTo>
                    <a:close/>
                    <a:moveTo>
                      <a:pt x="718" y="1668"/>
                    </a:moveTo>
                    <a:cubicBezTo>
                      <a:pt x="711" y="1663"/>
                      <a:pt x="717" y="1660"/>
                      <a:pt x="712" y="1661"/>
                    </a:cubicBezTo>
                    <a:cubicBezTo>
                      <a:pt x="707" y="1662"/>
                      <a:pt x="710" y="1666"/>
                      <a:pt x="707" y="1666"/>
                    </a:cubicBezTo>
                    <a:cubicBezTo>
                      <a:pt x="704" y="1666"/>
                      <a:pt x="707" y="1658"/>
                      <a:pt x="702" y="1660"/>
                    </a:cubicBezTo>
                    <a:cubicBezTo>
                      <a:pt x="696" y="1662"/>
                      <a:pt x="703" y="1666"/>
                      <a:pt x="700" y="1667"/>
                    </a:cubicBezTo>
                    <a:cubicBezTo>
                      <a:pt x="696" y="1669"/>
                      <a:pt x="699" y="1672"/>
                      <a:pt x="697" y="1673"/>
                    </a:cubicBezTo>
                    <a:cubicBezTo>
                      <a:pt x="692" y="1674"/>
                      <a:pt x="696" y="1659"/>
                      <a:pt x="688" y="1659"/>
                    </a:cubicBezTo>
                    <a:cubicBezTo>
                      <a:pt x="679" y="1659"/>
                      <a:pt x="685" y="1673"/>
                      <a:pt x="674" y="1672"/>
                    </a:cubicBezTo>
                    <a:cubicBezTo>
                      <a:pt x="661" y="1672"/>
                      <a:pt x="658" y="1694"/>
                      <a:pt x="645" y="1704"/>
                    </a:cubicBezTo>
                    <a:cubicBezTo>
                      <a:pt x="631" y="1714"/>
                      <a:pt x="635" y="1717"/>
                      <a:pt x="636" y="1727"/>
                    </a:cubicBezTo>
                    <a:cubicBezTo>
                      <a:pt x="638" y="1737"/>
                      <a:pt x="642" y="1734"/>
                      <a:pt x="640" y="1736"/>
                    </a:cubicBezTo>
                    <a:cubicBezTo>
                      <a:pt x="639" y="1739"/>
                      <a:pt x="641" y="1742"/>
                      <a:pt x="637" y="1746"/>
                    </a:cubicBezTo>
                    <a:cubicBezTo>
                      <a:pt x="632" y="1751"/>
                      <a:pt x="632" y="1753"/>
                      <a:pt x="636" y="1755"/>
                    </a:cubicBezTo>
                    <a:cubicBezTo>
                      <a:pt x="639" y="1757"/>
                      <a:pt x="638" y="1756"/>
                      <a:pt x="639" y="1765"/>
                    </a:cubicBezTo>
                    <a:cubicBezTo>
                      <a:pt x="640" y="1773"/>
                      <a:pt x="646" y="1769"/>
                      <a:pt x="643" y="1776"/>
                    </a:cubicBezTo>
                    <a:cubicBezTo>
                      <a:pt x="641" y="1783"/>
                      <a:pt x="643" y="1783"/>
                      <a:pt x="648" y="1778"/>
                    </a:cubicBezTo>
                    <a:cubicBezTo>
                      <a:pt x="653" y="1774"/>
                      <a:pt x="652" y="1783"/>
                      <a:pt x="646" y="1785"/>
                    </a:cubicBezTo>
                    <a:cubicBezTo>
                      <a:pt x="640" y="1787"/>
                      <a:pt x="645" y="1788"/>
                      <a:pt x="641" y="1795"/>
                    </a:cubicBezTo>
                    <a:cubicBezTo>
                      <a:pt x="636" y="1803"/>
                      <a:pt x="635" y="1802"/>
                      <a:pt x="645" y="1800"/>
                    </a:cubicBezTo>
                    <a:cubicBezTo>
                      <a:pt x="651" y="1799"/>
                      <a:pt x="652" y="1800"/>
                      <a:pt x="652" y="1796"/>
                    </a:cubicBezTo>
                    <a:cubicBezTo>
                      <a:pt x="653" y="1792"/>
                      <a:pt x="657" y="1795"/>
                      <a:pt x="656" y="1792"/>
                    </a:cubicBezTo>
                    <a:cubicBezTo>
                      <a:pt x="655" y="1789"/>
                      <a:pt x="660" y="1789"/>
                      <a:pt x="658" y="1788"/>
                    </a:cubicBezTo>
                    <a:cubicBezTo>
                      <a:pt x="655" y="1786"/>
                      <a:pt x="654" y="1777"/>
                      <a:pt x="659" y="1776"/>
                    </a:cubicBezTo>
                    <a:cubicBezTo>
                      <a:pt x="664" y="1774"/>
                      <a:pt x="669" y="1771"/>
                      <a:pt x="664" y="1771"/>
                    </a:cubicBezTo>
                    <a:cubicBezTo>
                      <a:pt x="659" y="1772"/>
                      <a:pt x="657" y="1770"/>
                      <a:pt x="670" y="1765"/>
                    </a:cubicBezTo>
                    <a:cubicBezTo>
                      <a:pt x="684" y="1760"/>
                      <a:pt x="667" y="1762"/>
                      <a:pt x="681" y="1758"/>
                    </a:cubicBezTo>
                    <a:cubicBezTo>
                      <a:pt x="690" y="1756"/>
                      <a:pt x="693" y="1754"/>
                      <a:pt x="686" y="1750"/>
                    </a:cubicBezTo>
                    <a:cubicBezTo>
                      <a:pt x="679" y="1747"/>
                      <a:pt x="700" y="1733"/>
                      <a:pt x="704" y="1736"/>
                    </a:cubicBezTo>
                    <a:cubicBezTo>
                      <a:pt x="708" y="1738"/>
                      <a:pt x="713" y="1724"/>
                      <a:pt x="702" y="1728"/>
                    </a:cubicBezTo>
                    <a:cubicBezTo>
                      <a:pt x="692" y="1731"/>
                      <a:pt x="691" y="1719"/>
                      <a:pt x="696" y="1710"/>
                    </a:cubicBezTo>
                    <a:cubicBezTo>
                      <a:pt x="701" y="1701"/>
                      <a:pt x="690" y="1705"/>
                      <a:pt x="694" y="1699"/>
                    </a:cubicBezTo>
                    <a:cubicBezTo>
                      <a:pt x="698" y="1692"/>
                      <a:pt x="695" y="1685"/>
                      <a:pt x="699" y="1687"/>
                    </a:cubicBezTo>
                    <a:cubicBezTo>
                      <a:pt x="704" y="1689"/>
                      <a:pt x="702" y="1686"/>
                      <a:pt x="704" y="1688"/>
                    </a:cubicBezTo>
                    <a:cubicBezTo>
                      <a:pt x="706" y="1690"/>
                      <a:pt x="708" y="1690"/>
                      <a:pt x="708" y="1683"/>
                    </a:cubicBezTo>
                    <a:cubicBezTo>
                      <a:pt x="709" y="1676"/>
                      <a:pt x="712" y="1683"/>
                      <a:pt x="713" y="1679"/>
                    </a:cubicBezTo>
                    <a:cubicBezTo>
                      <a:pt x="713" y="1675"/>
                      <a:pt x="715" y="1671"/>
                      <a:pt x="719" y="1673"/>
                    </a:cubicBezTo>
                    <a:cubicBezTo>
                      <a:pt x="723" y="1675"/>
                      <a:pt x="724" y="1673"/>
                      <a:pt x="718" y="1668"/>
                    </a:cubicBezTo>
                    <a:close/>
                    <a:moveTo>
                      <a:pt x="301" y="1648"/>
                    </a:moveTo>
                    <a:cubicBezTo>
                      <a:pt x="306" y="1644"/>
                      <a:pt x="311" y="1629"/>
                      <a:pt x="304" y="1639"/>
                    </a:cubicBezTo>
                    <a:cubicBezTo>
                      <a:pt x="301" y="1642"/>
                      <a:pt x="295" y="1650"/>
                      <a:pt x="301" y="1648"/>
                    </a:cubicBezTo>
                  </a:path>
                </a:pathLst>
              </a:custGeom>
              <a:solidFill>
                <a:schemeClr val="accent1">
                  <a:lumMod val="40000"/>
                  <a:lumOff val="60000"/>
                </a:schemeClr>
              </a:solidFill>
              <a:ln w="317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Corbel"/>
                  <a:ea typeface="+mn-ea"/>
                  <a:cs typeface="+mn-cs"/>
                </a:endParaRPr>
              </a:p>
            </p:txBody>
          </p:sp>
          <p:sp>
            <p:nvSpPr>
              <p:cNvPr id="142" name="Norway">
                <a:extLst>
                  <a:ext uri="{FF2B5EF4-FFF2-40B4-BE49-F238E27FC236}">
                    <a16:creationId xmlns:a16="http://schemas.microsoft.com/office/drawing/2014/main" id="{F34E3931-1851-4CC0-A092-F9CE566640AE}"/>
                  </a:ext>
                </a:extLst>
              </p:cNvPr>
              <p:cNvSpPr>
                <a:spLocks noEditPoints="1"/>
              </p:cNvSpPr>
              <p:nvPr/>
            </p:nvSpPr>
            <p:spPr bwMode="auto">
              <a:xfrm>
                <a:off x="2987" y="657"/>
                <a:ext cx="1223" cy="1039"/>
              </a:xfrm>
              <a:custGeom>
                <a:avLst/>
                <a:gdLst>
                  <a:gd name="T0" fmla="*/ 550 w 2349"/>
                  <a:gd name="T1" fmla="*/ 1825 h 1995"/>
                  <a:gd name="T2" fmla="*/ 389 w 2349"/>
                  <a:gd name="T3" fmla="*/ 1893 h 1995"/>
                  <a:gd name="T4" fmla="*/ 71 w 2349"/>
                  <a:gd name="T5" fmla="*/ 1857 h 1995"/>
                  <a:gd name="T6" fmla="*/ 107 w 2349"/>
                  <a:gd name="T7" fmla="*/ 1799 h 1995"/>
                  <a:gd name="T8" fmla="*/ 82 w 2349"/>
                  <a:gd name="T9" fmla="*/ 1729 h 1995"/>
                  <a:gd name="T10" fmla="*/ 79 w 2349"/>
                  <a:gd name="T11" fmla="*/ 1671 h 1995"/>
                  <a:gd name="T12" fmla="*/ 35 w 2349"/>
                  <a:gd name="T13" fmla="*/ 1565 h 1995"/>
                  <a:gd name="T14" fmla="*/ 110 w 2349"/>
                  <a:gd name="T15" fmla="*/ 1539 h 1995"/>
                  <a:gd name="T16" fmla="*/ 64 w 2349"/>
                  <a:gd name="T17" fmla="*/ 1429 h 1995"/>
                  <a:gd name="T18" fmla="*/ 84 w 2349"/>
                  <a:gd name="T19" fmla="*/ 1391 h 1995"/>
                  <a:gd name="T20" fmla="*/ 168 w 2349"/>
                  <a:gd name="T21" fmla="*/ 1334 h 1995"/>
                  <a:gd name="T22" fmla="*/ 306 w 2349"/>
                  <a:gd name="T23" fmla="*/ 1297 h 1995"/>
                  <a:gd name="T24" fmla="*/ 417 w 2349"/>
                  <a:gd name="T25" fmla="*/ 1212 h 1995"/>
                  <a:gd name="T26" fmla="*/ 567 w 2349"/>
                  <a:gd name="T27" fmla="*/ 1138 h 1995"/>
                  <a:gd name="T28" fmla="*/ 546 w 2349"/>
                  <a:gd name="T29" fmla="*/ 1064 h 1995"/>
                  <a:gd name="T30" fmla="*/ 603 w 2349"/>
                  <a:gd name="T31" fmla="*/ 983 h 1995"/>
                  <a:gd name="T32" fmla="*/ 691 w 2349"/>
                  <a:gd name="T33" fmla="*/ 887 h 1995"/>
                  <a:gd name="T34" fmla="*/ 751 w 2349"/>
                  <a:gd name="T35" fmla="*/ 768 h 1995"/>
                  <a:gd name="T36" fmla="*/ 824 w 2349"/>
                  <a:gd name="T37" fmla="*/ 665 h 1995"/>
                  <a:gd name="T38" fmla="*/ 921 w 2349"/>
                  <a:gd name="T39" fmla="*/ 625 h 1995"/>
                  <a:gd name="T40" fmla="*/ 962 w 2349"/>
                  <a:gd name="T41" fmla="*/ 559 h 1995"/>
                  <a:gd name="T42" fmla="*/ 954 w 2349"/>
                  <a:gd name="T43" fmla="*/ 508 h 1995"/>
                  <a:gd name="T44" fmla="*/ 1077 w 2349"/>
                  <a:gd name="T45" fmla="*/ 487 h 1995"/>
                  <a:gd name="T46" fmla="*/ 1139 w 2349"/>
                  <a:gd name="T47" fmla="*/ 364 h 1995"/>
                  <a:gd name="T48" fmla="*/ 1330 w 2349"/>
                  <a:gd name="T49" fmla="*/ 277 h 1995"/>
                  <a:gd name="T50" fmla="*/ 1533 w 2349"/>
                  <a:gd name="T51" fmla="*/ 197 h 1995"/>
                  <a:gd name="T52" fmla="*/ 1642 w 2349"/>
                  <a:gd name="T53" fmla="*/ 196 h 1995"/>
                  <a:gd name="T54" fmla="*/ 1847 w 2349"/>
                  <a:gd name="T55" fmla="*/ 55 h 1995"/>
                  <a:gd name="T56" fmla="*/ 2033 w 2349"/>
                  <a:gd name="T57" fmla="*/ 61 h 1995"/>
                  <a:gd name="T58" fmla="*/ 2095 w 2349"/>
                  <a:gd name="T59" fmla="*/ 164 h 1995"/>
                  <a:gd name="T60" fmla="*/ 2128 w 2349"/>
                  <a:gd name="T61" fmla="*/ 165 h 1995"/>
                  <a:gd name="T62" fmla="*/ 2159 w 2349"/>
                  <a:gd name="T63" fmla="*/ 343 h 1995"/>
                  <a:gd name="T64" fmla="*/ 1114 w 2349"/>
                  <a:gd name="T65" fmla="*/ 496 h 1995"/>
                  <a:gd name="T66" fmla="*/ 642 w 2349"/>
                  <a:gd name="T67" fmla="*/ 1229 h 1995"/>
                  <a:gd name="T68" fmla="*/ 849 w 2349"/>
                  <a:gd name="T69" fmla="*/ 704 h 1995"/>
                  <a:gd name="T70" fmla="*/ 774 w 2349"/>
                  <a:gd name="T71" fmla="*/ 992 h 1995"/>
                  <a:gd name="T72" fmla="*/ 314 w 2349"/>
                  <a:gd name="T73" fmla="*/ 1848 h 1995"/>
                  <a:gd name="T74" fmla="*/ 522 w 2349"/>
                  <a:gd name="T75" fmla="*/ 1227 h 1995"/>
                  <a:gd name="T76" fmla="*/ 578 w 2349"/>
                  <a:gd name="T77" fmla="*/ 1754 h 1995"/>
                  <a:gd name="T78" fmla="*/ 7 w 2349"/>
                  <a:gd name="T79" fmla="*/ 1597 h 1995"/>
                  <a:gd name="T80" fmla="*/ 576 w 2349"/>
                  <a:gd name="T81" fmla="*/ 983 h 1995"/>
                  <a:gd name="T82" fmla="*/ 42 w 2349"/>
                  <a:gd name="T83" fmla="*/ 1762 h 1995"/>
                  <a:gd name="T84" fmla="*/ 1451 w 2349"/>
                  <a:gd name="T85" fmla="*/ 191 h 1995"/>
                  <a:gd name="T86" fmla="*/ 666 w 2349"/>
                  <a:gd name="T87" fmla="*/ 921 h 1995"/>
                  <a:gd name="T88" fmla="*/ 298 w 2349"/>
                  <a:gd name="T89" fmla="*/ 1234 h 1995"/>
                  <a:gd name="T90" fmla="*/ 1039 w 2349"/>
                  <a:gd name="T91" fmla="*/ 428 h 1995"/>
                  <a:gd name="T92" fmla="*/ 869 w 2349"/>
                  <a:gd name="T93" fmla="*/ 394 h 1995"/>
                  <a:gd name="T94" fmla="*/ 1713 w 2349"/>
                  <a:gd name="T95" fmla="*/ 30 h 1995"/>
                  <a:gd name="T96" fmla="*/ 1236 w 2349"/>
                  <a:gd name="T97" fmla="*/ 240 h 1995"/>
                  <a:gd name="T98" fmla="*/ 1596 w 2349"/>
                  <a:gd name="T99" fmla="*/ 80 h 1995"/>
                  <a:gd name="T100" fmla="*/ 1641 w 2349"/>
                  <a:gd name="T101" fmla="*/ 125 h 1995"/>
                  <a:gd name="T102" fmla="*/ 1266 w 2349"/>
                  <a:gd name="T103" fmla="*/ 197 h 1995"/>
                  <a:gd name="T104" fmla="*/ 1090 w 2349"/>
                  <a:gd name="T105" fmla="*/ 304 h 1995"/>
                  <a:gd name="T106" fmla="*/ 913 w 2349"/>
                  <a:gd name="T107" fmla="*/ 361 h 1995"/>
                  <a:gd name="T108" fmla="*/ 1037 w 2349"/>
                  <a:gd name="T109" fmla="*/ 353 h 1995"/>
                  <a:gd name="T110" fmla="*/ 916 w 2349"/>
                  <a:gd name="T111" fmla="*/ 465 h 1995"/>
                  <a:gd name="T112" fmla="*/ 906 w 2349"/>
                  <a:gd name="T113" fmla="*/ 441 h 1995"/>
                  <a:gd name="T114" fmla="*/ 997 w 2349"/>
                  <a:gd name="T115" fmla="*/ 357 h 1995"/>
                  <a:gd name="T116" fmla="*/ 918 w 2349"/>
                  <a:gd name="T117" fmla="*/ 512 h 1995"/>
                  <a:gd name="T118" fmla="*/ 104 w 2349"/>
                  <a:gd name="T119" fmla="*/ 1827 h 1995"/>
                  <a:gd name="T120" fmla="*/ 10 w 2349"/>
                  <a:gd name="T121" fmla="*/ 1542 h 1995"/>
                  <a:gd name="T122" fmla="*/ 44 w 2349"/>
                  <a:gd name="T123" fmla="*/ 1439 h 19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349" h="1995">
                    <a:moveTo>
                      <a:pt x="42" y="1698"/>
                    </a:moveTo>
                    <a:cubicBezTo>
                      <a:pt x="40" y="1696"/>
                      <a:pt x="38" y="1688"/>
                      <a:pt x="41" y="1690"/>
                    </a:cubicBezTo>
                    <a:cubicBezTo>
                      <a:pt x="41" y="1690"/>
                      <a:pt x="41" y="1690"/>
                      <a:pt x="41" y="1690"/>
                    </a:cubicBezTo>
                    <a:cubicBezTo>
                      <a:pt x="46" y="1695"/>
                      <a:pt x="46" y="1698"/>
                      <a:pt x="47" y="1703"/>
                    </a:cubicBezTo>
                    <a:cubicBezTo>
                      <a:pt x="48" y="1707"/>
                      <a:pt x="42" y="1705"/>
                      <a:pt x="39" y="1702"/>
                    </a:cubicBezTo>
                    <a:cubicBezTo>
                      <a:pt x="32" y="1693"/>
                      <a:pt x="44" y="1701"/>
                      <a:pt x="42" y="1698"/>
                    </a:cubicBezTo>
                    <a:close/>
                    <a:moveTo>
                      <a:pt x="247" y="1329"/>
                    </a:moveTo>
                    <a:cubicBezTo>
                      <a:pt x="247" y="1327"/>
                      <a:pt x="248" y="1325"/>
                      <a:pt x="247" y="1324"/>
                    </a:cubicBezTo>
                    <a:cubicBezTo>
                      <a:pt x="247" y="1326"/>
                      <a:pt x="247" y="1327"/>
                      <a:pt x="247" y="1329"/>
                    </a:cubicBezTo>
                    <a:close/>
                    <a:moveTo>
                      <a:pt x="161" y="1398"/>
                    </a:moveTo>
                    <a:cubicBezTo>
                      <a:pt x="162" y="1397"/>
                      <a:pt x="163" y="1396"/>
                      <a:pt x="164" y="1396"/>
                    </a:cubicBezTo>
                    <a:cubicBezTo>
                      <a:pt x="164" y="1395"/>
                      <a:pt x="163" y="1393"/>
                      <a:pt x="161" y="1390"/>
                    </a:cubicBezTo>
                    <a:cubicBezTo>
                      <a:pt x="162" y="1393"/>
                      <a:pt x="162" y="1396"/>
                      <a:pt x="161" y="1398"/>
                    </a:cubicBezTo>
                    <a:close/>
                    <a:moveTo>
                      <a:pt x="430" y="1186"/>
                    </a:moveTo>
                    <a:cubicBezTo>
                      <a:pt x="430" y="1185"/>
                      <a:pt x="429" y="1185"/>
                      <a:pt x="429" y="1185"/>
                    </a:cubicBezTo>
                    <a:cubicBezTo>
                      <a:pt x="428" y="1183"/>
                      <a:pt x="426" y="1183"/>
                      <a:pt x="425" y="1183"/>
                    </a:cubicBezTo>
                    <a:cubicBezTo>
                      <a:pt x="426" y="1184"/>
                      <a:pt x="428" y="1185"/>
                      <a:pt x="430" y="1186"/>
                    </a:cubicBezTo>
                    <a:close/>
                    <a:moveTo>
                      <a:pt x="30" y="1706"/>
                    </a:moveTo>
                    <a:cubicBezTo>
                      <a:pt x="30" y="1707"/>
                      <a:pt x="30" y="1707"/>
                      <a:pt x="30" y="1707"/>
                    </a:cubicBezTo>
                    <a:cubicBezTo>
                      <a:pt x="30" y="1725"/>
                      <a:pt x="46" y="1688"/>
                      <a:pt x="30" y="1706"/>
                    </a:cubicBezTo>
                    <a:close/>
                    <a:moveTo>
                      <a:pt x="33" y="1672"/>
                    </a:moveTo>
                    <a:cubicBezTo>
                      <a:pt x="31" y="1666"/>
                      <a:pt x="30" y="1655"/>
                      <a:pt x="23" y="1644"/>
                    </a:cubicBezTo>
                    <a:cubicBezTo>
                      <a:pt x="19" y="1639"/>
                      <a:pt x="21" y="1653"/>
                      <a:pt x="21" y="1658"/>
                    </a:cubicBezTo>
                    <a:cubicBezTo>
                      <a:pt x="21" y="1658"/>
                      <a:pt x="21" y="1658"/>
                      <a:pt x="21" y="1659"/>
                    </a:cubicBezTo>
                    <a:cubicBezTo>
                      <a:pt x="21" y="1659"/>
                      <a:pt x="22" y="1659"/>
                      <a:pt x="22" y="1659"/>
                    </a:cubicBezTo>
                    <a:cubicBezTo>
                      <a:pt x="22" y="1660"/>
                      <a:pt x="23" y="1660"/>
                      <a:pt x="24" y="1661"/>
                    </a:cubicBezTo>
                    <a:cubicBezTo>
                      <a:pt x="27" y="1664"/>
                      <a:pt x="26" y="1668"/>
                      <a:pt x="20" y="1664"/>
                    </a:cubicBezTo>
                    <a:cubicBezTo>
                      <a:pt x="17" y="1662"/>
                      <a:pt x="19" y="1670"/>
                      <a:pt x="20" y="1671"/>
                    </a:cubicBezTo>
                    <a:cubicBezTo>
                      <a:pt x="20" y="1672"/>
                      <a:pt x="32" y="1680"/>
                      <a:pt x="33" y="1680"/>
                    </a:cubicBezTo>
                    <a:cubicBezTo>
                      <a:pt x="35" y="1680"/>
                      <a:pt x="34" y="1673"/>
                      <a:pt x="33" y="1672"/>
                    </a:cubicBezTo>
                    <a:close/>
                    <a:moveTo>
                      <a:pt x="597" y="1851"/>
                    </a:moveTo>
                    <a:cubicBezTo>
                      <a:pt x="598" y="1851"/>
                      <a:pt x="593" y="1836"/>
                      <a:pt x="593" y="1835"/>
                    </a:cubicBezTo>
                    <a:cubicBezTo>
                      <a:pt x="589" y="1827"/>
                      <a:pt x="581" y="1836"/>
                      <a:pt x="575" y="1832"/>
                    </a:cubicBezTo>
                    <a:cubicBezTo>
                      <a:pt x="572" y="1830"/>
                      <a:pt x="578" y="1820"/>
                      <a:pt x="574" y="1821"/>
                    </a:cubicBezTo>
                    <a:cubicBezTo>
                      <a:pt x="564" y="1824"/>
                      <a:pt x="573" y="1830"/>
                      <a:pt x="566" y="1832"/>
                    </a:cubicBezTo>
                    <a:cubicBezTo>
                      <a:pt x="562" y="1833"/>
                      <a:pt x="561" y="1825"/>
                      <a:pt x="558" y="1824"/>
                    </a:cubicBezTo>
                    <a:cubicBezTo>
                      <a:pt x="550" y="1820"/>
                      <a:pt x="555" y="1836"/>
                      <a:pt x="550" y="1825"/>
                    </a:cubicBezTo>
                    <a:cubicBezTo>
                      <a:pt x="549" y="1822"/>
                      <a:pt x="548" y="1828"/>
                      <a:pt x="539" y="1819"/>
                    </a:cubicBezTo>
                    <a:cubicBezTo>
                      <a:pt x="539" y="1818"/>
                      <a:pt x="536" y="1820"/>
                      <a:pt x="535" y="1818"/>
                    </a:cubicBezTo>
                    <a:cubicBezTo>
                      <a:pt x="534" y="1816"/>
                      <a:pt x="535" y="1813"/>
                      <a:pt x="535" y="1810"/>
                    </a:cubicBezTo>
                    <a:cubicBezTo>
                      <a:pt x="535" y="1806"/>
                      <a:pt x="522" y="1790"/>
                      <a:pt x="522" y="1788"/>
                    </a:cubicBezTo>
                    <a:cubicBezTo>
                      <a:pt x="526" y="1769"/>
                      <a:pt x="531" y="1791"/>
                      <a:pt x="532" y="1781"/>
                    </a:cubicBezTo>
                    <a:cubicBezTo>
                      <a:pt x="535" y="1761"/>
                      <a:pt x="509" y="1731"/>
                      <a:pt x="527" y="1727"/>
                    </a:cubicBezTo>
                    <a:cubicBezTo>
                      <a:pt x="533" y="1725"/>
                      <a:pt x="530" y="1749"/>
                      <a:pt x="534" y="1744"/>
                    </a:cubicBezTo>
                    <a:cubicBezTo>
                      <a:pt x="535" y="1741"/>
                      <a:pt x="540" y="1715"/>
                      <a:pt x="531" y="1720"/>
                    </a:cubicBezTo>
                    <a:cubicBezTo>
                      <a:pt x="484" y="1743"/>
                      <a:pt x="537" y="1752"/>
                      <a:pt x="522" y="1769"/>
                    </a:cubicBezTo>
                    <a:cubicBezTo>
                      <a:pt x="509" y="1785"/>
                      <a:pt x="506" y="1756"/>
                      <a:pt x="498" y="1747"/>
                    </a:cubicBezTo>
                    <a:cubicBezTo>
                      <a:pt x="497" y="1745"/>
                      <a:pt x="491" y="1741"/>
                      <a:pt x="490" y="1745"/>
                    </a:cubicBezTo>
                    <a:cubicBezTo>
                      <a:pt x="489" y="1748"/>
                      <a:pt x="502" y="1757"/>
                      <a:pt x="503" y="1765"/>
                    </a:cubicBezTo>
                    <a:cubicBezTo>
                      <a:pt x="504" y="1784"/>
                      <a:pt x="495" y="1766"/>
                      <a:pt x="491" y="1769"/>
                    </a:cubicBezTo>
                    <a:cubicBezTo>
                      <a:pt x="489" y="1770"/>
                      <a:pt x="494" y="1774"/>
                      <a:pt x="494" y="1775"/>
                    </a:cubicBezTo>
                    <a:cubicBezTo>
                      <a:pt x="498" y="1778"/>
                      <a:pt x="513" y="1789"/>
                      <a:pt x="513" y="1790"/>
                    </a:cubicBezTo>
                    <a:cubicBezTo>
                      <a:pt x="513" y="1794"/>
                      <a:pt x="508" y="1796"/>
                      <a:pt x="510" y="1800"/>
                    </a:cubicBezTo>
                    <a:cubicBezTo>
                      <a:pt x="511" y="1803"/>
                      <a:pt x="517" y="1804"/>
                      <a:pt x="516" y="1806"/>
                    </a:cubicBezTo>
                    <a:cubicBezTo>
                      <a:pt x="510" y="1818"/>
                      <a:pt x="506" y="1807"/>
                      <a:pt x="502" y="1811"/>
                    </a:cubicBezTo>
                    <a:cubicBezTo>
                      <a:pt x="495" y="1819"/>
                      <a:pt x="501" y="1834"/>
                      <a:pt x="497" y="1841"/>
                    </a:cubicBezTo>
                    <a:cubicBezTo>
                      <a:pt x="497" y="1842"/>
                      <a:pt x="495" y="1845"/>
                      <a:pt x="493" y="1844"/>
                    </a:cubicBezTo>
                    <a:cubicBezTo>
                      <a:pt x="491" y="1843"/>
                      <a:pt x="490" y="1846"/>
                      <a:pt x="489" y="1847"/>
                    </a:cubicBezTo>
                    <a:cubicBezTo>
                      <a:pt x="478" y="1853"/>
                      <a:pt x="487" y="1839"/>
                      <a:pt x="472" y="1844"/>
                    </a:cubicBezTo>
                    <a:cubicBezTo>
                      <a:pt x="472" y="1844"/>
                      <a:pt x="471" y="1860"/>
                      <a:pt x="456" y="1856"/>
                    </a:cubicBezTo>
                    <a:cubicBezTo>
                      <a:pt x="455" y="1856"/>
                      <a:pt x="455" y="1856"/>
                      <a:pt x="455" y="1856"/>
                    </a:cubicBezTo>
                    <a:cubicBezTo>
                      <a:pt x="453" y="1854"/>
                      <a:pt x="458" y="1851"/>
                      <a:pt x="455" y="1847"/>
                    </a:cubicBezTo>
                    <a:cubicBezTo>
                      <a:pt x="453" y="1844"/>
                      <a:pt x="450" y="1840"/>
                      <a:pt x="449" y="1841"/>
                    </a:cubicBezTo>
                    <a:cubicBezTo>
                      <a:pt x="446" y="1848"/>
                      <a:pt x="445" y="1838"/>
                      <a:pt x="443" y="1836"/>
                    </a:cubicBezTo>
                    <a:cubicBezTo>
                      <a:pt x="441" y="1834"/>
                      <a:pt x="442" y="1841"/>
                      <a:pt x="440" y="1841"/>
                    </a:cubicBezTo>
                    <a:cubicBezTo>
                      <a:pt x="436" y="1840"/>
                      <a:pt x="438" y="1829"/>
                      <a:pt x="436" y="1831"/>
                    </a:cubicBezTo>
                    <a:cubicBezTo>
                      <a:pt x="434" y="1833"/>
                      <a:pt x="430" y="1831"/>
                      <a:pt x="429" y="1832"/>
                    </a:cubicBezTo>
                    <a:cubicBezTo>
                      <a:pt x="425" y="1837"/>
                      <a:pt x="450" y="1850"/>
                      <a:pt x="445" y="1852"/>
                    </a:cubicBezTo>
                    <a:cubicBezTo>
                      <a:pt x="435" y="1856"/>
                      <a:pt x="419" y="1866"/>
                      <a:pt x="414" y="1868"/>
                    </a:cubicBezTo>
                    <a:cubicBezTo>
                      <a:pt x="413" y="1869"/>
                      <a:pt x="401" y="1866"/>
                      <a:pt x="405" y="1873"/>
                    </a:cubicBezTo>
                    <a:cubicBezTo>
                      <a:pt x="409" y="1879"/>
                      <a:pt x="428" y="1864"/>
                      <a:pt x="414" y="1878"/>
                    </a:cubicBezTo>
                    <a:cubicBezTo>
                      <a:pt x="412" y="1880"/>
                      <a:pt x="417" y="1878"/>
                      <a:pt x="418" y="1879"/>
                    </a:cubicBezTo>
                    <a:cubicBezTo>
                      <a:pt x="421" y="1888"/>
                      <a:pt x="383" y="1887"/>
                      <a:pt x="393" y="1888"/>
                    </a:cubicBezTo>
                    <a:cubicBezTo>
                      <a:pt x="407" y="1890"/>
                      <a:pt x="397" y="1891"/>
                      <a:pt x="389" y="1893"/>
                    </a:cubicBezTo>
                    <a:cubicBezTo>
                      <a:pt x="379" y="1895"/>
                      <a:pt x="401" y="1892"/>
                      <a:pt x="399" y="1896"/>
                    </a:cubicBezTo>
                    <a:cubicBezTo>
                      <a:pt x="395" y="1904"/>
                      <a:pt x="373" y="1905"/>
                      <a:pt x="373" y="1905"/>
                    </a:cubicBezTo>
                    <a:cubicBezTo>
                      <a:pt x="372" y="1906"/>
                      <a:pt x="378" y="1909"/>
                      <a:pt x="375" y="1912"/>
                    </a:cubicBezTo>
                    <a:cubicBezTo>
                      <a:pt x="367" y="1923"/>
                      <a:pt x="339" y="1953"/>
                      <a:pt x="337" y="1954"/>
                    </a:cubicBezTo>
                    <a:cubicBezTo>
                      <a:pt x="336" y="1955"/>
                      <a:pt x="322" y="1955"/>
                      <a:pt x="314" y="1962"/>
                    </a:cubicBezTo>
                    <a:cubicBezTo>
                      <a:pt x="310" y="1964"/>
                      <a:pt x="314" y="1972"/>
                      <a:pt x="310" y="1974"/>
                    </a:cubicBezTo>
                    <a:cubicBezTo>
                      <a:pt x="310" y="1974"/>
                      <a:pt x="287" y="1977"/>
                      <a:pt x="298" y="1969"/>
                    </a:cubicBezTo>
                    <a:cubicBezTo>
                      <a:pt x="299" y="1968"/>
                      <a:pt x="294" y="1957"/>
                      <a:pt x="292" y="1959"/>
                    </a:cubicBezTo>
                    <a:cubicBezTo>
                      <a:pt x="290" y="1961"/>
                      <a:pt x="290" y="1976"/>
                      <a:pt x="286" y="1979"/>
                    </a:cubicBezTo>
                    <a:cubicBezTo>
                      <a:pt x="285" y="1980"/>
                      <a:pt x="262" y="1985"/>
                      <a:pt x="260" y="1984"/>
                    </a:cubicBezTo>
                    <a:cubicBezTo>
                      <a:pt x="259" y="1984"/>
                      <a:pt x="259" y="1984"/>
                      <a:pt x="258" y="1984"/>
                    </a:cubicBezTo>
                    <a:cubicBezTo>
                      <a:pt x="249" y="1987"/>
                      <a:pt x="235" y="1983"/>
                      <a:pt x="227" y="1985"/>
                    </a:cubicBezTo>
                    <a:cubicBezTo>
                      <a:pt x="226" y="1985"/>
                      <a:pt x="225" y="1986"/>
                      <a:pt x="225" y="1984"/>
                    </a:cubicBezTo>
                    <a:cubicBezTo>
                      <a:pt x="225" y="1984"/>
                      <a:pt x="225" y="1982"/>
                      <a:pt x="224" y="1982"/>
                    </a:cubicBezTo>
                    <a:cubicBezTo>
                      <a:pt x="221" y="1983"/>
                      <a:pt x="204" y="1993"/>
                      <a:pt x="202" y="1992"/>
                    </a:cubicBezTo>
                    <a:cubicBezTo>
                      <a:pt x="197" y="1990"/>
                      <a:pt x="217" y="1979"/>
                      <a:pt x="216" y="1976"/>
                    </a:cubicBezTo>
                    <a:cubicBezTo>
                      <a:pt x="215" y="1975"/>
                      <a:pt x="200" y="1986"/>
                      <a:pt x="198" y="1985"/>
                    </a:cubicBezTo>
                    <a:cubicBezTo>
                      <a:pt x="198" y="1985"/>
                      <a:pt x="204" y="1973"/>
                      <a:pt x="199" y="1979"/>
                    </a:cubicBezTo>
                    <a:cubicBezTo>
                      <a:pt x="195" y="1983"/>
                      <a:pt x="195" y="1986"/>
                      <a:pt x="195" y="1979"/>
                    </a:cubicBezTo>
                    <a:cubicBezTo>
                      <a:pt x="195" y="1974"/>
                      <a:pt x="185" y="1983"/>
                      <a:pt x="185" y="1977"/>
                    </a:cubicBezTo>
                    <a:cubicBezTo>
                      <a:pt x="185" y="1972"/>
                      <a:pt x="203" y="1974"/>
                      <a:pt x="201" y="1971"/>
                    </a:cubicBezTo>
                    <a:cubicBezTo>
                      <a:pt x="200" y="1967"/>
                      <a:pt x="193" y="1972"/>
                      <a:pt x="189" y="1970"/>
                    </a:cubicBezTo>
                    <a:cubicBezTo>
                      <a:pt x="185" y="1967"/>
                      <a:pt x="180" y="1962"/>
                      <a:pt x="185" y="1971"/>
                    </a:cubicBezTo>
                    <a:cubicBezTo>
                      <a:pt x="187" y="1973"/>
                      <a:pt x="184" y="1974"/>
                      <a:pt x="180" y="1972"/>
                    </a:cubicBezTo>
                    <a:cubicBezTo>
                      <a:pt x="179" y="1972"/>
                      <a:pt x="177" y="1960"/>
                      <a:pt x="177" y="1967"/>
                    </a:cubicBezTo>
                    <a:cubicBezTo>
                      <a:pt x="176" y="1972"/>
                      <a:pt x="186" y="1995"/>
                      <a:pt x="166" y="1980"/>
                    </a:cubicBezTo>
                    <a:cubicBezTo>
                      <a:pt x="155" y="1971"/>
                      <a:pt x="174" y="1961"/>
                      <a:pt x="184" y="1955"/>
                    </a:cubicBezTo>
                    <a:cubicBezTo>
                      <a:pt x="186" y="1954"/>
                      <a:pt x="189" y="1953"/>
                      <a:pt x="189" y="1952"/>
                    </a:cubicBezTo>
                    <a:cubicBezTo>
                      <a:pt x="188" y="1949"/>
                      <a:pt x="176" y="1958"/>
                      <a:pt x="174" y="1957"/>
                    </a:cubicBezTo>
                    <a:cubicBezTo>
                      <a:pt x="170" y="1955"/>
                      <a:pt x="176" y="1951"/>
                      <a:pt x="176" y="1947"/>
                    </a:cubicBezTo>
                    <a:cubicBezTo>
                      <a:pt x="177" y="1944"/>
                      <a:pt x="173" y="1945"/>
                      <a:pt x="172" y="1945"/>
                    </a:cubicBezTo>
                    <a:cubicBezTo>
                      <a:pt x="165" y="1946"/>
                      <a:pt x="170" y="1952"/>
                      <a:pt x="169" y="1956"/>
                    </a:cubicBezTo>
                    <a:cubicBezTo>
                      <a:pt x="167" y="1962"/>
                      <a:pt x="136" y="1945"/>
                      <a:pt x="132" y="1944"/>
                    </a:cubicBezTo>
                    <a:cubicBezTo>
                      <a:pt x="113" y="1938"/>
                      <a:pt x="118" y="1930"/>
                      <a:pt x="109" y="1924"/>
                    </a:cubicBezTo>
                    <a:cubicBezTo>
                      <a:pt x="106" y="1921"/>
                      <a:pt x="96" y="1923"/>
                      <a:pt x="92" y="1922"/>
                    </a:cubicBezTo>
                    <a:cubicBezTo>
                      <a:pt x="84" y="1919"/>
                      <a:pt x="64" y="1893"/>
                      <a:pt x="65" y="1884"/>
                    </a:cubicBezTo>
                    <a:cubicBezTo>
                      <a:pt x="65" y="1873"/>
                      <a:pt x="74" y="1869"/>
                      <a:pt x="71" y="1857"/>
                    </a:cubicBezTo>
                    <a:cubicBezTo>
                      <a:pt x="70" y="1853"/>
                      <a:pt x="79" y="1867"/>
                      <a:pt x="80" y="1860"/>
                    </a:cubicBezTo>
                    <a:cubicBezTo>
                      <a:pt x="80" y="1857"/>
                      <a:pt x="66" y="1846"/>
                      <a:pt x="73" y="1844"/>
                    </a:cubicBezTo>
                    <a:cubicBezTo>
                      <a:pt x="83" y="1842"/>
                      <a:pt x="86" y="1857"/>
                      <a:pt x="87" y="1862"/>
                    </a:cubicBezTo>
                    <a:cubicBezTo>
                      <a:pt x="87" y="1863"/>
                      <a:pt x="86" y="1868"/>
                      <a:pt x="88" y="1868"/>
                    </a:cubicBezTo>
                    <a:cubicBezTo>
                      <a:pt x="91" y="1867"/>
                      <a:pt x="95" y="1854"/>
                      <a:pt x="100" y="1854"/>
                    </a:cubicBezTo>
                    <a:cubicBezTo>
                      <a:pt x="110" y="1855"/>
                      <a:pt x="118" y="1879"/>
                      <a:pt x="133" y="1872"/>
                    </a:cubicBezTo>
                    <a:cubicBezTo>
                      <a:pt x="135" y="1872"/>
                      <a:pt x="128" y="1871"/>
                      <a:pt x="127" y="1871"/>
                    </a:cubicBezTo>
                    <a:cubicBezTo>
                      <a:pt x="117" y="1868"/>
                      <a:pt x="121" y="1856"/>
                      <a:pt x="124" y="1854"/>
                    </a:cubicBezTo>
                    <a:cubicBezTo>
                      <a:pt x="132" y="1850"/>
                      <a:pt x="165" y="1848"/>
                      <a:pt x="169" y="1841"/>
                    </a:cubicBezTo>
                    <a:cubicBezTo>
                      <a:pt x="170" y="1840"/>
                      <a:pt x="155" y="1843"/>
                      <a:pt x="154" y="1843"/>
                    </a:cubicBezTo>
                    <a:cubicBezTo>
                      <a:pt x="146" y="1844"/>
                      <a:pt x="124" y="1848"/>
                      <a:pt x="119" y="1855"/>
                    </a:cubicBezTo>
                    <a:cubicBezTo>
                      <a:pt x="118" y="1857"/>
                      <a:pt x="117" y="1865"/>
                      <a:pt x="115" y="1862"/>
                    </a:cubicBezTo>
                    <a:cubicBezTo>
                      <a:pt x="113" y="1859"/>
                      <a:pt x="108" y="1851"/>
                      <a:pt x="114" y="1850"/>
                    </a:cubicBezTo>
                    <a:cubicBezTo>
                      <a:pt x="115" y="1850"/>
                      <a:pt x="119" y="1851"/>
                      <a:pt x="117" y="1849"/>
                    </a:cubicBezTo>
                    <a:cubicBezTo>
                      <a:pt x="113" y="1845"/>
                      <a:pt x="101" y="1848"/>
                      <a:pt x="101" y="1839"/>
                    </a:cubicBezTo>
                    <a:cubicBezTo>
                      <a:pt x="101" y="1832"/>
                      <a:pt x="125" y="1829"/>
                      <a:pt x="125" y="1828"/>
                    </a:cubicBezTo>
                    <a:cubicBezTo>
                      <a:pt x="124" y="1826"/>
                      <a:pt x="110" y="1831"/>
                      <a:pt x="114" y="1825"/>
                    </a:cubicBezTo>
                    <a:cubicBezTo>
                      <a:pt x="121" y="1816"/>
                      <a:pt x="134" y="1812"/>
                      <a:pt x="143" y="1806"/>
                    </a:cubicBezTo>
                    <a:cubicBezTo>
                      <a:pt x="146" y="1803"/>
                      <a:pt x="158" y="1806"/>
                      <a:pt x="155" y="1803"/>
                    </a:cubicBezTo>
                    <a:cubicBezTo>
                      <a:pt x="147" y="1795"/>
                      <a:pt x="131" y="1813"/>
                      <a:pt x="124" y="1812"/>
                    </a:cubicBezTo>
                    <a:cubicBezTo>
                      <a:pt x="116" y="1811"/>
                      <a:pt x="135" y="1805"/>
                      <a:pt x="131" y="1800"/>
                    </a:cubicBezTo>
                    <a:cubicBezTo>
                      <a:pt x="131" y="1799"/>
                      <a:pt x="131" y="1799"/>
                      <a:pt x="130" y="1798"/>
                    </a:cubicBezTo>
                    <a:cubicBezTo>
                      <a:pt x="130" y="1797"/>
                      <a:pt x="130" y="1797"/>
                      <a:pt x="130" y="1797"/>
                    </a:cubicBezTo>
                    <a:cubicBezTo>
                      <a:pt x="130" y="1797"/>
                      <a:pt x="130" y="1797"/>
                      <a:pt x="130" y="1798"/>
                    </a:cubicBezTo>
                    <a:cubicBezTo>
                      <a:pt x="130" y="1798"/>
                      <a:pt x="130" y="1798"/>
                      <a:pt x="130" y="1798"/>
                    </a:cubicBezTo>
                    <a:cubicBezTo>
                      <a:pt x="130" y="1800"/>
                      <a:pt x="130" y="1803"/>
                      <a:pt x="128" y="1803"/>
                    </a:cubicBezTo>
                    <a:cubicBezTo>
                      <a:pt x="125" y="1803"/>
                      <a:pt x="119" y="1796"/>
                      <a:pt x="118" y="1800"/>
                    </a:cubicBezTo>
                    <a:cubicBezTo>
                      <a:pt x="118" y="1802"/>
                      <a:pt x="114" y="1805"/>
                      <a:pt x="113" y="1802"/>
                    </a:cubicBezTo>
                    <a:cubicBezTo>
                      <a:pt x="111" y="1797"/>
                      <a:pt x="138" y="1777"/>
                      <a:pt x="141" y="1776"/>
                    </a:cubicBezTo>
                    <a:cubicBezTo>
                      <a:pt x="145" y="1774"/>
                      <a:pt x="151" y="1770"/>
                      <a:pt x="155" y="1770"/>
                    </a:cubicBezTo>
                    <a:cubicBezTo>
                      <a:pt x="156" y="1770"/>
                      <a:pt x="162" y="1769"/>
                      <a:pt x="162" y="1769"/>
                    </a:cubicBezTo>
                    <a:cubicBezTo>
                      <a:pt x="153" y="1762"/>
                      <a:pt x="144" y="1775"/>
                      <a:pt x="137" y="1774"/>
                    </a:cubicBezTo>
                    <a:cubicBezTo>
                      <a:pt x="130" y="1772"/>
                      <a:pt x="147" y="1757"/>
                      <a:pt x="141" y="1756"/>
                    </a:cubicBezTo>
                    <a:cubicBezTo>
                      <a:pt x="137" y="1755"/>
                      <a:pt x="132" y="1773"/>
                      <a:pt x="131" y="1776"/>
                    </a:cubicBezTo>
                    <a:cubicBezTo>
                      <a:pt x="127" y="1783"/>
                      <a:pt x="119" y="1794"/>
                      <a:pt x="114" y="1792"/>
                    </a:cubicBezTo>
                    <a:cubicBezTo>
                      <a:pt x="113" y="1792"/>
                      <a:pt x="114" y="1786"/>
                      <a:pt x="112" y="1788"/>
                    </a:cubicBezTo>
                    <a:cubicBezTo>
                      <a:pt x="110" y="1790"/>
                      <a:pt x="114" y="1800"/>
                      <a:pt x="107" y="1799"/>
                    </a:cubicBezTo>
                    <a:cubicBezTo>
                      <a:pt x="100" y="1798"/>
                      <a:pt x="102" y="1787"/>
                      <a:pt x="109" y="1786"/>
                    </a:cubicBezTo>
                    <a:cubicBezTo>
                      <a:pt x="113" y="1785"/>
                      <a:pt x="116" y="1784"/>
                      <a:pt x="120" y="1782"/>
                    </a:cubicBezTo>
                    <a:cubicBezTo>
                      <a:pt x="121" y="1782"/>
                      <a:pt x="124" y="1781"/>
                      <a:pt x="123" y="1780"/>
                    </a:cubicBezTo>
                    <a:cubicBezTo>
                      <a:pt x="121" y="1778"/>
                      <a:pt x="109" y="1781"/>
                      <a:pt x="106" y="1781"/>
                    </a:cubicBezTo>
                    <a:cubicBezTo>
                      <a:pt x="103" y="1781"/>
                      <a:pt x="96" y="1773"/>
                      <a:pt x="96" y="1773"/>
                    </a:cubicBezTo>
                    <a:cubicBezTo>
                      <a:pt x="90" y="1776"/>
                      <a:pt x="99" y="1779"/>
                      <a:pt x="96" y="1783"/>
                    </a:cubicBezTo>
                    <a:cubicBezTo>
                      <a:pt x="92" y="1786"/>
                      <a:pt x="82" y="1783"/>
                      <a:pt x="82" y="1791"/>
                    </a:cubicBezTo>
                    <a:cubicBezTo>
                      <a:pt x="82" y="1793"/>
                      <a:pt x="85" y="1790"/>
                      <a:pt x="85" y="1790"/>
                    </a:cubicBezTo>
                    <a:cubicBezTo>
                      <a:pt x="91" y="1786"/>
                      <a:pt x="104" y="1792"/>
                      <a:pt x="99" y="1800"/>
                    </a:cubicBezTo>
                    <a:cubicBezTo>
                      <a:pt x="98" y="1803"/>
                      <a:pt x="89" y="1801"/>
                      <a:pt x="87" y="1801"/>
                    </a:cubicBezTo>
                    <a:cubicBezTo>
                      <a:pt x="87" y="1801"/>
                      <a:pt x="82" y="1810"/>
                      <a:pt x="78" y="1808"/>
                    </a:cubicBezTo>
                    <a:cubicBezTo>
                      <a:pt x="76" y="1806"/>
                      <a:pt x="84" y="1783"/>
                      <a:pt x="74" y="1790"/>
                    </a:cubicBezTo>
                    <a:cubicBezTo>
                      <a:pt x="68" y="1794"/>
                      <a:pt x="77" y="1807"/>
                      <a:pt x="71" y="1809"/>
                    </a:cubicBezTo>
                    <a:cubicBezTo>
                      <a:pt x="57" y="1815"/>
                      <a:pt x="66" y="1791"/>
                      <a:pt x="62" y="1791"/>
                    </a:cubicBezTo>
                    <a:cubicBezTo>
                      <a:pt x="58" y="1790"/>
                      <a:pt x="62" y="1807"/>
                      <a:pt x="59" y="1808"/>
                    </a:cubicBezTo>
                    <a:cubicBezTo>
                      <a:pt x="57" y="1808"/>
                      <a:pt x="56" y="1799"/>
                      <a:pt x="56" y="1798"/>
                    </a:cubicBezTo>
                    <a:cubicBezTo>
                      <a:pt x="57" y="1790"/>
                      <a:pt x="53" y="1788"/>
                      <a:pt x="53" y="1796"/>
                    </a:cubicBezTo>
                    <a:cubicBezTo>
                      <a:pt x="53" y="1797"/>
                      <a:pt x="54" y="1801"/>
                      <a:pt x="52" y="1801"/>
                    </a:cubicBezTo>
                    <a:cubicBezTo>
                      <a:pt x="47" y="1801"/>
                      <a:pt x="40" y="1780"/>
                      <a:pt x="40" y="1776"/>
                    </a:cubicBezTo>
                    <a:cubicBezTo>
                      <a:pt x="40" y="1773"/>
                      <a:pt x="44" y="1776"/>
                      <a:pt x="46" y="1774"/>
                    </a:cubicBezTo>
                    <a:cubicBezTo>
                      <a:pt x="52" y="1767"/>
                      <a:pt x="49" y="1752"/>
                      <a:pt x="58" y="1756"/>
                    </a:cubicBezTo>
                    <a:cubicBezTo>
                      <a:pt x="60" y="1757"/>
                      <a:pt x="59" y="1764"/>
                      <a:pt x="60" y="1765"/>
                    </a:cubicBezTo>
                    <a:cubicBezTo>
                      <a:pt x="67" y="1766"/>
                      <a:pt x="61" y="1751"/>
                      <a:pt x="65" y="1746"/>
                    </a:cubicBezTo>
                    <a:cubicBezTo>
                      <a:pt x="66" y="1746"/>
                      <a:pt x="67" y="1744"/>
                      <a:pt x="68" y="1745"/>
                    </a:cubicBezTo>
                    <a:cubicBezTo>
                      <a:pt x="69" y="1746"/>
                      <a:pt x="68" y="1765"/>
                      <a:pt x="67" y="1768"/>
                    </a:cubicBezTo>
                    <a:cubicBezTo>
                      <a:pt x="66" y="1769"/>
                      <a:pt x="56" y="1774"/>
                      <a:pt x="61" y="1777"/>
                    </a:cubicBezTo>
                    <a:cubicBezTo>
                      <a:pt x="71" y="1784"/>
                      <a:pt x="71" y="1753"/>
                      <a:pt x="75" y="1752"/>
                    </a:cubicBezTo>
                    <a:cubicBezTo>
                      <a:pt x="83" y="1751"/>
                      <a:pt x="89" y="1763"/>
                      <a:pt x="89" y="1763"/>
                    </a:cubicBezTo>
                    <a:cubicBezTo>
                      <a:pt x="94" y="1764"/>
                      <a:pt x="91" y="1756"/>
                      <a:pt x="98" y="1756"/>
                    </a:cubicBezTo>
                    <a:cubicBezTo>
                      <a:pt x="112" y="1755"/>
                      <a:pt x="90" y="1753"/>
                      <a:pt x="90" y="1752"/>
                    </a:cubicBezTo>
                    <a:cubicBezTo>
                      <a:pt x="92" y="1740"/>
                      <a:pt x="114" y="1744"/>
                      <a:pt x="125" y="1738"/>
                    </a:cubicBezTo>
                    <a:cubicBezTo>
                      <a:pt x="137" y="1731"/>
                      <a:pt x="142" y="1728"/>
                      <a:pt x="141" y="1727"/>
                    </a:cubicBezTo>
                    <a:cubicBezTo>
                      <a:pt x="135" y="1723"/>
                      <a:pt x="118" y="1739"/>
                      <a:pt x="112" y="1739"/>
                    </a:cubicBezTo>
                    <a:cubicBezTo>
                      <a:pt x="103" y="1740"/>
                      <a:pt x="112" y="1730"/>
                      <a:pt x="110" y="1727"/>
                    </a:cubicBezTo>
                    <a:cubicBezTo>
                      <a:pt x="108" y="1721"/>
                      <a:pt x="105" y="1739"/>
                      <a:pt x="99" y="1739"/>
                    </a:cubicBezTo>
                    <a:cubicBezTo>
                      <a:pt x="91" y="1740"/>
                      <a:pt x="89" y="1726"/>
                      <a:pt x="87" y="1728"/>
                    </a:cubicBezTo>
                    <a:cubicBezTo>
                      <a:pt x="86" y="1729"/>
                      <a:pt x="83" y="1731"/>
                      <a:pt x="82" y="1729"/>
                    </a:cubicBezTo>
                    <a:cubicBezTo>
                      <a:pt x="81" y="1727"/>
                      <a:pt x="89" y="1725"/>
                      <a:pt x="90" y="1725"/>
                    </a:cubicBezTo>
                    <a:cubicBezTo>
                      <a:pt x="92" y="1723"/>
                      <a:pt x="88" y="1719"/>
                      <a:pt x="93" y="1717"/>
                    </a:cubicBezTo>
                    <a:cubicBezTo>
                      <a:pt x="97" y="1715"/>
                      <a:pt x="107" y="1715"/>
                      <a:pt x="110" y="1712"/>
                    </a:cubicBezTo>
                    <a:cubicBezTo>
                      <a:pt x="117" y="1706"/>
                      <a:pt x="108" y="1698"/>
                      <a:pt x="131" y="1691"/>
                    </a:cubicBezTo>
                    <a:cubicBezTo>
                      <a:pt x="133" y="1690"/>
                      <a:pt x="138" y="1690"/>
                      <a:pt x="139" y="1689"/>
                    </a:cubicBezTo>
                    <a:cubicBezTo>
                      <a:pt x="142" y="1683"/>
                      <a:pt x="120" y="1697"/>
                      <a:pt x="120" y="1680"/>
                    </a:cubicBezTo>
                    <a:cubicBezTo>
                      <a:pt x="119" y="1676"/>
                      <a:pt x="155" y="1643"/>
                      <a:pt x="164" y="1645"/>
                    </a:cubicBezTo>
                    <a:cubicBezTo>
                      <a:pt x="172" y="1646"/>
                      <a:pt x="160" y="1672"/>
                      <a:pt x="159" y="1681"/>
                    </a:cubicBezTo>
                    <a:cubicBezTo>
                      <a:pt x="159" y="1682"/>
                      <a:pt x="158" y="1696"/>
                      <a:pt x="160" y="1695"/>
                    </a:cubicBezTo>
                    <a:cubicBezTo>
                      <a:pt x="167" y="1691"/>
                      <a:pt x="163" y="1657"/>
                      <a:pt x="174" y="1651"/>
                    </a:cubicBezTo>
                    <a:cubicBezTo>
                      <a:pt x="183" y="1645"/>
                      <a:pt x="183" y="1638"/>
                      <a:pt x="196" y="1636"/>
                    </a:cubicBezTo>
                    <a:cubicBezTo>
                      <a:pt x="199" y="1636"/>
                      <a:pt x="211" y="1641"/>
                      <a:pt x="212" y="1635"/>
                    </a:cubicBezTo>
                    <a:cubicBezTo>
                      <a:pt x="212" y="1634"/>
                      <a:pt x="194" y="1635"/>
                      <a:pt x="193" y="1634"/>
                    </a:cubicBezTo>
                    <a:cubicBezTo>
                      <a:pt x="193" y="1634"/>
                      <a:pt x="205" y="1622"/>
                      <a:pt x="204" y="1621"/>
                    </a:cubicBezTo>
                    <a:cubicBezTo>
                      <a:pt x="200" y="1619"/>
                      <a:pt x="177" y="1645"/>
                      <a:pt x="169" y="1645"/>
                    </a:cubicBezTo>
                    <a:cubicBezTo>
                      <a:pt x="158" y="1643"/>
                      <a:pt x="177" y="1632"/>
                      <a:pt x="174" y="1632"/>
                    </a:cubicBezTo>
                    <a:cubicBezTo>
                      <a:pt x="169" y="1630"/>
                      <a:pt x="148" y="1649"/>
                      <a:pt x="141" y="1650"/>
                    </a:cubicBezTo>
                    <a:cubicBezTo>
                      <a:pt x="136" y="1650"/>
                      <a:pt x="132" y="1638"/>
                      <a:pt x="129" y="1639"/>
                    </a:cubicBezTo>
                    <a:cubicBezTo>
                      <a:pt x="125" y="1640"/>
                      <a:pt x="135" y="1651"/>
                      <a:pt x="133" y="1652"/>
                    </a:cubicBezTo>
                    <a:cubicBezTo>
                      <a:pt x="133" y="1652"/>
                      <a:pt x="123" y="1652"/>
                      <a:pt x="124" y="1654"/>
                    </a:cubicBezTo>
                    <a:cubicBezTo>
                      <a:pt x="125" y="1655"/>
                      <a:pt x="130" y="1654"/>
                      <a:pt x="130" y="1656"/>
                    </a:cubicBezTo>
                    <a:cubicBezTo>
                      <a:pt x="130" y="1657"/>
                      <a:pt x="127" y="1664"/>
                      <a:pt x="127" y="1666"/>
                    </a:cubicBezTo>
                    <a:cubicBezTo>
                      <a:pt x="128" y="1667"/>
                      <a:pt x="124" y="1670"/>
                      <a:pt x="124" y="1671"/>
                    </a:cubicBezTo>
                    <a:cubicBezTo>
                      <a:pt x="122" y="1672"/>
                      <a:pt x="116" y="1667"/>
                      <a:pt x="113" y="1668"/>
                    </a:cubicBezTo>
                    <a:cubicBezTo>
                      <a:pt x="107" y="1670"/>
                      <a:pt x="104" y="1677"/>
                      <a:pt x="100" y="1683"/>
                    </a:cubicBezTo>
                    <a:cubicBezTo>
                      <a:pt x="98" y="1687"/>
                      <a:pt x="104" y="1695"/>
                      <a:pt x="102" y="1700"/>
                    </a:cubicBezTo>
                    <a:cubicBezTo>
                      <a:pt x="99" y="1708"/>
                      <a:pt x="92" y="1703"/>
                      <a:pt x="92" y="1705"/>
                    </a:cubicBezTo>
                    <a:cubicBezTo>
                      <a:pt x="92" y="1710"/>
                      <a:pt x="90" y="1707"/>
                      <a:pt x="87" y="1706"/>
                    </a:cubicBezTo>
                    <a:cubicBezTo>
                      <a:pt x="85" y="1704"/>
                      <a:pt x="83" y="1695"/>
                      <a:pt x="88" y="1697"/>
                    </a:cubicBezTo>
                    <a:cubicBezTo>
                      <a:pt x="90" y="1698"/>
                      <a:pt x="92" y="1698"/>
                      <a:pt x="94" y="1696"/>
                    </a:cubicBezTo>
                    <a:cubicBezTo>
                      <a:pt x="99" y="1691"/>
                      <a:pt x="89" y="1695"/>
                      <a:pt x="89" y="1695"/>
                    </a:cubicBezTo>
                    <a:cubicBezTo>
                      <a:pt x="84" y="1692"/>
                      <a:pt x="90" y="1689"/>
                      <a:pt x="87" y="1684"/>
                    </a:cubicBezTo>
                    <a:cubicBezTo>
                      <a:pt x="85" y="1681"/>
                      <a:pt x="95" y="1676"/>
                      <a:pt x="94" y="1676"/>
                    </a:cubicBezTo>
                    <a:cubicBezTo>
                      <a:pt x="87" y="1671"/>
                      <a:pt x="82" y="1689"/>
                      <a:pt x="74" y="1685"/>
                    </a:cubicBezTo>
                    <a:cubicBezTo>
                      <a:pt x="71" y="1684"/>
                      <a:pt x="78" y="1675"/>
                      <a:pt x="82" y="1674"/>
                    </a:cubicBezTo>
                    <a:cubicBezTo>
                      <a:pt x="83" y="1674"/>
                      <a:pt x="88" y="1673"/>
                      <a:pt x="87" y="1672"/>
                    </a:cubicBezTo>
                    <a:cubicBezTo>
                      <a:pt x="85" y="1670"/>
                      <a:pt x="76" y="1675"/>
                      <a:pt x="79" y="1671"/>
                    </a:cubicBezTo>
                    <a:cubicBezTo>
                      <a:pt x="79" y="1671"/>
                      <a:pt x="82" y="1668"/>
                      <a:pt x="79" y="1668"/>
                    </a:cubicBezTo>
                    <a:cubicBezTo>
                      <a:pt x="78" y="1669"/>
                      <a:pt x="75" y="1673"/>
                      <a:pt x="75" y="1672"/>
                    </a:cubicBezTo>
                    <a:cubicBezTo>
                      <a:pt x="73" y="1668"/>
                      <a:pt x="91" y="1653"/>
                      <a:pt x="90" y="1650"/>
                    </a:cubicBezTo>
                    <a:cubicBezTo>
                      <a:pt x="88" y="1649"/>
                      <a:pt x="80" y="1656"/>
                      <a:pt x="76" y="1663"/>
                    </a:cubicBezTo>
                    <a:cubicBezTo>
                      <a:pt x="65" y="1682"/>
                      <a:pt x="64" y="1687"/>
                      <a:pt x="61" y="1687"/>
                    </a:cubicBezTo>
                    <a:cubicBezTo>
                      <a:pt x="54" y="1688"/>
                      <a:pt x="56" y="1676"/>
                      <a:pt x="55" y="1675"/>
                    </a:cubicBezTo>
                    <a:cubicBezTo>
                      <a:pt x="53" y="1674"/>
                      <a:pt x="38" y="1679"/>
                      <a:pt x="47" y="1673"/>
                    </a:cubicBezTo>
                    <a:cubicBezTo>
                      <a:pt x="47" y="1673"/>
                      <a:pt x="53" y="1669"/>
                      <a:pt x="52" y="1668"/>
                    </a:cubicBezTo>
                    <a:cubicBezTo>
                      <a:pt x="52" y="1668"/>
                      <a:pt x="29" y="1660"/>
                      <a:pt x="42" y="1660"/>
                    </a:cubicBezTo>
                    <a:cubicBezTo>
                      <a:pt x="43" y="1661"/>
                      <a:pt x="38" y="1659"/>
                      <a:pt x="37" y="1657"/>
                    </a:cubicBezTo>
                    <a:cubicBezTo>
                      <a:pt x="35" y="1652"/>
                      <a:pt x="50" y="1655"/>
                      <a:pt x="51" y="1650"/>
                    </a:cubicBezTo>
                    <a:cubicBezTo>
                      <a:pt x="51" y="1647"/>
                      <a:pt x="49" y="1643"/>
                      <a:pt x="46" y="1640"/>
                    </a:cubicBezTo>
                    <a:cubicBezTo>
                      <a:pt x="43" y="1638"/>
                      <a:pt x="46" y="1629"/>
                      <a:pt x="50" y="1631"/>
                    </a:cubicBezTo>
                    <a:cubicBezTo>
                      <a:pt x="61" y="1637"/>
                      <a:pt x="64" y="1651"/>
                      <a:pt x="81" y="1646"/>
                    </a:cubicBezTo>
                    <a:cubicBezTo>
                      <a:pt x="84" y="1645"/>
                      <a:pt x="87" y="1642"/>
                      <a:pt x="88" y="1638"/>
                    </a:cubicBezTo>
                    <a:cubicBezTo>
                      <a:pt x="89" y="1629"/>
                      <a:pt x="87" y="1615"/>
                      <a:pt x="88" y="1609"/>
                    </a:cubicBezTo>
                    <a:cubicBezTo>
                      <a:pt x="89" y="1607"/>
                      <a:pt x="92" y="1603"/>
                      <a:pt x="91" y="1603"/>
                    </a:cubicBezTo>
                    <a:cubicBezTo>
                      <a:pt x="81" y="1606"/>
                      <a:pt x="86" y="1593"/>
                      <a:pt x="71" y="1606"/>
                    </a:cubicBezTo>
                    <a:cubicBezTo>
                      <a:pt x="68" y="1609"/>
                      <a:pt x="74" y="1614"/>
                      <a:pt x="70" y="1617"/>
                    </a:cubicBezTo>
                    <a:cubicBezTo>
                      <a:pt x="62" y="1622"/>
                      <a:pt x="28" y="1630"/>
                      <a:pt x="32" y="1611"/>
                    </a:cubicBezTo>
                    <a:cubicBezTo>
                      <a:pt x="32" y="1611"/>
                      <a:pt x="34" y="1611"/>
                      <a:pt x="34" y="1611"/>
                    </a:cubicBezTo>
                    <a:cubicBezTo>
                      <a:pt x="38" y="1611"/>
                      <a:pt x="41" y="1619"/>
                      <a:pt x="44" y="1618"/>
                    </a:cubicBezTo>
                    <a:cubicBezTo>
                      <a:pt x="44" y="1617"/>
                      <a:pt x="37" y="1607"/>
                      <a:pt x="34" y="1606"/>
                    </a:cubicBezTo>
                    <a:cubicBezTo>
                      <a:pt x="27" y="1602"/>
                      <a:pt x="40" y="1607"/>
                      <a:pt x="36" y="1603"/>
                    </a:cubicBezTo>
                    <a:cubicBezTo>
                      <a:pt x="31" y="1598"/>
                      <a:pt x="22" y="1598"/>
                      <a:pt x="18" y="1591"/>
                    </a:cubicBezTo>
                    <a:cubicBezTo>
                      <a:pt x="15" y="1587"/>
                      <a:pt x="26" y="1595"/>
                      <a:pt x="31" y="1595"/>
                    </a:cubicBezTo>
                    <a:cubicBezTo>
                      <a:pt x="43" y="1595"/>
                      <a:pt x="53" y="1615"/>
                      <a:pt x="57" y="1615"/>
                    </a:cubicBezTo>
                    <a:cubicBezTo>
                      <a:pt x="57" y="1615"/>
                      <a:pt x="63" y="1617"/>
                      <a:pt x="57" y="1610"/>
                    </a:cubicBezTo>
                    <a:cubicBezTo>
                      <a:pt x="56" y="1608"/>
                      <a:pt x="58" y="1607"/>
                      <a:pt x="60" y="1608"/>
                    </a:cubicBezTo>
                    <a:cubicBezTo>
                      <a:pt x="68" y="1615"/>
                      <a:pt x="58" y="1601"/>
                      <a:pt x="56" y="1599"/>
                    </a:cubicBezTo>
                    <a:cubicBezTo>
                      <a:pt x="54" y="1598"/>
                      <a:pt x="45" y="1600"/>
                      <a:pt x="45" y="1595"/>
                    </a:cubicBezTo>
                    <a:cubicBezTo>
                      <a:pt x="45" y="1593"/>
                      <a:pt x="59" y="1582"/>
                      <a:pt x="61" y="1582"/>
                    </a:cubicBezTo>
                    <a:cubicBezTo>
                      <a:pt x="62" y="1582"/>
                      <a:pt x="72" y="1581"/>
                      <a:pt x="72" y="1580"/>
                    </a:cubicBezTo>
                    <a:cubicBezTo>
                      <a:pt x="58" y="1574"/>
                      <a:pt x="39" y="1596"/>
                      <a:pt x="28" y="1585"/>
                    </a:cubicBezTo>
                    <a:cubicBezTo>
                      <a:pt x="28" y="1585"/>
                      <a:pt x="27" y="1584"/>
                      <a:pt x="27" y="1583"/>
                    </a:cubicBezTo>
                    <a:cubicBezTo>
                      <a:pt x="23" y="1567"/>
                      <a:pt x="25" y="1563"/>
                      <a:pt x="31" y="1579"/>
                    </a:cubicBezTo>
                    <a:cubicBezTo>
                      <a:pt x="32" y="1580"/>
                      <a:pt x="37" y="1562"/>
                      <a:pt x="35" y="1565"/>
                    </a:cubicBezTo>
                    <a:cubicBezTo>
                      <a:pt x="33" y="1568"/>
                      <a:pt x="24" y="1566"/>
                      <a:pt x="24" y="1563"/>
                    </a:cubicBezTo>
                    <a:cubicBezTo>
                      <a:pt x="23" y="1536"/>
                      <a:pt x="61" y="1566"/>
                      <a:pt x="65" y="1562"/>
                    </a:cubicBezTo>
                    <a:cubicBezTo>
                      <a:pt x="67" y="1561"/>
                      <a:pt x="63" y="1556"/>
                      <a:pt x="66" y="1554"/>
                    </a:cubicBezTo>
                    <a:cubicBezTo>
                      <a:pt x="70" y="1552"/>
                      <a:pt x="81" y="1552"/>
                      <a:pt x="80" y="1552"/>
                    </a:cubicBezTo>
                    <a:cubicBezTo>
                      <a:pt x="77" y="1551"/>
                      <a:pt x="77" y="1549"/>
                      <a:pt x="81" y="1549"/>
                    </a:cubicBezTo>
                    <a:cubicBezTo>
                      <a:pt x="84" y="1549"/>
                      <a:pt x="96" y="1543"/>
                      <a:pt x="94" y="1549"/>
                    </a:cubicBezTo>
                    <a:cubicBezTo>
                      <a:pt x="94" y="1549"/>
                      <a:pt x="92" y="1553"/>
                      <a:pt x="94" y="1553"/>
                    </a:cubicBezTo>
                    <a:cubicBezTo>
                      <a:pt x="95" y="1552"/>
                      <a:pt x="128" y="1535"/>
                      <a:pt x="137" y="1550"/>
                    </a:cubicBezTo>
                    <a:cubicBezTo>
                      <a:pt x="138" y="1551"/>
                      <a:pt x="133" y="1555"/>
                      <a:pt x="135" y="1556"/>
                    </a:cubicBezTo>
                    <a:cubicBezTo>
                      <a:pt x="139" y="1557"/>
                      <a:pt x="139" y="1552"/>
                      <a:pt x="142" y="1552"/>
                    </a:cubicBezTo>
                    <a:cubicBezTo>
                      <a:pt x="150" y="1551"/>
                      <a:pt x="142" y="1563"/>
                      <a:pt x="146" y="1561"/>
                    </a:cubicBezTo>
                    <a:cubicBezTo>
                      <a:pt x="161" y="1553"/>
                      <a:pt x="163" y="1530"/>
                      <a:pt x="188" y="1542"/>
                    </a:cubicBezTo>
                    <a:cubicBezTo>
                      <a:pt x="190" y="1543"/>
                      <a:pt x="204" y="1555"/>
                      <a:pt x="203" y="1560"/>
                    </a:cubicBezTo>
                    <a:cubicBezTo>
                      <a:pt x="203" y="1566"/>
                      <a:pt x="185" y="1571"/>
                      <a:pt x="191" y="1571"/>
                    </a:cubicBezTo>
                    <a:cubicBezTo>
                      <a:pt x="202" y="1573"/>
                      <a:pt x="201" y="1564"/>
                      <a:pt x="212" y="1571"/>
                    </a:cubicBezTo>
                    <a:cubicBezTo>
                      <a:pt x="216" y="1573"/>
                      <a:pt x="211" y="1581"/>
                      <a:pt x="212" y="1582"/>
                    </a:cubicBezTo>
                    <a:cubicBezTo>
                      <a:pt x="214" y="1584"/>
                      <a:pt x="217" y="1576"/>
                      <a:pt x="217" y="1575"/>
                    </a:cubicBezTo>
                    <a:cubicBezTo>
                      <a:pt x="218" y="1567"/>
                      <a:pt x="198" y="1555"/>
                      <a:pt x="204" y="1548"/>
                    </a:cubicBezTo>
                    <a:cubicBezTo>
                      <a:pt x="205" y="1547"/>
                      <a:pt x="215" y="1546"/>
                      <a:pt x="217" y="1546"/>
                    </a:cubicBezTo>
                    <a:cubicBezTo>
                      <a:pt x="222" y="1547"/>
                      <a:pt x="222" y="1541"/>
                      <a:pt x="230" y="1544"/>
                    </a:cubicBezTo>
                    <a:cubicBezTo>
                      <a:pt x="232" y="1545"/>
                      <a:pt x="239" y="1551"/>
                      <a:pt x="241" y="1548"/>
                    </a:cubicBezTo>
                    <a:cubicBezTo>
                      <a:pt x="244" y="1545"/>
                      <a:pt x="231" y="1542"/>
                      <a:pt x="234" y="1540"/>
                    </a:cubicBezTo>
                    <a:cubicBezTo>
                      <a:pt x="236" y="1538"/>
                      <a:pt x="264" y="1529"/>
                      <a:pt x="264" y="1529"/>
                    </a:cubicBezTo>
                    <a:cubicBezTo>
                      <a:pt x="261" y="1525"/>
                      <a:pt x="229" y="1539"/>
                      <a:pt x="232" y="1516"/>
                    </a:cubicBezTo>
                    <a:cubicBezTo>
                      <a:pt x="233" y="1511"/>
                      <a:pt x="254" y="1493"/>
                      <a:pt x="254" y="1492"/>
                    </a:cubicBezTo>
                    <a:cubicBezTo>
                      <a:pt x="252" y="1486"/>
                      <a:pt x="234" y="1510"/>
                      <a:pt x="230" y="1509"/>
                    </a:cubicBezTo>
                    <a:cubicBezTo>
                      <a:pt x="217" y="1506"/>
                      <a:pt x="234" y="1528"/>
                      <a:pt x="234" y="1535"/>
                    </a:cubicBezTo>
                    <a:cubicBezTo>
                      <a:pt x="235" y="1542"/>
                      <a:pt x="223" y="1536"/>
                      <a:pt x="222" y="1536"/>
                    </a:cubicBezTo>
                    <a:cubicBezTo>
                      <a:pt x="218" y="1535"/>
                      <a:pt x="206" y="1543"/>
                      <a:pt x="201" y="1545"/>
                    </a:cubicBezTo>
                    <a:cubicBezTo>
                      <a:pt x="198" y="1546"/>
                      <a:pt x="194" y="1543"/>
                      <a:pt x="195" y="1541"/>
                    </a:cubicBezTo>
                    <a:cubicBezTo>
                      <a:pt x="195" y="1540"/>
                      <a:pt x="205" y="1539"/>
                      <a:pt x="203" y="1536"/>
                    </a:cubicBezTo>
                    <a:cubicBezTo>
                      <a:pt x="201" y="1533"/>
                      <a:pt x="166" y="1541"/>
                      <a:pt x="163" y="1530"/>
                    </a:cubicBezTo>
                    <a:cubicBezTo>
                      <a:pt x="162" y="1527"/>
                      <a:pt x="183" y="1508"/>
                      <a:pt x="177" y="1504"/>
                    </a:cubicBezTo>
                    <a:cubicBezTo>
                      <a:pt x="170" y="1499"/>
                      <a:pt x="172" y="1518"/>
                      <a:pt x="164" y="1522"/>
                    </a:cubicBezTo>
                    <a:cubicBezTo>
                      <a:pt x="149" y="1529"/>
                      <a:pt x="164" y="1539"/>
                      <a:pt x="158" y="1543"/>
                    </a:cubicBezTo>
                    <a:cubicBezTo>
                      <a:pt x="144" y="1551"/>
                      <a:pt x="138" y="1539"/>
                      <a:pt x="129" y="1536"/>
                    </a:cubicBezTo>
                    <a:cubicBezTo>
                      <a:pt x="126" y="1535"/>
                      <a:pt x="116" y="1547"/>
                      <a:pt x="110" y="1539"/>
                    </a:cubicBezTo>
                    <a:cubicBezTo>
                      <a:pt x="109" y="1538"/>
                      <a:pt x="118" y="1534"/>
                      <a:pt x="116" y="1533"/>
                    </a:cubicBezTo>
                    <a:cubicBezTo>
                      <a:pt x="109" y="1529"/>
                      <a:pt x="75" y="1550"/>
                      <a:pt x="59" y="1552"/>
                    </a:cubicBezTo>
                    <a:cubicBezTo>
                      <a:pt x="57" y="1552"/>
                      <a:pt x="39" y="1544"/>
                      <a:pt x="39" y="1544"/>
                    </a:cubicBezTo>
                    <a:cubicBezTo>
                      <a:pt x="38" y="1542"/>
                      <a:pt x="49" y="1542"/>
                      <a:pt x="40" y="1540"/>
                    </a:cubicBezTo>
                    <a:cubicBezTo>
                      <a:pt x="37" y="1539"/>
                      <a:pt x="31" y="1543"/>
                      <a:pt x="28" y="1538"/>
                    </a:cubicBezTo>
                    <a:cubicBezTo>
                      <a:pt x="26" y="1534"/>
                      <a:pt x="46" y="1538"/>
                      <a:pt x="46" y="1536"/>
                    </a:cubicBezTo>
                    <a:cubicBezTo>
                      <a:pt x="46" y="1535"/>
                      <a:pt x="42" y="1532"/>
                      <a:pt x="41" y="1532"/>
                    </a:cubicBezTo>
                    <a:cubicBezTo>
                      <a:pt x="32" y="1529"/>
                      <a:pt x="30" y="1526"/>
                      <a:pt x="28" y="1527"/>
                    </a:cubicBezTo>
                    <a:cubicBezTo>
                      <a:pt x="26" y="1529"/>
                      <a:pt x="21" y="1528"/>
                      <a:pt x="20" y="1525"/>
                    </a:cubicBezTo>
                    <a:cubicBezTo>
                      <a:pt x="19" y="1522"/>
                      <a:pt x="45" y="1515"/>
                      <a:pt x="46" y="1516"/>
                    </a:cubicBezTo>
                    <a:cubicBezTo>
                      <a:pt x="49" y="1517"/>
                      <a:pt x="63" y="1533"/>
                      <a:pt x="53" y="1517"/>
                    </a:cubicBezTo>
                    <a:cubicBezTo>
                      <a:pt x="52" y="1515"/>
                      <a:pt x="49" y="1516"/>
                      <a:pt x="49" y="1514"/>
                    </a:cubicBezTo>
                    <a:cubicBezTo>
                      <a:pt x="49" y="1510"/>
                      <a:pt x="71" y="1510"/>
                      <a:pt x="73" y="1510"/>
                    </a:cubicBezTo>
                    <a:cubicBezTo>
                      <a:pt x="75" y="1510"/>
                      <a:pt x="76" y="1509"/>
                      <a:pt x="78" y="1509"/>
                    </a:cubicBezTo>
                    <a:cubicBezTo>
                      <a:pt x="78" y="1509"/>
                      <a:pt x="81" y="1510"/>
                      <a:pt x="81" y="1509"/>
                    </a:cubicBezTo>
                    <a:cubicBezTo>
                      <a:pt x="76" y="1496"/>
                      <a:pt x="33" y="1518"/>
                      <a:pt x="28" y="1516"/>
                    </a:cubicBezTo>
                    <a:cubicBezTo>
                      <a:pt x="15" y="1509"/>
                      <a:pt x="36" y="1505"/>
                      <a:pt x="35" y="1501"/>
                    </a:cubicBezTo>
                    <a:cubicBezTo>
                      <a:pt x="35" y="1501"/>
                      <a:pt x="19" y="1504"/>
                      <a:pt x="19" y="1502"/>
                    </a:cubicBezTo>
                    <a:cubicBezTo>
                      <a:pt x="26" y="1489"/>
                      <a:pt x="62" y="1498"/>
                      <a:pt x="68" y="1499"/>
                    </a:cubicBezTo>
                    <a:cubicBezTo>
                      <a:pt x="71" y="1500"/>
                      <a:pt x="89" y="1488"/>
                      <a:pt x="92" y="1495"/>
                    </a:cubicBezTo>
                    <a:cubicBezTo>
                      <a:pt x="92" y="1497"/>
                      <a:pt x="94" y="1499"/>
                      <a:pt x="96" y="1497"/>
                    </a:cubicBezTo>
                    <a:cubicBezTo>
                      <a:pt x="97" y="1496"/>
                      <a:pt x="94" y="1494"/>
                      <a:pt x="93" y="1492"/>
                    </a:cubicBezTo>
                    <a:cubicBezTo>
                      <a:pt x="91" y="1488"/>
                      <a:pt x="39" y="1500"/>
                      <a:pt x="36" y="1485"/>
                    </a:cubicBezTo>
                    <a:cubicBezTo>
                      <a:pt x="34" y="1477"/>
                      <a:pt x="53" y="1487"/>
                      <a:pt x="55" y="1483"/>
                    </a:cubicBezTo>
                    <a:cubicBezTo>
                      <a:pt x="58" y="1477"/>
                      <a:pt x="34" y="1483"/>
                      <a:pt x="39" y="1479"/>
                    </a:cubicBezTo>
                    <a:cubicBezTo>
                      <a:pt x="47" y="1473"/>
                      <a:pt x="54" y="1479"/>
                      <a:pt x="56" y="1479"/>
                    </a:cubicBezTo>
                    <a:cubicBezTo>
                      <a:pt x="57" y="1479"/>
                      <a:pt x="63" y="1479"/>
                      <a:pt x="62" y="1477"/>
                    </a:cubicBezTo>
                    <a:cubicBezTo>
                      <a:pt x="57" y="1469"/>
                      <a:pt x="36" y="1483"/>
                      <a:pt x="33" y="1474"/>
                    </a:cubicBezTo>
                    <a:cubicBezTo>
                      <a:pt x="32" y="1471"/>
                      <a:pt x="56" y="1471"/>
                      <a:pt x="56" y="1469"/>
                    </a:cubicBezTo>
                    <a:cubicBezTo>
                      <a:pt x="56" y="1467"/>
                      <a:pt x="48" y="1470"/>
                      <a:pt x="47" y="1470"/>
                    </a:cubicBezTo>
                    <a:cubicBezTo>
                      <a:pt x="44" y="1471"/>
                      <a:pt x="23" y="1472"/>
                      <a:pt x="21" y="1470"/>
                    </a:cubicBezTo>
                    <a:cubicBezTo>
                      <a:pt x="7" y="1452"/>
                      <a:pt x="38" y="1458"/>
                      <a:pt x="36" y="1454"/>
                    </a:cubicBezTo>
                    <a:cubicBezTo>
                      <a:pt x="34" y="1451"/>
                      <a:pt x="47" y="1452"/>
                      <a:pt x="45" y="1450"/>
                    </a:cubicBezTo>
                    <a:cubicBezTo>
                      <a:pt x="43" y="1449"/>
                      <a:pt x="29" y="1453"/>
                      <a:pt x="30" y="1451"/>
                    </a:cubicBezTo>
                    <a:cubicBezTo>
                      <a:pt x="30" y="1450"/>
                      <a:pt x="32" y="1449"/>
                      <a:pt x="33" y="1449"/>
                    </a:cubicBezTo>
                    <a:cubicBezTo>
                      <a:pt x="46" y="1443"/>
                      <a:pt x="58" y="1428"/>
                      <a:pt x="63" y="1429"/>
                    </a:cubicBezTo>
                    <a:cubicBezTo>
                      <a:pt x="63" y="1429"/>
                      <a:pt x="64" y="1429"/>
                      <a:pt x="64" y="1429"/>
                    </a:cubicBezTo>
                    <a:cubicBezTo>
                      <a:pt x="64" y="1430"/>
                      <a:pt x="65" y="1430"/>
                      <a:pt x="65" y="1430"/>
                    </a:cubicBezTo>
                    <a:cubicBezTo>
                      <a:pt x="67" y="1430"/>
                      <a:pt x="93" y="1434"/>
                      <a:pt x="90" y="1439"/>
                    </a:cubicBezTo>
                    <a:cubicBezTo>
                      <a:pt x="90" y="1440"/>
                      <a:pt x="85" y="1440"/>
                      <a:pt x="84" y="1440"/>
                    </a:cubicBezTo>
                    <a:cubicBezTo>
                      <a:pt x="74" y="1443"/>
                      <a:pt x="84" y="1442"/>
                      <a:pt x="89" y="1441"/>
                    </a:cubicBezTo>
                    <a:cubicBezTo>
                      <a:pt x="92" y="1440"/>
                      <a:pt x="95" y="1440"/>
                      <a:pt x="99" y="1439"/>
                    </a:cubicBezTo>
                    <a:cubicBezTo>
                      <a:pt x="117" y="1434"/>
                      <a:pt x="101" y="1458"/>
                      <a:pt x="108" y="1452"/>
                    </a:cubicBezTo>
                    <a:cubicBezTo>
                      <a:pt x="109" y="1450"/>
                      <a:pt x="109" y="1442"/>
                      <a:pt x="111" y="1441"/>
                    </a:cubicBezTo>
                    <a:cubicBezTo>
                      <a:pt x="118" y="1438"/>
                      <a:pt x="122" y="1456"/>
                      <a:pt x="129" y="1450"/>
                    </a:cubicBezTo>
                    <a:cubicBezTo>
                      <a:pt x="130" y="1449"/>
                      <a:pt x="118" y="1443"/>
                      <a:pt x="118" y="1441"/>
                    </a:cubicBezTo>
                    <a:cubicBezTo>
                      <a:pt x="118" y="1440"/>
                      <a:pt x="120" y="1441"/>
                      <a:pt x="121" y="1441"/>
                    </a:cubicBezTo>
                    <a:cubicBezTo>
                      <a:pt x="123" y="1442"/>
                      <a:pt x="125" y="1442"/>
                      <a:pt x="127" y="1441"/>
                    </a:cubicBezTo>
                    <a:cubicBezTo>
                      <a:pt x="137" y="1440"/>
                      <a:pt x="146" y="1447"/>
                      <a:pt x="155" y="1445"/>
                    </a:cubicBezTo>
                    <a:cubicBezTo>
                      <a:pt x="159" y="1444"/>
                      <a:pt x="160" y="1442"/>
                      <a:pt x="161" y="1440"/>
                    </a:cubicBezTo>
                    <a:cubicBezTo>
                      <a:pt x="164" y="1439"/>
                      <a:pt x="167" y="1436"/>
                      <a:pt x="171" y="1435"/>
                    </a:cubicBezTo>
                    <a:cubicBezTo>
                      <a:pt x="176" y="1436"/>
                      <a:pt x="185" y="1442"/>
                      <a:pt x="186" y="1436"/>
                    </a:cubicBezTo>
                    <a:cubicBezTo>
                      <a:pt x="186" y="1435"/>
                      <a:pt x="179" y="1435"/>
                      <a:pt x="177" y="1434"/>
                    </a:cubicBezTo>
                    <a:cubicBezTo>
                      <a:pt x="175" y="1434"/>
                      <a:pt x="172" y="1434"/>
                      <a:pt x="171" y="1435"/>
                    </a:cubicBezTo>
                    <a:cubicBezTo>
                      <a:pt x="170" y="1435"/>
                      <a:pt x="169" y="1435"/>
                      <a:pt x="168" y="1435"/>
                    </a:cubicBezTo>
                    <a:cubicBezTo>
                      <a:pt x="164" y="1435"/>
                      <a:pt x="163" y="1438"/>
                      <a:pt x="161" y="1440"/>
                    </a:cubicBezTo>
                    <a:cubicBezTo>
                      <a:pt x="160" y="1441"/>
                      <a:pt x="159" y="1442"/>
                      <a:pt x="157" y="1442"/>
                    </a:cubicBezTo>
                    <a:cubicBezTo>
                      <a:pt x="152" y="1442"/>
                      <a:pt x="96" y="1438"/>
                      <a:pt x="94" y="1437"/>
                    </a:cubicBezTo>
                    <a:cubicBezTo>
                      <a:pt x="82" y="1432"/>
                      <a:pt x="98" y="1430"/>
                      <a:pt x="103" y="1431"/>
                    </a:cubicBezTo>
                    <a:cubicBezTo>
                      <a:pt x="104" y="1431"/>
                      <a:pt x="111" y="1430"/>
                      <a:pt x="110" y="1429"/>
                    </a:cubicBezTo>
                    <a:cubicBezTo>
                      <a:pt x="99" y="1422"/>
                      <a:pt x="35" y="1432"/>
                      <a:pt x="33" y="1429"/>
                    </a:cubicBezTo>
                    <a:cubicBezTo>
                      <a:pt x="32" y="1427"/>
                      <a:pt x="36" y="1425"/>
                      <a:pt x="36" y="1423"/>
                    </a:cubicBezTo>
                    <a:cubicBezTo>
                      <a:pt x="36" y="1417"/>
                      <a:pt x="43" y="1424"/>
                      <a:pt x="45" y="1423"/>
                    </a:cubicBezTo>
                    <a:cubicBezTo>
                      <a:pt x="47" y="1423"/>
                      <a:pt x="52" y="1413"/>
                      <a:pt x="53" y="1413"/>
                    </a:cubicBezTo>
                    <a:cubicBezTo>
                      <a:pt x="54" y="1413"/>
                      <a:pt x="62" y="1416"/>
                      <a:pt x="60" y="1413"/>
                    </a:cubicBezTo>
                    <a:cubicBezTo>
                      <a:pt x="50" y="1397"/>
                      <a:pt x="33" y="1406"/>
                      <a:pt x="31" y="1390"/>
                    </a:cubicBezTo>
                    <a:cubicBezTo>
                      <a:pt x="30" y="1386"/>
                      <a:pt x="37" y="1391"/>
                      <a:pt x="37" y="1387"/>
                    </a:cubicBezTo>
                    <a:cubicBezTo>
                      <a:pt x="37" y="1382"/>
                      <a:pt x="46" y="1391"/>
                      <a:pt x="48" y="1392"/>
                    </a:cubicBezTo>
                    <a:cubicBezTo>
                      <a:pt x="51" y="1392"/>
                      <a:pt x="64" y="1415"/>
                      <a:pt x="65" y="1415"/>
                    </a:cubicBezTo>
                    <a:cubicBezTo>
                      <a:pt x="67" y="1416"/>
                      <a:pt x="69" y="1410"/>
                      <a:pt x="70" y="1409"/>
                    </a:cubicBezTo>
                    <a:cubicBezTo>
                      <a:pt x="71" y="1407"/>
                      <a:pt x="76" y="1409"/>
                      <a:pt x="77" y="1406"/>
                    </a:cubicBezTo>
                    <a:cubicBezTo>
                      <a:pt x="78" y="1400"/>
                      <a:pt x="50" y="1406"/>
                      <a:pt x="61" y="1390"/>
                    </a:cubicBezTo>
                    <a:cubicBezTo>
                      <a:pt x="70" y="1379"/>
                      <a:pt x="85" y="1405"/>
                      <a:pt x="91" y="1403"/>
                    </a:cubicBezTo>
                    <a:cubicBezTo>
                      <a:pt x="95" y="1402"/>
                      <a:pt x="80" y="1394"/>
                      <a:pt x="84" y="1391"/>
                    </a:cubicBezTo>
                    <a:cubicBezTo>
                      <a:pt x="87" y="1389"/>
                      <a:pt x="104" y="1385"/>
                      <a:pt x="106" y="1391"/>
                    </a:cubicBezTo>
                    <a:cubicBezTo>
                      <a:pt x="108" y="1395"/>
                      <a:pt x="99" y="1413"/>
                      <a:pt x="99" y="1413"/>
                    </a:cubicBezTo>
                    <a:cubicBezTo>
                      <a:pt x="105" y="1417"/>
                      <a:pt x="103" y="1396"/>
                      <a:pt x="110" y="1396"/>
                    </a:cubicBezTo>
                    <a:cubicBezTo>
                      <a:pt x="112" y="1396"/>
                      <a:pt x="114" y="1400"/>
                      <a:pt x="116" y="1401"/>
                    </a:cubicBezTo>
                    <a:cubicBezTo>
                      <a:pt x="125" y="1405"/>
                      <a:pt x="145" y="1408"/>
                      <a:pt x="146" y="1408"/>
                    </a:cubicBezTo>
                    <a:cubicBezTo>
                      <a:pt x="147" y="1405"/>
                      <a:pt x="122" y="1402"/>
                      <a:pt x="121" y="1400"/>
                    </a:cubicBezTo>
                    <a:cubicBezTo>
                      <a:pt x="108" y="1388"/>
                      <a:pt x="102" y="1388"/>
                      <a:pt x="117" y="1387"/>
                    </a:cubicBezTo>
                    <a:cubicBezTo>
                      <a:pt x="121" y="1387"/>
                      <a:pt x="108" y="1383"/>
                      <a:pt x="108" y="1379"/>
                    </a:cubicBezTo>
                    <a:cubicBezTo>
                      <a:pt x="110" y="1374"/>
                      <a:pt x="137" y="1360"/>
                      <a:pt x="141" y="1362"/>
                    </a:cubicBezTo>
                    <a:cubicBezTo>
                      <a:pt x="144" y="1363"/>
                      <a:pt x="156" y="1380"/>
                      <a:pt x="161" y="1390"/>
                    </a:cubicBezTo>
                    <a:cubicBezTo>
                      <a:pt x="162" y="1393"/>
                      <a:pt x="162" y="1396"/>
                      <a:pt x="161" y="1398"/>
                    </a:cubicBezTo>
                    <a:cubicBezTo>
                      <a:pt x="161" y="1399"/>
                      <a:pt x="160" y="1400"/>
                      <a:pt x="160" y="1401"/>
                    </a:cubicBezTo>
                    <a:cubicBezTo>
                      <a:pt x="161" y="1401"/>
                      <a:pt x="161" y="1400"/>
                      <a:pt x="161" y="1398"/>
                    </a:cubicBezTo>
                    <a:cubicBezTo>
                      <a:pt x="162" y="1397"/>
                      <a:pt x="163" y="1396"/>
                      <a:pt x="164" y="1396"/>
                    </a:cubicBezTo>
                    <a:cubicBezTo>
                      <a:pt x="164" y="1395"/>
                      <a:pt x="163" y="1393"/>
                      <a:pt x="161" y="1390"/>
                    </a:cubicBezTo>
                    <a:cubicBezTo>
                      <a:pt x="161" y="1387"/>
                      <a:pt x="160" y="1385"/>
                      <a:pt x="159" y="1383"/>
                    </a:cubicBezTo>
                    <a:cubicBezTo>
                      <a:pt x="156" y="1377"/>
                      <a:pt x="146" y="1369"/>
                      <a:pt x="148" y="1362"/>
                    </a:cubicBezTo>
                    <a:cubicBezTo>
                      <a:pt x="151" y="1350"/>
                      <a:pt x="163" y="1365"/>
                      <a:pt x="164" y="1364"/>
                    </a:cubicBezTo>
                    <a:cubicBezTo>
                      <a:pt x="165" y="1364"/>
                      <a:pt x="164" y="1352"/>
                      <a:pt x="175" y="1351"/>
                    </a:cubicBezTo>
                    <a:cubicBezTo>
                      <a:pt x="205" y="1347"/>
                      <a:pt x="198" y="1402"/>
                      <a:pt x="200" y="1403"/>
                    </a:cubicBezTo>
                    <a:cubicBezTo>
                      <a:pt x="206" y="1407"/>
                      <a:pt x="212" y="1397"/>
                      <a:pt x="217" y="1401"/>
                    </a:cubicBezTo>
                    <a:cubicBezTo>
                      <a:pt x="219" y="1402"/>
                      <a:pt x="216" y="1396"/>
                      <a:pt x="209" y="1400"/>
                    </a:cubicBezTo>
                    <a:cubicBezTo>
                      <a:pt x="195" y="1410"/>
                      <a:pt x="206" y="1388"/>
                      <a:pt x="205" y="1383"/>
                    </a:cubicBezTo>
                    <a:cubicBezTo>
                      <a:pt x="205" y="1382"/>
                      <a:pt x="204" y="1377"/>
                      <a:pt x="205" y="1377"/>
                    </a:cubicBezTo>
                    <a:cubicBezTo>
                      <a:pt x="208" y="1374"/>
                      <a:pt x="233" y="1377"/>
                      <a:pt x="236" y="1380"/>
                    </a:cubicBezTo>
                    <a:cubicBezTo>
                      <a:pt x="236" y="1381"/>
                      <a:pt x="238" y="1384"/>
                      <a:pt x="239" y="1383"/>
                    </a:cubicBezTo>
                    <a:cubicBezTo>
                      <a:pt x="241" y="1382"/>
                      <a:pt x="236" y="1377"/>
                      <a:pt x="235" y="1377"/>
                    </a:cubicBezTo>
                    <a:cubicBezTo>
                      <a:pt x="228" y="1370"/>
                      <a:pt x="210" y="1375"/>
                      <a:pt x="200" y="1371"/>
                    </a:cubicBezTo>
                    <a:cubicBezTo>
                      <a:pt x="195" y="1368"/>
                      <a:pt x="199" y="1350"/>
                      <a:pt x="175" y="1346"/>
                    </a:cubicBezTo>
                    <a:cubicBezTo>
                      <a:pt x="166" y="1344"/>
                      <a:pt x="156" y="1359"/>
                      <a:pt x="144" y="1353"/>
                    </a:cubicBezTo>
                    <a:cubicBezTo>
                      <a:pt x="141" y="1351"/>
                      <a:pt x="130" y="1352"/>
                      <a:pt x="133" y="1349"/>
                    </a:cubicBezTo>
                    <a:cubicBezTo>
                      <a:pt x="141" y="1340"/>
                      <a:pt x="168" y="1350"/>
                      <a:pt x="173" y="1344"/>
                    </a:cubicBezTo>
                    <a:cubicBezTo>
                      <a:pt x="173" y="1344"/>
                      <a:pt x="167" y="1341"/>
                      <a:pt x="165" y="1341"/>
                    </a:cubicBezTo>
                    <a:cubicBezTo>
                      <a:pt x="150" y="1343"/>
                      <a:pt x="134" y="1339"/>
                      <a:pt x="135" y="1332"/>
                    </a:cubicBezTo>
                    <a:cubicBezTo>
                      <a:pt x="136" y="1330"/>
                      <a:pt x="138" y="1329"/>
                      <a:pt x="139" y="1328"/>
                    </a:cubicBezTo>
                    <a:cubicBezTo>
                      <a:pt x="144" y="1325"/>
                      <a:pt x="162" y="1325"/>
                      <a:pt x="165" y="1329"/>
                    </a:cubicBezTo>
                    <a:cubicBezTo>
                      <a:pt x="166" y="1331"/>
                      <a:pt x="166" y="1335"/>
                      <a:pt x="168" y="1334"/>
                    </a:cubicBezTo>
                    <a:cubicBezTo>
                      <a:pt x="174" y="1329"/>
                      <a:pt x="169" y="1327"/>
                      <a:pt x="178" y="1321"/>
                    </a:cubicBezTo>
                    <a:cubicBezTo>
                      <a:pt x="182" y="1319"/>
                      <a:pt x="185" y="1323"/>
                      <a:pt x="188" y="1325"/>
                    </a:cubicBezTo>
                    <a:cubicBezTo>
                      <a:pt x="189" y="1326"/>
                      <a:pt x="193" y="1328"/>
                      <a:pt x="193" y="1330"/>
                    </a:cubicBezTo>
                    <a:cubicBezTo>
                      <a:pt x="194" y="1330"/>
                      <a:pt x="193" y="1322"/>
                      <a:pt x="206" y="1321"/>
                    </a:cubicBezTo>
                    <a:cubicBezTo>
                      <a:pt x="207" y="1321"/>
                      <a:pt x="211" y="1326"/>
                      <a:pt x="212" y="1330"/>
                    </a:cubicBezTo>
                    <a:cubicBezTo>
                      <a:pt x="213" y="1333"/>
                      <a:pt x="211" y="1340"/>
                      <a:pt x="214" y="1339"/>
                    </a:cubicBezTo>
                    <a:cubicBezTo>
                      <a:pt x="218" y="1336"/>
                      <a:pt x="212" y="1324"/>
                      <a:pt x="217" y="1324"/>
                    </a:cubicBezTo>
                    <a:cubicBezTo>
                      <a:pt x="231" y="1322"/>
                      <a:pt x="243" y="1343"/>
                      <a:pt x="250" y="1343"/>
                    </a:cubicBezTo>
                    <a:cubicBezTo>
                      <a:pt x="254" y="1343"/>
                      <a:pt x="252" y="1337"/>
                      <a:pt x="254" y="1336"/>
                    </a:cubicBezTo>
                    <a:cubicBezTo>
                      <a:pt x="258" y="1332"/>
                      <a:pt x="267" y="1334"/>
                      <a:pt x="272" y="1332"/>
                    </a:cubicBezTo>
                    <a:cubicBezTo>
                      <a:pt x="275" y="1331"/>
                      <a:pt x="266" y="1331"/>
                      <a:pt x="263" y="1332"/>
                    </a:cubicBezTo>
                    <a:cubicBezTo>
                      <a:pt x="257" y="1332"/>
                      <a:pt x="247" y="1336"/>
                      <a:pt x="242" y="1331"/>
                    </a:cubicBezTo>
                    <a:cubicBezTo>
                      <a:pt x="239" y="1328"/>
                      <a:pt x="239" y="1318"/>
                      <a:pt x="246" y="1323"/>
                    </a:cubicBezTo>
                    <a:cubicBezTo>
                      <a:pt x="246" y="1323"/>
                      <a:pt x="246" y="1324"/>
                      <a:pt x="247" y="1324"/>
                    </a:cubicBezTo>
                    <a:cubicBezTo>
                      <a:pt x="247" y="1326"/>
                      <a:pt x="247" y="1327"/>
                      <a:pt x="247" y="1329"/>
                    </a:cubicBezTo>
                    <a:cubicBezTo>
                      <a:pt x="247" y="1329"/>
                      <a:pt x="247" y="1329"/>
                      <a:pt x="247" y="1330"/>
                    </a:cubicBezTo>
                    <a:cubicBezTo>
                      <a:pt x="247" y="1331"/>
                      <a:pt x="247" y="1330"/>
                      <a:pt x="247" y="1329"/>
                    </a:cubicBezTo>
                    <a:cubicBezTo>
                      <a:pt x="247" y="1327"/>
                      <a:pt x="248" y="1325"/>
                      <a:pt x="247" y="1324"/>
                    </a:cubicBezTo>
                    <a:cubicBezTo>
                      <a:pt x="247" y="1322"/>
                      <a:pt x="247" y="1321"/>
                      <a:pt x="247" y="1320"/>
                    </a:cubicBezTo>
                    <a:cubicBezTo>
                      <a:pt x="251" y="1308"/>
                      <a:pt x="291" y="1308"/>
                      <a:pt x="296" y="1310"/>
                    </a:cubicBezTo>
                    <a:cubicBezTo>
                      <a:pt x="297" y="1311"/>
                      <a:pt x="304" y="1315"/>
                      <a:pt x="304" y="1315"/>
                    </a:cubicBezTo>
                    <a:cubicBezTo>
                      <a:pt x="306" y="1312"/>
                      <a:pt x="300" y="1309"/>
                      <a:pt x="298" y="1308"/>
                    </a:cubicBezTo>
                    <a:cubicBezTo>
                      <a:pt x="294" y="1306"/>
                      <a:pt x="299" y="1303"/>
                      <a:pt x="298" y="1302"/>
                    </a:cubicBezTo>
                    <a:cubicBezTo>
                      <a:pt x="293" y="1298"/>
                      <a:pt x="244" y="1319"/>
                      <a:pt x="235" y="1316"/>
                    </a:cubicBezTo>
                    <a:cubicBezTo>
                      <a:pt x="232" y="1315"/>
                      <a:pt x="243" y="1303"/>
                      <a:pt x="254" y="1302"/>
                    </a:cubicBezTo>
                    <a:cubicBezTo>
                      <a:pt x="257" y="1301"/>
                      <a:pt x="265" y="1302"/>
                      <a:pt x="263" y="1300"/>
                    </a:cubicBezTo>
                    <a:cubicBezTo>
                      <a:pt x="258" y="1295"/>
                      <a:pt x="215" y="1308"/>
                      <a:pt x="206" y="1309"/>
                    </a:cubicBezTo>
                    <a:cubicBezTo>
                      <a:pt x="205" y="1309"/>
                      <a:pt x="198" y="1311"/>
                      <a:pt x="198" y="1309"/>
                    </a:cubicBezTo>
                    <a:cubicBezTo>
                      <a:pt x="197" y="1297"/>
                      <a:pt x="206" y="1295"/>
                      <a:pt x="220" y="1297"/>
                    </a:cubicBezTo>
                    <a:cubicBezTo>
                      <a:pt x="220" y="1297"/>
                      <a:pt x="222" y="1297"/>
                      <a:pt x="221" y="1297"/>
                    </a:cubicBezTo>
                    <a:cubicBezTo>
                      <a:pt x="219" y="1294"/>
                      <a:pt x="189" y="1287"/>
                      <a:pt x="192" y="1281"/>
                    </a:cubicBezTo>
                    <a:cubicBezTo>
                      <a:pt x="194" y="1277"/>
                      <a:pt x="221" y="1266"/>
                      <a:pt x="227" y="1267"/>
                    </a:cubicBezTo>
                    <a:cubicBezTo>
                      <a:pt x="232" y="1269"/>
                      <a:pt x="241" y="1282"/>
                      <a:pt x="245" y="1282"/>
                    </a:cubicBezTo>
                    <a:cubicBezTo>
                      <a:pt x="252" y="1281"/>
                      <a:pt x="264" y="1266"/>
                      <a:pt x="272" y="1273"/>
                    </a:cubicBezTo>
                    <a:cubicBezTo>
                      <a:pt x="274" y="1275"/>
                      <a:pt x="261" y="1282"/>
                      <a:pt x="263" y="1282"/>
                    </a:cubicBezTo>
                    <a:cubicBezTo>
                      <a:pt x="272" y="1283"/>
                      <a:pt x="284" y="1269"/>
                      <a:pt x="293" y="1274"/>
                    </a:cubicBezTo>
                    <a:cubicBezTo>
                      <a:pt x="304" y="1280"/>
                      <a:pt x="299" y="1289"/>
                      <a:pt x="306" y="1297"/>
                    </a:cubicBezTo>
                    <a:cubicBezTo>
                      <a:pt x="313" y="1304"/>
                      <a:pt x="331" y="1306"/>
                      <a:pt x="337" y="1312"/>
                    </a:cubicBezTo>
                    <a:cubicBezTo>
                      <a:pt x="339" y="1315"/>
                      <a:pt x="338" y="1322"/>
                      <a:pt x="340" y="1320"/>
                    </a:cubicBezTo>
                    <a:cubicBezTo>
                      <a:pt x="342" y="1318"/>
                      <a:pt x="342" y="1317"/>
                      <a:pt x="342" y="1315"/>
                    </a:cubicBezTo>
                    <a:cubicBezTo>
                      <a:pt x="342" y="1313"/>
                      <a:pt x="342" y="1312"/>
                      <a:pt x="341" y="1311"/>
                    </a:cubicBezTo>
                    <a:cubicBezTo>
                      <a:pt x="315" y="1292"/>
                      <a:pt x="308" y="1289"/>
                      <a:pt x="291" y="1266"/>
                    </a:cubicBezTo>
                    <a:cubicBezTo>
                      <a:pt x="289" y="1263"/>
                      <a:pt x="279" y="1270"/>
                      <a:pt x="281" y="1267"/>
                    </a:cubicBezTo>
                    <a:cubicBezTo>
                      <a:pt x="300" y="1232"/>
                      <a:pt x="318" y="1285"/>
                      <a:pt x="326" y="1286"/>
                    </a:cubicBezTo>
                    <a:cubicBezTo>
                      <a:pt x="329" y="1286"/>
                      <a:pt x="337" y="1295"/>
                      <a:pt x="340" y="1292"/>
                    </a:cubicBezTo>
                    <a:cubicBezTo>
                      <a:pt x="343" y="1288"/>
                      <a:pt x="329" y="1287"/>
                      <a:pt x="330" y="1285"/>
                    </a:cubicBezTo>
                    <a:cubicBezTo>
                      <a:pt x="334" y="1279"/>
                      <a:pt x="352" y="1297"/>
                      <a:pt x="354" y="1295"/>
                    </a:cubicBezTo>
                    <a:cubicBezTo>
                      <a:pt x="357" y="1293"/>
                      <a:pt x="326" y="1281"/>
                      <a:pt x="329" y="1276"/>
                    </a:cubicBezTo>
                    <a:cubicBezTo>
                      <a:pt x="331" y="1271"/>
                      <a:pt x="347" y="1279"/>
                      <a:pt x="351" y="1273"/>
                    </a:cubicBezTo>
                    <a:cubicBezTo>
                      <a:pt x="353" y="1269"/>
                      <a:pt x="338" y="1274"/>
                      <a:pt x="337" y="1271"/>
                    </a:cubicBezTo>
                    <a:cubicBezTo>
                      <a:pt x="337" y="1270"/>
                      <a:pt x="345" y="1267"/>
                      <a:pt x="344" y="1266"/>
                    </a:cubicBezTo>
                    <a:cubicBezTo>
                      <a:pt x="344" y="1266"/>
                      <a:pt x="327" y="1273"/>
                      <a:pt x="323" y="1271"/>
                    </a:cubicBezTo>
                    <a:cubicBezTo>
                      <a:pt x="323" y="1271"/>
                      <a:pt x="320" y="1271"/>
                      <a:pt x="320" y="1270"/>
                    </a:cubicBezTo>
                    <a:cubicBezTo>
                      <a:pt x="321" y="1266"/>
                      <a:pt x="334" y="1269"/>
                      <a:pt x="333" y="1266"/>
                    </a:cubicBezTo>
                    <a:cubicBezTo>
                      <a:pt x="333" y="1266"/>
                      <a:pt x="300" y="1266"/>
                      <a:pt x="306" y="1251"/>
                    </a:cubicBezTo>
                    <a:cubicBezTo>
                      <a:pt x="307" y="1247"/>
                      <a:pt x="313" y="1259"/>
                      <a:pt x="318" y="1258"/>
                    </a:cubicBezTo>
                    <a:cubicBezTo>
                      <a:pt x="322" y="1257"/>
                      <a:pt x="310" y="1249"/>
                      <a:pt x="313" y="1247"/>
                    </a:cubicBezTo>
                    <a:cubicBezTo>
                      <a:pt x="318" y="1244"/>
                      <a:pt x="340" y="1248"/>
                      <a:pt x="346" y="1251"/>
                    </a:cubicBezTo>
                    <a:cubicBezTo>
                      <a:pt x="347" y="1251"/>
                      <a:pt x="348" y="1254"/>
                      <a:pt x="349" y="1253"/>
                    </a:cubicBezTo>
                    <a:cubicBezTo>
                      <a:pt x="350" y="1249"/>
                      <a:pt x="340" y="1250"/>
                      <a:pt x="342" y="1245"/>
                    </a:cubicBezTo>
                    <a:cubicBezTo>
                      <a:pt x="344" y="1239"/>
                      <a:pt x="369" y="1239"/>
                      <a:pt x="374" y="1238"/>
                    </a:cubicBezTo>
                    <a:cubicBezTo>
                      <a:pt x="375" y="1238"/>
                      <a:pt x="376" y="1238"/>
                      <a:pt x="375" y="1238"/>
                    </a:cubicBezTo>
                    <a:cubicBezTo>
                      <a:pt x="375" y="1238"/>
                      <a:pt x="375" y="1238"/>
                      <a:pt x="374" y="1238"/>
                    </a:cubicBezTo>
                    <a:cubicBezTo>
                      <a:pt x="373" y="1238"/>
                      <a:pt x="372" y="1238"/>
                      <a:pt x="371" y="1238"/>
                    </a:cubicBezTo>
                    <a:cubicBezTo>
                      <a:pt x="352" y="1237"/>
                      <a:pt x="349" y="1240"/>
                      <a:pt x="338" y="1227"/>
                    </a:cubicBezTo>
                    <a:cubicBezTo>
                      <a:pt x="338" y="1227"/>
                      <a:pt x="334" y="1226"/>
                      <a:pt x="334" y="1225"/>
                    </a:cubicBezTo>
                    <a:cubicBezTo>
                      <a:pt x="339" y="1219"/>
                      <a:pt x="353" y="1224"/>
                      <a:pt x="359" y="1218"/>
                    </a:cubicBezTo>
                    <a:cubicBezTo>
                      <a:pt x="363" y="1215"/>
                      <a:pt x="346" y="1214"/>
                      <a:pt x="348" y="1209"/>
                    </a:cubicBezTo>
                    <a:cubicBezTo>
                      <a:pt x="352" y="1202"/>
                      <a:pt x="367" y="1211"/>
                      <a:pt x="370" y="1210"/>
                    </a:cubicBezTo>
                    <a:cubicBezTo>
                      <a:pt x="376" y="1210"/>
                      <a:pt x="379" y="1199"/>
                      <a:pt x="381" y="1199"/>
                    </a:cubicBezTo>
                    <a:cubicBezTo>
                      <a:pt x="397" y="1200"/>
                      <a:pt x="388" y="1225"/>
                      <a:pt x="389" y="1226"/>
                    </a:cubicBezTo>
                    <a:cubicBezTo>
                      <a:pt x="394" y="1227"/>
                      <a:pt x="398" y="1217"/>
                      <a:pt x="403" y="1216"/>
                    </a:cubicBezTo>
                    <a:cubicBezTo>
                      <a:pt x="406" y="1215"/>
                      <a:pt x="424" y="1215"/>
                      <a:pt x="423" y="1209"/>
                    </a:cubicBezTo>
                    <a:cubicBezTo>
                      <a:pt x="423" y="1207"/>
                      <a:pt x="419" y="1212"/>
                      <a:pt x="417" y="1212"/>
                    </a:cubicBezTo>
                    <a:cubicBezTo>
                      <a:pt x="412" y="1213"/>
                      <a:pt x="396" y="1216"/>
                      <a:pt x="395" y="1211"/>
                    </a:cubicBezTo>
                    <a:cubicBezTo>
                      <a:pt x="393" y="1198"/>
                      <a:pt x="424" y="1204"/>
                      <a:pt x="424" y="1198"/>
                    </a:cubicBezTo>
                    <a:cubicBezTo>
                      <a:pt x="424" y="1197"/>
                      <a:pt x="418" y="1199"/>
                      <a:pt x="417" y="1200"/>
                    </a:cubicBezTo>
                    <a:cubicBezTo>
                      <a:pt x="409" y="1200"/>
                      <a:pt x="409" y="1196"/>
                      <a:pt x="404" y="1195"/>
                    </a:cubicBezTo>
                    <a:cubicBezTo>
                      <a:pt x="402" y="1194"/>
                      <a:pt x="407" y="1199"/>
                      <a:pt x="407" y="1201"/>
                    </a:cubicBezTo>
                    <a:cubicBezTo>
                      <a:pt x="406" y="1203"/>
                      <a:pt x="398" y="1200"/>
                      <a:pt x="397" y="1200"/>
                    </a:cubicBezTo>
                    <a:cubicBezTo>
                      <a:pt x="395" y="1199"/>
                      <a:pt x="394" y="1198"/>
                      <a:pt x="394" y="1196"/>
                    </a:cubicBezTo>
                    <a:cubicBezTo>
                      <a:pt x="395" y="1195"/>
                      <a:pt x="413" y="1184"/>
                      <a:pt x="415" y="1186"/>
                    </a:cubicBezTo>
                    <a:cubicBezTo>
                      <a:pt x="416" y="1186"/>
                      <a:pt x="412" y="1191"/>
                      <a:pt x="415" y="1193"/>
                    </a:cubicBezTo>
                    <a:cubicBezTo>
                      <a:pt x="416" y="1193"/>
                      <a:pt x="417" y="1194"/>
                      <a:pt x="417" y="1193"/>
                    </a:cubicBezTo>
                    <a:cubicBezTo>
                      <a:pt x="419" y="1193"/>
                      <a:pt x="421" y="1184"/>
                      <a:pt x="425" y="1183"/>
                    </a:cubicBezTo>
                    <a:cubicBezTo>
                      <a:pt x="426" y="1184"/>
                      <a:pt x="428" y="1185"/>
                      <a:pt x="430" y="1186"/>
                    </a:cubicBezTo>
                    <a:cubicBezTo>
                      <a:pt x="430" y="1187"/>
                      <a:pt x="430" y="1189"/>
                      <a:pt x="431" y="1189"/>
                    </a:cubicBezTo>
                    <a:cubicBezTo>
                      <a:pt x="431" y="1189"/>
                      <a:pt x="431" y="1189"/>
                      <a:pt x="432" y="1189"/>
                    </a:cubicBezTo>
                    <a:cubicBezTo>
                      <a:pt x="432" y="1188"/>
                      <a:pt x="431" y="1187"/>
                      <a:pt x="430" y="1186"/>
                    </a:cubicBezTo>
                    <a:cubicBezTo>
                      <a:pt x="430" y="1185"/>
                      <a:pt x="429" y="1185"/>
                      <a:pt x="429" y="1185"/>
                    </a:cubicBezTo>
                    <a:cubicBezTo>
                      <a:pt x="428" y="1183"/>
                      <a:pt x="426" y="1183"/>
                      <a:pt x="425" y="1183"/>
                    </a:cubicBezTo>
                    <a:cubicBezTo>
                      <a:pt x="425" y="1183"/>
                      <a:pt x="425" y="1182"/>
                      <a:pt x="425" y="1182"/>
                    </a:cubicBezTo>
                    <a:cubicBezTo>
                      <a:pt x="425" y="1180"/>
                      <a:pt x="443" y="1173"/>
                      <a:pt x="444" y="1174"/>
                    </a:cubicBezTo>
                    <a:cubicBezTo>
                      <a:pt x="450" y="1176"/>
                      <a:pt x="468" y="1208"/>
                      <a:pt x="461" y="1216"/>
                    </a:cubicBezTo>
                    <a:cubicBezTo>
                      <a:pt x="460" y="1217"/>
                      <a:pt x="454" y="1219"/>
                      <a:pt x="455" y="1221"/>
                    </a:cubicBezTo>
                    <a:cubicBezTo>
                      <a:pt x="456" y="1223"/>
                      <a:pt x="467" y="1216"/>
                      <a:pt x="469" y="1216"/>
                    </a:cubicBezTo>
                    <a:cubicBezTo>
                      <a:pt x="473" y="1215"/>
                      <a:pt x="482" y="1219"/>
                      <a:pt x="488" y="1220"/>
                    </a:cubicBezTo>
                    <a:cubicBezTo>
                      <a:pt x="490" y="1221"/>
                      <a:pt x="491" y="1221"/>
                      <a:pt x="492" y="1222"/>
                    </a:cubicBezTo>
                    <a:cubicBezTo>
                      <a:pt x="493" y="1225"/>
                      <a:pt x="491" y="1232"/>
                      <a:pt x="493" y="1230"/>
                    </a:cubicBezTo>
                    <a:cubicBezTo>
                      <a:pt x="499" y="1227"/>
                      <a:pt x="497" y="1224"/>
                      <a:pt x="492" y="1222"/>
                    </a:cubicBezTo>
                    <a:cubicBezTo>
                      <a:pt x="492" y="1221"/>
                      <a:pt x="491" y="1220"/>
                      <a:pt x="491" y="1220"/>
                    </a:cubicBezTo>
                    <a:cubicBezTo>
                      <a:pt x="490" y="1220"/>
                      <a:pt x="489" y="1220"/>
                      <a:pt x="488" y="1220"/>
                    </a:cubicBezTo>
                    <a:cubicBezTo>
                      <a:pt x="479" y="1216"/>
                      <a:pt x="468" y="1212"/>
                      <a:pt x="477" y="1205"/>
                    </a:cubicBezTo>
                    <a:cubicBezTo>
                      <a:pt x="494" y="1193"/>
                      <a:pt x="548" y="1213"/>
                      <a:pt x="551" y="1201"/>
                    </a:cubicBezTo>
                    <a:cubicBezTo>
                      <a:pt x="552" y="1198"/>
                      <a:pt x="537" y="1200"/>
                      <a:pt x="538" y="1193"/>
                    </a:cubicBezTo>
                    <a:cubicBezTo>
                      <a:pt x="538" y="1192"/>
                      <a:pt x="545" y="1184"/>
                      <a:pt x="549" y="1183"/>
                    </a:cubicBezTo>
                    <a:cubicBezTo>
                      <a:pt x="551" y="1183"/>
                      <a:pt x="551" y="1183"/>
                      <a:pt x="551" y="1182"/>
                    </a:cubicBezTo>
                    <a:cubicBezTo>
                      <a:pt x="552" y="1181"/>
                      <a:pt x="552" y="1180"/>
                      <a:pt x="552" y="1180"/>
                    </a:cubicBezTo>
                    <a:cubicBezTo>
                      <a:pt x="550" y="1177"/>
                      <a:pt x="528" y="1188"/>
                      <a:pt x="529" y="1187"/>
                    </a:cubicBezTo>
                    <a:cubicBezTo>
                      <a:pt x="539" y="1168"/>
                      <a:pt x="599" y="1153"/>
                      <a:pt x="600" y="1151"/>
                    </a:cubicBezTo>
                    <a:cubicBezTo>
                      <a:pt x="605" y="1136"/>
                      <a:pt x="568" y="1146"/>
                      <a:pt x="567" y="1138"/>
                    </a:cubicBezTo>
                    <a:cubicBezTo>
                      <a:pt x="566" y="1129"/>
                      <a:pt x="604" y="1124"/>
                      <a:pt x="603" y="1118"/>
                    </a:cubicBezTo>
                    <a:cubicBezTo>
                      <a:pt x="603" y="1114"/>
                      <a:pt x="582" y="1119"/>
                      <a:pt x="580" y="1113"/>
                    </a:cubicBezTo>
                    <a:cubicBezTo>
                      <a:pt x="579" y="1108"/>
                      <a:pt x="595" y="1106"/>
                      <a:pt x="591" y="1103"/>
                    </a:cubicBezTo>
                    <a:cubicBezTo>
                      <a:pt x="583" y="1099"/>
                      <a:pt x="576" y="1118"/>
                      <a:pt x="570" y="1122"/>
                    </a:cubicBezTo>
                    <a:cubicBezTo>
                      <a:pt x="561" y="1129"/>
                      <a:pt x="524" y="1139"/>
                      <a:pt x="521" y="1149"/>
                    </a:cubicBezTo>
                    <a:cubicBezTo>
                      <a:pt x="521" y="1150"/>
                      <a:pt x="531" y="1145"/>
                      <a:pt x="532" y="1144"/>
                    </a:cubicBezTo>
                    <a:cubicBezTo>
                      <a:pt x="536" y="1141"/>
                      <a:pt x="567" y="1130"/>
                      <a:pt x="566" y="1144"/>
                    </a:cubicBezTo>
                    <a:cubicBezTo>
                      <a:pt x="565" y="1156"/>
                      <a:pt x="472" y="1203"/>
                      <a:pt x="463" y="1194"/>
                    </a:cubicBezTo>
                    <a:cubicBezTo>
                      <a:pt x="460" y="1191"/>
                      <a:pt x="462" y="1184"/>
                      <a:pt x="461" y="1181"/>
                    </a:cubicBezTo>
                    <a:cubicBezTo>
                      <a:pt x="460" y="1177"/>
                      <a:pt x="448" y="1175"/>
                      <a:pt x="452" y="1167"/>
                    </a:cubicBezTo>
                    <a:cubicBezTo>
                      <a:pt x="454" y="1162"/>
                      <a:pt x="492" y="1158"/>
                      <a:pt x="471" y="1159"/>
                    </a:cubicBezTo>
                    <a:cubicBezTo>
                      <a:pt x="468" y="1159"/>
                      <a:pt x="474" y="1154"/>
                      <a:pt x="474" y="1153"/>
                    </a:cubicBezTo>
                    <a:cubicBezTo>
                      <a:pt x="473" y="1152"/>
                      <a:pt x="430" y="1173"/>
                      <a:pt x="429" y="1170"/>
                    </a:cubicBezTo>
                    <a:cubicBezTo>
                      <a:pt x="422" y="1160"/>
                      <a:pt x="445" y="1159"/>
                      <a:pt x="450" y="1155"/>
                    </a:cubicBezTo>
                    <a:cubicBezTo>
                      <a:pt x="450" y="1155"/>
                      <a:pt x="430" y="1158"/>
                      <a:pt x="429" y="1155"/>
                    </a:cubicBezTo>
                    <a:cubicBezTo>
                      <a:pt x="428" y="1149"/>
                      <a:pt x="474" y="1135"/>
                      <a:pt x="477" y="1132"/>
                    </a:cubicBezTo>
                    <a:cubicBezTo>
                      <a:pt x="480" y="1130"/>
                      <a:pt x="487" y="1133"/>
                      <a:pt x="487" y="1130"/>
                    </a:cubicBezTo>
                    <a:cubicBezTo>
                      <a:pt x="487" y="1120"/>
                      <a:pt x="468" y="1136"/>
                      <a:pt x="465" y="1132"/>
                    </a:cubicBezTo>
                    <a:cubicBezTo>
                      <a:pt x="464" y="1131"/>
                      <a:pt x="481" y="1126"/>
                      <a:pt x="481" y="1123"/>
                    </a:cubicBezTo>
                    <a:cubicBezTo>
                      <a:pt x="481" y="1120"/>
                      <a:pt x="465" y="1128"/>
                      <a:pt x="464" y="1127"/>
                    </a:cubicBezTo>
                    <a:cubicBezTo>
                      <a:pt x="464" y="1126"/>
                      <a:pt x="468" y="1121"/>
                      <a:pt x="469" y="1120"/>
                    </a:cubicBezTo>
                    <a:cubicBezTo>
                      <a:pt x="470" y="1114"/>
                      <a:pt x="465" y="1105"/>
                      <a:pt x="470" y="1103"/>
                    </a:cubicBezTo>
                    <a:cubicBezTo>
                      <a:pt x="472" y="1103"/>
                      <a:pt x="490" y="1111"/>
                      <a:pt x="489" y="1103"/>
                    </a:cubicBezTo>
                    <a:cubicBezTo>
                      <a:pt x="489" y="1099"/>
                      <a:pt x="479" y="1105"/>
                      <a:pt x="479" y="1102"/>
                    </a:cubicBezTo>
                    <a:cubicBezTo>
                      <a:pt x="483" y="1089"/>
                      <a:pt x="489" y="1094"/>
                      <a:pt x="502" y="1093"/>
                    </a:cubicBezTo>
                    <a:cubicBezTo>
                      <a:pt x="507" y="1092"/>
                      <a:pt x="490" y="1089"/>
                      <a:pt x="492" y="1085"/>
                    </a:cubicBezTo>
                    <a:cubicBezTo>
                      <a:pt x="495" y="1076"/>
                      <a:pt x="510" y="1083"/>
                      <a:pt x="514" y="1076"/>
                    </a:cubicBezTo>
                    <a:cubicBezTo>
                      <a:pt x="514" y="1076"/>
                      <a:pt x="508" y="1061"/>
                      <a:pt x="518" y="1070"/>
                    </a:cubicBezTo>
                    <a:cubicBezTo>
                      <a:pt x="521" y="1073"/>
                      <a:pt x="514" y="1065"/>
                      <a:pt x="516" y="1065"/>
                    </a:cubicBezTo>
                    <a:cubicBezTo>
                      <a:pt x="520" y="1065"/>
                      <a:pt x="524" y="1072"/>
                      <a:pt x="528" y="1067"/>
                    </a:cubicBezTo>
                    <a:cubicBezTo>
                      <a:pt x="532" y="1062"/>
                      <a:pt x="507" y="1064"/>
                      <a:pt x="511" y="1059"/>
                    </a:cubicBezTo>
                    <a:cubicBezTo>
                      <a:pt x="513" y="1056"/>
                      <a:pt x="530" y="1054"/>
                      <a:pt x="537" y="1062"/>
                    </a:cubicBezTo>
                    <a:cubicBezTo>
                      <a:pt x="537" y="1063"/>
                      <a:pt x="541" y="1065"/>
                      <a:pt x="542" y="1065"/>
                    </a:cubicBezTo>
                    <a:cubicBezTo>
                      <a:pt x="542" y="1065"/>
                      <a:pt x="545" y="1065"/>
                      <a:pt x="545" y="1065"/>
                    </a:cubicBezTo>
                    <a:cubicBezTo>
                      <a:pt x="545" y="1065"/>
                      <a:pt x="546" y="1064"/>
                      <a:pt x="546" y="1064"/>
                    </a:cubicBezTo>
                    <a:cubicBezTo>
                      <a:pt x="546" y="1064"/>
                      <a:pt x="546" y="1064"/>
                      <a:pt x="546" y="1064"/>
                    </a:cubicBezTo>
                    <a:cubicBezTo>
                      <a:pt x="546" y="1064"/>
                      <a:pt x="546" y="1064"/>
                      <a:pt x="546" y="1064"/>
                    </a:cubicBezTo>
                    <a:cubicBezTo>
                      <a:pt x="546" y="1064"/>
                      <a:pt x="546" y="1064"/>
                      <a:pt x="546" y="1064"/>
                    </a:cubicBezTo>
                    <a:cubicBezTo>
                      <a:pt x="546" y="1064"/>
                      <a:pt x="545" y="1063"/>
                      <a:pt x="545" y="1063"/>
                    </a:cubicBezTo>
                    <a:cubicBezTo>
                      <a:pt x="542" y="1059"/>
                      <a:pt x="541" y="1054"/>
                      <a:pt x="537" y="1054"/>
                    </a:cubicBezTo>
                    <a:cubicBezTo>
                      <a:pt x="537" y="1054"/>
                      <a:pt x="526" y="1056"/>
                      <a:pt x="528" y="1053"/>
                    </a:cubicBezTo>
                    <a:cubicBezTo>
                      <a:pt x="531" y="1049"/>
                      <a:pt x="539" y="1048"/>
                      <a:pt x="543" y="1050"/>
                    </a:cubicBezTo>
                    <a:cubicBezTo>
                      <a:pt x="545" y="1051"/>
                      <a:pt x="540" y="1045"/>
                      <a:pt x="541" y="1044"/>
                    </a:cubicBezTo>
                    <a:cubicBezTo>
                      <a:pt x="544" y="1042"/>
                      <a:pt x="547" y="1047"/>
                      <a:pt x="548" y="1048"/>
                    </a:cubicBezTo>
                    <a:cubicBezTo>
                      <a:pt x="549" y="1049"/>
                      <a:pt x="551" y="1051"/>
                      <a:pt x="550" y="1048"/>
                    </a:cubicBezTo>
                    <a:cubicBezTo>
                      <a:pt x="550" y="1046"/>
                      <a:pt x="555" y="1046"/>
                      <a:pt x="556" y="1045"/>
                    </a:cubicBezTo>
                    <a:cubicBezTo>
                      <a:pt x="558" y="1041"/>
                      <a:pt x="549" y="1036"/>
                      <a:pt x="551" y="1033"/>
                    </a:cubicBezTo>
                    <a:cubicBezTo>
                      <a:pt x="561" y="1022"/>
                      <a:pt x="575" y="1056"/>
                      <a:pt x="577" y="1055"/>
                    </a:cubicBezTo>
                    <a:cubicBezTo>
                      <a:pt x="579" y="1054"/>
                      <a:pt x="588" y="1050"/>
                      <a:pt x="589" y="1056"/>
                    </a:cubicBezTo>
                    <a:cubicBezTo>
                      <a:pt x="590" y="1060"/>
                      <a:pt x="577" y="1071"/>
                      <a:pt x="579" y="1073"/>
                    </a:cubicBezTo>
                    <a:cubicBezTo>
                      <a:pt x="580" y="1074"/>
                      <a:pt x="585" y="1067"/>
                      <a:pt x="585" y="1066"/>
                    </a:cubicBezTo>
                    <a:cubicBezTo>
                      <a:pt x="588" y="1063"/>
                      <a:pt x="593" y="1054"/>
                      <a:pt x="595" y="1053"/>
                    </a:cubicBezTo>
                    <a:cubicBezTo>
                      <a:pt x="596" y="1053"/>
                      <a:pt x="617" y="1050"/>
                      <a:pt x="617" y="1049"/>
                    </a:cubicBezTo>
                    <a:cubicBezTo>
                      <a:pt x="618" y="1046"/>
                      <a:pt x="593" y="1057"/>
                      <a:pt x="599" y="1045"/>
                    </a:cubicBezTo>
                    <a:cubicBezTo>
                      <a:pt x="605" y="1035"/>
                      <a:pt x="607" y="1042"/>
                      <a:pt x="613" y="1038"/>
                    </a:cubicBezTo>
                    <a:cubicBezTo>
                      <a:pt x="615" y="1037"/>
                      <a:pt x="628" y="1032"/>
                      <a:pt x="628" y="1031"/>
                    </a:cubicBezTo>
                    <a:cubicBezTo>
                      <a:pt x="627" y="1028"/>
                      <a:pt x="616" y="1034"/>
                      <a:pt x="615" y="1032"/>
                    </a:cubicBezTo>
                    <a:cubicBezTo>
                      <a:pt x="612" y="1028"/>
                      <a:pt x="599" y="1040"/>
                      <a:pt x="594" y="1014"/>
                    </a:cubicBezTo>
                    <a:cubicBezTo>
                      <a:pt x="594" y="1014"/>
                      <a:pt x="602" y="1011"/>
                      <a:pt x="603" y="1011"/>
                    </a:cubicBezTo>
                    <a:cubicBezTo>
                      <a:pt x="612" y="1007"/>
                      <a:pt x="631" y="1004"/>
                      <a:pt x="634" y="1001"/>
                    </a:cubicBezTo>
                    <a:cubicBezTo>
                      <a:pt x="638" y="996"/>
                      <a:pt x="621" y="1001"/>
                      <a:pt x="616" y="997"/>
                    </a:cubicBezTo>
                    <a:cubicBezTo>
                      <a:pt x="613" y="994"/>
                      <a:pt x="626" y="996"/>
                      <a:pt x="629" y="992"/>
                    </a:cubicBezTo>
                    <a:cubicBezTo>
                      <a:pt x="629" y="991"/>
                      <a:pt x="617" y="997"/>
                      <a:pt x="617" y="994"/>
                    </a:cubicBezTo>
                    <a:cubicBezTo>
                      <a:pt x="618" y="987"/>
                      <a:pt x="657" y="975"/>
                      <a:pt x="662" y="977"/>
                    </a:cubicBezTo>
                    <a:cubicBezTo>
                      <a:pt x="662" y="977"/>
                      <a:pt x="668" y="982"/>
                      <a:pt x="668" y="979"/>
                    </a:cubicBezTo>
                    <a:cubicBezTo>
                      <a:pt x="668" y="977"/>
                      <a:pt x="664" y="976"/>
                      <a:pt x="663" y="975"/>
                    </a:cubicBezTo>
                    <a:cubicBezTo>
                      <a:pt x="638" y="962"/>
                      <a:pt x="601" y="1013"/>
                      <a:pt x="581" y="1010"/>
                    </a:cubicBezTo>
                    <a:cubicBezTo>
                      <a:pt x="580" y="1010"/>
                      <a:pt x="598" y="1002"/>
                      <a:pt x="598" y="998"/>
                    </a:cubicBezTo>
                    <a:cubicBezTo>
                      <a:pt x="596" y="994"/>
                      <a:pt x="574" y="1004"/>
                      <a:pt x="583" y="994"/>
                    </a:cubicBezTo>
                    <a:cubicBezTo>
                      <a:pt x="584" y="992"/>
                      <a:pt x="624" y="988"/>
                      <a:pt x="621" y="984"/>
                    </a:cubicBezTo>
                    <a:cubicBezTo>
                      <a:pt x="620" y="982"/>
                      <a:pt x="583" y="996"/>
                      <a:pt x="581" y="991"/>
                    </a:cubicBezTo>
                    <a:cubicBezTo>
                      <a:pt x="581" y="991"/>
                      <a:pt x="581" y="991"/>
                      <a:pt x="581" y="991"/>
                    </a:cubicBezTo>
                    <a:cubicBezTo>
                      <a:pt x="582" y="990"/>
                      <a:pt x="582" y="989"/>
                      <a:pt x="582" y="988"/>
                    </a:cubicBezTo>
                    <a:cubicBezTo>
                      <a:pt x="586" y="985"/>
                      <a:pt x="596" y="984"/>
                      <a:pt x="603" y="983"/>
                    </a:cubicBezTo>
                    <a:cubicBezTo>
                      <a:pt x="605" y="984"/>
                      <a:pt x="608" y="983"/>
                      <a:pt x="610" y="982"/>
                    </a:cubicBezTo>
                    <a:cubicBezTo>
                      <a:pt x="611" y="982"/>
                      <a:pt x="612" y="982"/>
                      <a:pt x="612" y="982"/>
                    </a:cubicBezTo>
                    <a:cubicBezTo>
                      <a:pt x="612" y="982"/>
                      <a:pt x="611" y="982"/>
                      <a:pt x="610" y="982"/>
                    </a:cubicBezTo>
                    <a:cubicBezTo>
                      <a:pt x="609" y="983"/>
                      <a:pt x="606" y="983"/>
                      <a:pt x="603" y="983"/>
                    </a:cubicBezTo>
                    <a:cubicBezTo>
                      <a:pt x="602" y="982"/>
                      <a:pt x="602" y="982"/>
                      <a:pt x="602" y="980"/>
                    </a:cubicBezTo>
                    <a:cubicBezTo>
                      <a:pt x="602" y="979"/>
                      <a:pt x="605" y="979"/>
                      <a:pt x="606" y="979"/>
                    </a:cubicBezTo>
                    <a:cubicBezTo>
                      <a:pt x="614" y="973"/>
                      <a:pt x="621" y="982"/>
                      <a:pt x="633" y="973"/>
                    </a:cubicBezTo>
                    <a:cubicBezTo>
                      <a:pt x="634" y="972"/>
                      <a:pt x="641" y="951"/>
                      <a:pt x="649" y="965"/>
                    </a:cubicBezTo>
                    <a:cubicBezTo>
                      <a:pt x="651" y="968"/>
                      <a:pt x="657" y="962"/>
                      <a:pt x="660" y="963"/>
                    </a:cubicBezTo>
                    <a:cubicBezTo>
                      <a:pt x="664" y="964"/>
                      <a:pt x="663" y="971"/>
                      <a:pt x="665" y="971"/>
                    </a:cubicBezTo>
                    <a:cubicBezTo>
                      <a:pt x="669" y="971"/>
                      <a:pt x="664" y="965"/>
                      <a:pt x="665" y="963"/>
                    </a:cubicBezTo>
                    <a:cubicBezTo>
                      <a:pt x="668" y="958"/>
                      <a:pt x="731" y="944"/>
                      <a:pt x="733" y="921"/>
                    </a:cubicBezTo>
                    <a:cubicBezTo>
                      <a:pt x="733" y="917"/>
                      <a:pt x="722" y="928"/>
                      <a:pt x="721" y="929"/>
                    </a:cubicBezTo>
                    <a:cubicBezTo>
                      <a:pt x="712" y="936"/>
                      <a:pt x="695" y="955"/>
                      <a:pt x="682" y="948"/>
                    </a:cubicBezTo>
                    <a:cubicBezTo>
                      <a:pt x="681" y="947"/>
                      <a:pt x="680" y="945"/>
                      <a:pt x="682" y="944"/>
                    </a:cubicBezTo>
                    <a:cubicBezTo>
                      <a:pt x="683" y="943"/>
                      <a:pt x="694" y="942"/>
                      <a:pt x="692" y="940"/>
                    </a:cubicBezTo>
                    <a:cubicBezTo>
                      <a:pt x="691" y="939"/>
                      <a:pt x="688" y="940"/>
                      <a:pt x="687" y="938"/>
                    </a:cubicBezTo>
                    <a:cubicBezTo>
                      <a:pt x="686" y="933"/>
                      <a:pt x="676" y="938"/>
                      <a:pt x="682" y="933"/>
                    </a:cubicBezTo>
                    <a:cubicBezTo>
                      <a:pt x="685" y="931"/>
                      <a:pt x="711" y="934"/>
                      <a:pt x="712" y="932"/>
                    </a:cubicBezTo>
                    <a:cubicBezTo>
                      <a:pt x="712" y="930"/>
                      <a:pt x="702" y="928"/>
                      <a:pt x="701" y="930"/>
                    </a:cubicBezTo>
                    <a:cubicBezTo>
                      <a:pt x="697" y="933"/>
                      <a:pt x="687" y="929"/>
                      <a:pt x="681" y="929"/>
                    </a:cubicBezTo>
                    <a:cubicBezTo>
                      <a:pt x="679" y="929"/>
                      <a:pt x="672" y="938"/>
                      <a:pt x="670" y="935"/>
                    </a:cubicBezTo>
                    <a:cubicBezTo>
                      <a:pt x="670" y="935"/>
                      <a:pt x="679" y="924"/>
                      <a:pt x="680" y="924"/>
                    </a:cubicBezTo>
                    <a:cubicBezTo>
                      <a:pt x="689" y="923"/>
                      <a:pt x="692" y="908"/>
                      <a:pt x="704" y="918"/>
                    </a:cubicBezTo>
                    <a:cubicBezTo>
                      <a:pt x="705" y="918"/>
                      <a:pt x="708" y="924"/>
                      <a:pt x="709" y="920"/>
                    </a:cubicBezTo>
                    <a:cubicBezTo>
                      <a:pt x="710" y="919"/>
                      <a:pt x="700" y="914"/>
                      <a:pt x="694" y="908"/>
                    </a:cubicBezTo>
                    <a:cubicBezTo>
                      <a:pt x="694" y="907"/>
                      <a:pt x="689" y="903"/>
                      <a:pt x="691" y="902"/>
                    </a:cubicBezTo>
                    <a:cubicBezTo>
                      <a:pt x="702" y="897"/>
                      <a:pt x="702" y="916"/>
                      <a:pt x="711" y="914"/>
                    </a:cubicBezTo>
                    <a:cubicBezTo>
                      <a:pt x="716" y="914"/>
                      <a:pt x="704" y="902"/>
                      <a:pt x="708" y="902"/>
                    </a:cubicBezTo>
                    <a:cubicBezTo>
                      <a:pt x="710" y="901"/>
                      <a:pt x="716" y="902"/>
                      <a:pt x="717" y="901"/>
                    </a:cubicBezTo>
                    <a:cubicBezTo>
                      <a:pt x="718" y="900"/>
                      <a:pt x="703" y="901"/>
                      <a:pt x="702" y="900"/>
                    </a:cubicBezTo>
                    <a:cubicBezTo>
                      <a:pt x="702" y="899"/>
                      <a:pt x="707" y="898"/>
                      <a:pt x="706" y="897"/>
                    </a:cubicBezTo>
                    <a:cubicBezTo>
                      <a:pt x="706" y="897"/>
                      <a:pt x="699" y="897"/>
                      <a:pt x="698" y="893"/>
                    </a:cubicBezTo>
                    <a:cubicBezTo>
                      <a:pt x="697" y="889"/>
                      <a:pt x="702" y="884"/>
                      <a:pt x="699" y="880"/>
                    </a:cubicBezTo>
                    <a:cubicBezTo>
                      <a:pt x="699" y="879"/>
                      <a:pt x="697" y="884"/>
                      <a:pt x="697" y="884"/>
                    </a:cubicBezTo>
                    <a:cubicBezTo>
                      <a:pt x="697" y="893"/>
                      <a:pt x="690" y="890"/>
                      <a:pt x="691" y="889"/>
                    </a:cubicBezTo>
                    <a:cubicBezTo>
                      <a:pt x="696" y="884"/>
                      <a:pt x="697" y="878"/>
                      <a:pt x="691" y="887"/>
                    </a:cubicBezTo>
                    <a:cubicBezTo>
                      <a:pt x="689" y="889"/>
                      <a:pt x="685" y="892"/>
                      <a:pt x="683" y="887"/>
                    </a:cubicBezTo>
                    <a:cubicBezTo>
                      <a:pt x="682" y="884"/>
                      <a:pt x="687" y="880"/>
                      <a:pt x="684" y="880"/>
                    </a:cubicBezTo>
                    <a:cubicBezTo>
                      <a:pt x="683" y="880"/>
                      <a:pt x="680" y="882"/>
                      <a:pt x="680" y="880"/>
                    </a:cubicBezTo>
                    <a:cubicBezTo>
                      <a:pt x="678" y="845"/>
                      <a:pt x="706" y="872"/>
                      <a:pt x="711" y="873"/>
                    </a:cubicBezTo>
                    <a:cubicBezTo>
                      <a:pt x="713" y="873"/>
                      <a:pt x="717" y="877"/>
                      <a:pt x="718" y="873"/>
                    </a:cubicBezTo>
                    <a:cubicBezTo>
                      <a:pt x="719" y="870"/>
                      <a:pt x="709" y="870"/>
                      <a:pt x="708" y="870"/>
                    </a:cubicBezTo>
                    <a:cubicBezTo>
                      <a:pt x="703" y="867"/>
                      <a:pt x="697" y="862"/>
                      <a:pt x="697" y="856"/>
                    </a:cubicBezTo>
                    <a:cubicBezTo>
                      <a:pt x="697" y="854"/>
                      <a:pt x="705" y="847"/>
                      <a:pt x="706" y="847"/>
                    </a:cubicBezTo>
                    <a:cubicBezTo>
                      <a:pt x="707" y="847"/>
                      <a:pt x="711" y="853"/>
                      <a:pt x="712" y="850"/>
                    </a:cubicBezTo>
                    <a:cubicBezTo>
                      <a:pt x="715" y="838"/>
                      <a:pt x="700" y="851"/>
                      <a:pt x="706" y="833"/>
                    </a:cubicBezTo>
                    <a:cubicBezTo>
                      <a:pt x="710" y="818"/>
                      <a:pt x="731" y="825"/>
                      <a:pt x="740" y="829"/>
                    </a:cubicBezTo>
                    <a:cubicBezTo>
                      <a:pt x="742" y="830"/>
                      <a:pt x="752" y="841"/>
                      <a:pt x="753" y="840"/>
                    </a:cubicBezTo>
                    <a:cubicBezTo>
                      <a:pt x="761" y="827"/>
                      <a:pt x="731" y="826"/>
                      <a:pt x="731" y="820"/>
                    </a:cubicBezTo>
                    <a:cubicBezTo>
                      <a:pt x="730" y="814"/>
                      <a:pt x="746" y="809"/>
                      <a:pt x="741" y="805"/>
                    </a:cubicBezTo>
                    <a:cubicBezTo>
                      <a:pt x="740" y="805"/>
                      <a:pt x="702" y="815"/>
                      <a:pt x="708" y="807"/>
                    </a:cubicBezTo>
                    <a:cubicBezTo>
                      <a:pt x="712" y="802"/>
                      <a:pt x="782" y="779"/>
                      <a:pt x="788" y="782"/>
                    </a:cubicBezTo>
                    <a:cubicBezTo>
                      <a:pt x="791" y="783"/>
                      <a:pt x="788" y="786"/>
                      <a:pt x="786" y="787"/>
                    </a:cubicBezTo>
                    <a:cubicBezTo>
                      <a:pt x="784" y="788"/>
                      <a:pt x="785" y="802"/>
                      <a:pt x="785" y="802"/>
                    </a:cubicBezTo>
                    <a:cubicBezTo>
                      <a:pt x="786" y="802"/>
                      <a:pt x="792" y="795"/>
                      <a:pt x="794" y="794"/>
                    </a:cubicBezTo>
                    <a:cubicBezTo>
                      <a:pt x="799" y="791"/>
                      <a:pt x="811" y="800"/>
                      <a:pt x="812" y="794"/>
                    </a:cubicBezTo>
                    <a:cubicBezTo>
                      <a:pt x="812" y="788"/>
                      <a:pt x="791" y="792"/>
                      <a:pt x="792" y="788"/>
                    </a:cubicBezTo>
                    <a:cubicBezTo>
                      <a:pt x="792" y="787"/>
                      <a:pt x="795" y="785"/>
                      <a:pt x="796" y="783"/>
                    </a:cubicBezTo>
                    <a:cubicBezTo>
                      <a:pt x="796" y="783"/>
                      <a:pt x="824" y="790"/>
                      <a:pt x="830" y="775"/>
                    </a:cubicBezTo>
                    <a:cubicBezTo>
                      <a:pt x="831" y="773"/>
                      <a:pt x="841" y="771"/>
                      <a:pt x="839" y="767"/>
                    </a:cubicBezTo>
                    <a:cubicBezTo>
                      <a:pt x="838" y="764"/>
                      <a:pt x="828" y="771"/>
                      <a:pt x="826" y="771"/>
                    </a:cubicBezTo>
                    <a:cubicBezTo>
                      <a:pt x="793" y="776"/>
                      <a:pt x="791" y="778"/>
                      <a:pt x="753" y="788"/>
                    </a:cubicBezTo>
                    <a:cubicBezTo>
                      <a:pt x="750" y="788"/>
                      <a:pt x="742" y="793"/>
                      <a:pt x="740" y="789"/>
                    </a:cubicBezTo>
                    <a:cubicBezTo>
                      <a:pt x="739" y="787"/>
                      <a:pt x="746" y="784"/>
                      <a:pt x="747" y="783"/>
                    </a:cubicBezTo>
                    <a:cubicBezTo>
                      <a:pt x="753" y="775"/>
                      <a:pt x="784" y="773"/>
                      <a:pt x="785" y="771"/>
                    </a:cubicBezTo>
                    <a:cubicBezTo>
                      <a:pt x="786" y="769"/>
                      <a:pt x="774" y="770"/>
                      <a:pt x="773" y="769"/>
                    </a:cubicBezTo>
                    <a:cubicBezTo>
                      <a:pt x="771" y="768"/>
                      <a:pt x="777" y="767"/>
                      <a:pt x="777" y="766"/>
                    </a:cubicBezTo>
                    <a:cubicBezTo>
                      <a:pt x="778" y="764"/>
                      <a:pt x="769" y="768"/>
                      <a:pt x="769" y="765"/>
                    </a:cubicBezTo>
                    <a:cubicBezTo>
                      <a:pt x="767" y="760"/>
                      <a:pt x="761" y="759"/>
                      <a:pt x="767" y="766"/>
                    </a:cubicBezTo>
                    <a:cubicBezTo>
                      <a:pt x="767" y="766"/>
                      <a:pt x="768" y="767"/>
                      <a:pt x="767" y="768"/>
                    </a:cubicBezTo>
                    <a:cubicBezTo>
                      <a:pt x="766" y="770"/>
                      <a:pt x="759" y="772"/>
                      <a:pt x="757" y="772"/>
                    </a:cubicBezTo>
                    <a:cubicBezTo>
                      <a:pt x="756" y="772"/>
                      <a:pt x="750" y="773"/>
                      <a:pt x="750" y="771"/>
                    </a:cubicBezTo>
                    <a:cubicBezTo>
                      <a:pt x="749" y="770"/>
                      <a:pt x="754" y="768"/>
                      <a:pt x="751" y="768"/>
                    </a:cubicBezTo>
                    <a:cubicBezTo>
                      <a:pt x="748" y="767"/>
                      <a:pt x="748" y="769"/>
                      <a:pt x="746" y="770"/>
                    </a:cubicBezTo>
                    <a:cubicBezTo>
                      <a:pt x="744" y="770"/>
                      <a:pt x="741" y="769"/>
                      <a:pt x="739" y="768"/>
                    </a:cubicBezTo>
                    <a:cubicBezTo>
                      <a:pt x="731" y="761"/>
                      <a:pt x="758" y="761"/>
                      <a:pt x="751" y="751"/>
                    </a:cubicBezTo>
                    <a:cubicBezTo>
                      <a:pt x="750" y="749"/>
                      <a:pt x="753" y="748"/>
                      <a:pt x="752" y="747"/>
                    </a:cubicBezTo>
                    <a:cubicBezTo>
                      <a:pt x="750" y="744"/>
                      <a:pt x="734" y="740"/>
                      <a:pt x="735" y="738"/>
                    </a:cubicBezTo>
                    <a:cubicBezTo>
                      <a:pt x="735" y="737"/>
                      <a:pt x="740" y="737"/>
                      <a:pt x="741" y="737"/>
                    </a:cubicBezTo>
                    <a:cubicBezTo>
                      <a:pt x="758" y="729"/>
                      <a:pt x="754" y="755"/>
                      <a:pt x="772" y="747"/>
                    </a:cubicBezTo>
                    <a:cubicBezTo>
                      <a:pt x="775" y="746"/>
                      <a:pt x="768" y="746"/>
                      <a:pt x="767" y="746"/>
                    </a:cubicBezTo>
                    <a:cubicBezTo>
                      <a:pt x="758" y="747"/>
                      <a:pt x="764" y="745"/>
                      <a:pt x="763" y="741"/>
                    </a:cubicBezTo>
                    <a:cubicBezTo>
                      <a:pt x="763" y="739"/>
                      <a:pt x="759" y="739"/>
                      <a:pt x="761" y="738"/>
                    </a:cubicBezTo>
                    <a:cubicBezTo>
                      <a:pt x="768" y="731"/>
                      <a:pt x="795" y="741"/>
                      <a:pt x="797" y="739"/>
                    </a:cubicBezTo>
                    <a:cubicBezTo>
                      <a:pt x="799" y="736"/>
                      <a:pt x="778" y="732"/>
                      <a:pt x="778" y="732"/>
                    </a:cubicBezTo>
                    <a:cubicBezTo>
                      <a:pt x="778" y="730"/>
                      <a:pt x="779" y="730"/>
                      <a:pt x="780" y="729"/>
                    </a:cubicBezTo>
                    <a:cubicBezTo>
                      <a:pt x="781" y="728"/>
                      <a:pt x="783" y="727"/>
                      <a:pt x="784" y="727"/>
                    </a:cubicBezTo>
                    <a:cubicBezTo>
                      <a:pt x="791" y="725"/>
                      <a:pt x="802" y="726"/>
                      <a:pt x="802" y="725"/>
                    </a:cubicBezTo>
                    <a:cubicBezTo>
                      <a:pt x="802" y="725"/>
                      <a:pt x="795" y="723"/>
                      <a:pt x="794" y="723"/>
                    </a:cubicBezTo>
                    <a:cubicBezTo>
                      <a:pt x="792" y="723"/>
                      <a:pt x="788" y="725"/>
                      <a:pt x="784" y="727"/>
                    </a:cubicBezTo>
                    <a:cubicBezTo>
                      <a:pt x="782" y="727"/>
                      <a:pt x="781" y="728"/>
                      <a:pt x="780" y="729"/>
                    </a:cubicBezTo>
                    <a:cubicBezTo>
                      <a:pt x="770" y="733"/>
                      <a:pt x="759" y="738"/>
                      <a:pt x="756" y="732"/>
                    </a:cubicBezTo>
                    <a:cubicBezTo>
                      <a:pt x="752" y="726"/>
                      <a:pt x="773" y="729"/>
                      <a:pt x="773" y="722"/>
                    </a:cubicBezTo>
                    <a:cubicBezTo>
                      <a:pt x="773" y="720"/>
                      <a:pt x="755" y="721"/>
                      <a:pt x="753" y="718"/>
                    </a:cubicBezTo>
                    <a:cubicBezTo>
                      <a:pt x="751" y="716"/>
                      <a:pt x="758" y="718"/>
                      <a:pt x="761" y="717"/>
                    </a:cubicBezTo>
                    <a:cubicBezTo>
                      <a:pt x="764" y="716"/>
                      <a:pt x="785" y="721"/>
                      <a:pt x="786" y="720"/>
                    </a:cubicBezTo>
                    <a:cubicBezTo>
                      <a:pt x="788" y="716"/>
                      <a:pt x="757" y="709"/>
                      <a:pt x="758" y="708"/>
                    </a:cubicBezTo>
                    <a:cubicBezTo>
                      <a:pt x="761" y="704"/>
                      <a:pt x="814" y="717"/>
                      <a:pt x="817" y="705"/>
                    </a:cubicBezTo>
                    <a:cubicBezTo>
                      <a:pt x="818" y="703"/>
                      <a:pt x="788" y="709"/>
                      <a:pt x="787" y="709"/>
                    </a:cubicBezTo>
                    <a:cubicBezTo>
                      <a:pt x="782" y="707"/>
                      <a:pt x="788" y="701"/>
                      <a:pt x="791" y="701"/>
                    </a:cubicBezTo>
                    <a:cubicBezTo>
                      <a:pt x="793" y="700"/>
                      <a:pt x="804" y="704"/>
                      <a:pt x="805" y="701"/>
                    </a:cubicBezTo>
                    <a:cubicBezTo>
                      <a:pt x="805" y="699"/>
                      <a:pt x="781" y="700"/>
                      <a:pt x="782" y="697"/>
                    </a:cubicBezTo>
                    <a:cubicBezTo>
                      <a:pt x="784" y="689"/>
                      <a:pt x="820" y="698"/>
                      <a:pt x="826" y="697"/>
                    </a:cubicBezTo>
                    <a:cubicBezTo>
                      <a:pt x="831" y="696"/>
                      <a:pt x="815" y="696"/>
                      <a:pt x="810" y="694"/>
                    </a:cubicBezTo>
                    <a:cubicBezTo>
                      <a:pt x="799" y="690"/>
                      <a:pt x="801" y="684"/>
                      <a:pt x="793" y="680"/>
                    </a:cubicBezTo>
                    <a:cubicBezTo>
                      <a:pt x="791" y="679"/>
                      <a:pt x="784" y="681"/>
                      <a:pt x="784" y="679"/>
                    </a:cubicBezTo>
                    <a:cubicBezTo>
                      <a:pt x="783" y="669"/>
                      <a:pt x="802" y="676"/>
                      <a:pt x="807" y="673"/>
                    </a:cubicBezTo>
                    <a:cubicBezTo>
                      <a:pt x="809" y="671"/>
                      <a:pt x="813" y="671"/>
                      <a:pt x="815" y="668"/>
                    </a:cubicBezTo>
                    <a:cubicBezTo>
                      <a:pt x="816" y="666"/>
                      <a:pt x="822" y="667"/>
                      <a:pt x="821" y="665"/>
                    </a:cubicBezTo>
                    <a:cubicBezTo>
                      <a:pt x="820" y="664"/>
                      <a:pt x="824" y="664"/>
                      <a:pt x="824" y="665"/>
                    </a:cubicBezTo>
                    <a:cubicBezTo>
                      <a:pt x="825" y="669"/>
                      <a:pt x="817" y="670"/>
                      <a:pt x="817" y="673"/>
                    </a:cubicBezTo>
                    <a:cubicBezTo>
                      <a:pt x="819" y="678"/>
                      <a:pt x="827" y="673"/>
                      <a:pt x="830" y="668"/>
                    </a:cubicBezTo>
                    <a:cubicBezTo>
                      <a:pt x="833" y="664"/>
                      <a:pt x="824" y="659"/>
                      <a:pt x="830" y="655"/>
                    </a:cubicBezTo>
                    <a:cubicBezTo>
                      <a:pt x="833" y="654"/>
                      <a:pt x="834" y="657"/>
                      <a:pt x="834" y="659"/>
                    </a:cubicBezTo>
                    <a:cubicBezTo>
                      <a:pt x="837" y="673"/>
                      <a:pt x="839" y="670"/>
                      <a:pt x="848" y="664"/>
                    </a:cubicBezTo>
                    <a:cubicBezTo>
                      <a:pt x="848" y="664"/>
                      <a:pt x="848" y="664"/>
                      <a:pt x="848" y="664"/>
                    </a:cubicBezTo>
                    <a:cubicBezTo>
                      <a:pt x="858" y="659"/>
                      <a:pt x="841" y="654"/>
                      <a:pt x="873" y="657"/>
                    </a:cubicBezTo>
                    <a:cubicBezTo>
                      <a:pt x="875" y="657"/>
                      <a:pt x="880" y="659"/>
                      <a:pt x="880" y="657"/>
                    </a:cubicBezTo>
                    <a:cubicBezTo>
                      <a:pt x="875" y="642"/>
                      <a:pt x="841" y="665"/>
                      <a:pt x="855" y="642"/>
                    </a:cubicBezTo>
                    <a:cubicBezTo>
                      <a:pt x="856" y="640"/>
                      <a:pt x="865" y="638"/>
                      <a:pt x="866" y="638"/>
                    </a:cubicBezTo>
                    <a:cubicBezTo>
                      <a:pt x="870" y="638"/>
                      <a:pt x="861" y="646"/>
                      <a:pt x="864" y="647"/>
                    </a:cubicBezTo>
                    <a:cubicBezTo>
                      <a:pt x="866" y="648"/>
                      <a:pt x="866" y="641"/>
                      <a:pt x="868" y="640"/>
                    </a:cubicBezTo>
                    <a:cubicBezTo>
                      <a:pt x="875" y="639"/>
                      <a:pt x="879" y="641"/>
                      <a:pt x="885" y="640"/>
                    </a:cubicBezTo>
                    <a:cubicBezTo>
                      <a:pt x="889" y="639"/>
                      <a:pt x="894" y="645"/>
                      <a:pt x="894" y="645"/>
                    </a:cubicBezTo>
                    <a:cubicBezTo>
                      <a:pt x="898" y="634"/>
                      <a:pt x="872" y="638"/>
                      <a:pt x="872" y="636"/>
                    </a:cubicBezTo>
                    <a:cubicBezTo>
                      <a:pt x="872" y="635"/>
                      <a:pt x="910" y="629"/>
                      <a:pt x="914" y="631"/>
                    </a:cubicBezTo>
                    <a:cubicBezTo>
                      <a:pt x="915" y="632"/>
                      <a:pt x="914" y="633"/>
                      <a:pt x="914" y="634"/>
                    </a:cubicBezTo>
                    <a:cubicBezTo>
                      <a:pt x="913" y="635"/>
                      <a:pt x="913" y="635"/>
                      <a:pt x="912" y="635"/>
                    </a:cubicBezTo>
                    <a:cubicBezTo>
                      <a:pt x="910" y="638"/>
                      <a:pt x="905" y="641"/>
                      <a:pt x="908" y="643"/>
                    </a:cubicBezTo>
                    <a:cubicBezTo>
                      <a:pt x="924" y="654"/>
                      <a:pt x="908" y="642"/>
                      <a:pt x="912" y="635"/>
                    </a:cubicBezTo>
                    <a:cubicBezTo>
                      <a:pt x="913" y="635"/>
                      <a:pt x="913" y="635"/>
                      <a:pt x="914" y="634"/>
                    </a:cubicBezTo>
                    <a:cubicBezTo>
                      <a:pt x="915" y="633"/>
                      <a:pt x="916" y="632"/>
                      <a:pt x="918" y="632"/>
                    </a:cubicBezTo>
                    <a:cubicBezTo>
                      <a:pt x="941" y="625"/>
                      <a:pt x="953" y="655"/>
                      <a:pt x="960" y="653"/>
                    </a:cubicBezTo>
                    <a:cubicBezTo>
                      <a:pt x="962" y="653"/>
                      <a:pt x="956" y="650"/>
                      <a:pt x="955" y="647"/>
                    </a:cubicBezTo>
                    <a:cubicBezTo>
                      <a:pt x="954" y="644"/>
                      <a:pt x="959" y="643"/>
                      <a:pt x="958" y="639"/>
                    </a:cubicBezTo>
                    <a:cubicBezTo>
                      <a:pt x="957" y="637"/>
                      <a:pt x="948" y="635"/>
                      <a:pt x="950" y="632"/>
                    </a:cubicBezTo>
                    <a:cubicBezTo>
                      <a:pt x="953" y="626"/>
                      <a:pt x="978" y="643"/>
                      <a:pt x="982" y="637"/>
                    </a:cubicBezTo>
                    <a:cubicBezTo>
                      <a:pt x="982" y="637"/>
                      <a:pt x="978" y="632"/>
                      <a:pt x="978" y="631"/>
                    </a:cubicBezTo>
                    <a:cubicBezTo>
                      <a:pt x="978" y="631"/>
                      <a:pt x="978" y="631"/>
                      <a:pt x="978" y="631"/>
                    </a:cubicBezTo>
                    <a:cubicBezTo>
                      <a:pt x="977" y="631"/>
                      <a:pt x="977" y="631"/>
                      <a:pt x="977" y="631"/>
                    </a:cubicBezTo>
                    <a:cubicBezTo>
                      <a:pt x="976" y="631"/>
                      <a:pt x="976" y="631"/>
                      <a:pt x="975" y="632"/>
                    </a:cubicBezTo>
                    <a:cubicBezTo>
                      <a:pt x="975" y="632"/>
                      <a:pt x="975" y="632"/>
                      <a:pt x="974" y="632"/>
                    </a:cubicBezTo>
                    <a:cubicBezTo>
                      <a:pt x="972" y="632"/>
                      <a:pt x="970" y="632"/>
                      <a:pt x="968" y="632"/>
                    </a:cubicBezTo>
                    <a:cubicBezTo>
                      <a:pt x="963" y="631"/>
                      <a:pt x="956" y="627"/>
                      <a:pt x="951" y="627"/>
                    </a:cubicBezTo>
                    <a:cubicBezTo>
                      <a:pt x="948" y="627"/>
                      <a:pt x="943" y="636"/>
                      <a:pt x="939" y="631"/>
                    </a:cubicBezTo>
                    <a:cubicBezTo>
                      <a:pt x="939" y="631"/>
                      <a:pt x="941" y="629"/>
                      <a:pt x="942" y="627"/>
                    </a:cubicBezTo>
                    <a:cubicBezTo>
                      <a:pt x="943" y="626"/>
                      <a:pt x="923" y="628"/>
                      <a:pt x="921" y="625"/>
                    </a:cubicBezTo>
                    <a:cubicBezTo>
                      <a:pt x="919" y="622"/>
                      <a:pt x="933" y="616"/>
                      <a:pt x="929" y="616"/>
                    </a:cubicBezTo>
                    <a:cubicBezTo>
                      <a:pt x="922" y="615"/>
                      <a:pt x="918" y="621"/>
                      <a:pt x="913" y="623"/>
                    </a:cubicBezTo>
                    <a:cubicBezTo>
                      <a:pt x="911" y="624"/>
                      <a:pt x="910" y="623"/>
                      <a:pt x="909" y="622"/>
                    </a:cubicBezTo>
                    <a:cubicBezTo>
                      <a:pt x="907" y="621"/>
                      <a:pt x="896" y="620"/>
                      <a:pt x="895" y="623"/>
                    </a:cubicBezTo>
                    <a:cubicBezTo>
                      <a:pt x="895" y="624"/>
                      <a:pt x="901" y="623"/>
                      <a:pt x="901" y="625"/>
                    </a:cubicBezTo>
                    <a:cubicBezTo>
                      <a:pt x="900" y="627"/>
                      <a:pt x="881" y="632"/>
                      <a:pt x="882" y="631"/>
                    </a:cubicBezTo>
                    <a:cubicBezTo>
                      <a:pt x="882" y="628"/>
                      <a:pt x="889" y="627"/>
                      <a:pt x="889" y="621"/>
                    </a:cubicBezTo>
                    <a:cubicBezTo>
                      <a:pt x="889" y="620"/>
                      <a:pt x="885" y="622"/>
                      <a:pt x="884" y="622"/>
                    </a:cubicBezTo>
                    <a:cubicBezTo>
                      <a:pt x="880" y="625"/>
                      <a:pt x="875" y="625"/>
                      <a:pt x="870" y="626"/>
                    </a:cubicBezTo>
                    <a:cubicBezTo>
                      <a:pt x="868" y="626"/>
                      <a:pt x="855" y="627"/>
                      <a:pt x="856" y="626"/>
                    </a:cubicBezTo>
                    <a:cubicBezTo>
                      <a:pt x="859" y="620"/>
                      <a:pt x="875" y="606"/>
                      <a:pt x="882" y="599"/>
                    </a:cubicBezTo>
                    <a:cubicBezTo>
                      <a:pt x="882" y="599"/>
                      <a:pt x="884" y="598"/>
                      <a:pt x="885" y="598"/>
                    </a:cubicBezTo>
                    <a:cubicBezTo>
                      <a:pt x="895" y="596"/>
                      <a:pt x="899" y="606"/>
                      <a:pt x="899" y="606"/>
                    </a:cubicBezTo>
                    <a:cubicBezTo>
                      <a:pt x="903" y="606"/>
                      <a:pt x="904" y="600"/>
                      <a:pt x="907" y="600"/>
                    </a:cubicBezTo>
                    <a:cubicBezTo>
                      <a:pt x="908" y="600"/>
                      <a:pt x="920" y="596"/>
                      <a:pt x="920" y="595"/>
                    </a:cubicBezTo>
                    <a:cubicBezTo>
                      <a:pt x="919" y="593"/>
                      <a:pt x="886" y="597"/>
                      <a:pt x="891" y="587"/>
                    </a:cubicBezTo>
                    <a:cubicBezTo>
                      <a:pt x="892" y="585"/>
                      <a:pt x="899" y="582"/>
                      <a:pt x="900" y="581"/>
                    </a:cubicBezTo>
                    <a:cubicBezTo>
                      <a:pt x="903" y="580"/>
                      <a:pt x="933" y="570"/>
                      <a:pt x="930" y="580"/>
                    </a:cubicBezTo>
                    <a:cubicBezTo>
                      <a:pt x="927" y="586"/>
                      <a:pt x="921" y="580"/>
                      <a:pt x="918" y="580"/>
                    </a:cubicBezTo>
                    <a:cubicBezTo>
                      <a:pt x="915" y="581"/>
                      <a:pt x="924" y="585"/>
                      <a:pt x="913" y="588"/>
                    </a:cubicBezTo>
                    <a:cubicBezTo>
                      <a:pt x="911" y="588"/>
                      <a:pt x="906" y="588"/>
                      <a:pt x="906" y="589"/>
                    </a:cubicBezTo>
                    <a:cubicBezTo>
                      <a:pt x="906" y="590"/>
                      <a:pt x="908" y="590"/>
                      <a:pt x="909" y="590"/>
                    </a:cubicBezTo>
                    <a:cubicBezTo>
                      <a:pt x="917" y="590"/>
                      <a:pt x="918" y="590"/>
                      <a:pt x="925" y="587"/>
                    </a:cubicBezTo>
                    <a:cubicBezTo>
                      <a:pt x="926" y="587"/>
                      <a:pt x="932" y="583"/>
                      <a:pt x="932" y="585"/>
                    </a:cubicBezTo>
                    <a:cubicBezTo>
                      <a:pt x="933" y="589"/>
                      <a:pt x="932" y="592"/>
                      <a:pt x="929" y="594"/>
                    </a:cubicBezTo>
                    <a:cubicBezTo>
                      <a:pt x="925" y="598"/>
                      <a:pt x="945" y="586"/>
                      <a:pt x="955" y="590"/>
                    </a:cubicBezTo>
                    <a:cubicBezTo>
                      <a:pt x="969" y="596"/>
                      <a:pt x="965" y="632"/>
                      <a:pt x="977" y="618"/>
                    </a:cubicBezTo>
                    <a:cubicBezTo>
                      <a:pt x="979" y="617"/>
                      <a:pt x="962" y="602"/>
                      <a:pt x="965" y="590"/>
                    </a:cubicBezTo>
                    <a:cubicBezTo>
                      <a:pt x="966" y="584"/>
                      <a:pt x="980" y="579"/>
                      <a:pt x="985" y="578"/>
                    </a:cubicBezTo>
                    <a:cubicBezTo>
                      <a:pt x="987" y="578"/>
                      <a:pt x="996" y="579"/>
                      <a:pt x="996" y="577"/>
                    </a:cubicBezTo>
                    <a:cubicBezTo>
                      <a:pt x="996" y="574"/>
                      <a:pt x="983" y="574"/>
                      <a:pt x="982" y="575"/>
                    </a:cubicBezTo>
                    <a:cubicBezTo>
                      <a:pt x="969" y="579"/>
                      <a:pt x="951" y="591"/>
                      <a:pt x="937" y="582"/>
                    </a:cubicBezTo>
                    <a:cubicBezTo>
                      <a:pt x="933" y="580"/>
                      <a:pt x="938" y="571"/>
                      <a:pt x="940" y="571"/>
                    </a:cubicBezTo>
                    <a:cubicBezTo>
                      <a:pt x="946" y="571"/>
                      <a:pt x="958" y="579"/>
                      <a:pt x="957" y="574"/>
                    </a:cubicBezTo>
                    <a:cubicBezTo>
                      <a:pt x="956" y="568"/>
                      <a:pt x="945" y="563"/>
                      <a:pt x="938" y="568"/>
                    </a:cubicBezTo>
                    <a:cubicBezTo>
                      <a:pt x="937" y="569"/>
                      <a:pt x="931" y="571"/>
                      <a:pt x="931" y="568"/>
                    </a:cubicBezTo>
                    <a:cubicBezTo>
                      <a:pt x="932" y="556"/>
                      <a:pt x="944" y="552"/>
                      <a:pt x="962" y="559"/>
                    </a:cubicBezTo>
                    <a:cubicBezTo>
                      <a:pt x="964" y="560"/>
                      <a:pt x="961" y="553"/>
                      <a:pt x="968" y="557"/>
                    </a:cubicBezTo>
                    <a:cubicBezTo>
                      <a:pt x="969" y="558"/>
                      <a:pt x="974" y="558"/>
                      <a:pt x="974" y="558"/>
                    </a:cubicBezTo>
                    <a:cubicBezTo>
                      <a:pt x="973" y="557"/>
                      <a:pt x="949" y="551"/>
                      <a:pt x="951" y="549"/>
                    </a:cubicBezTo>
                    <a:cubicBezTo>
                      <a:pt x="957" y="544"/>
                      <a:pt x="979" y="548"/>
                      <a:pt x="982" y="554"/>
                    </a:cubicBezTo>
                    <a:cubicBezTo>
                      <a:pt x="984" y="557"/>
                      <a:pt x="992" y="560"/>
                      <a:pt x="990" y="556"/>
                    </a:cubicBezTo>
                    <a:cubicBezTo>
                      <a:pt x="978" y="537"/>
                      <a:pt x="975" y="547"/>
                      <a:pt x="960" y="543"/>
                    </a:cubicBezTo>
                    <a:cubicBezTo>
                      <a:pt x="952" y="540"/>
                      <a:pt x="956" y="531"/>
                      <a:pt x="953" y="531"/>
                    </a:cubicBezTo>
                    <a:cubicBezTo>
                      <a:pt x="951" y="530"/>
                      <a:pt x="953" y="535"/>
                      <a:pt x="952" y="536"/>
                    </a:cubicBezTo>
                    <a:cubicBezTo>
                      <a:pt x="950" y="536"/>
                      <a:pt x="952" y="529"/>
                      <a:pt x="948" y="531"/>
                    </a:cubicBezTo>
                    <a:cubicBezTo>
                      <a:pt x="946" y="532"/>
                      <a:pt x="952" y="539"/>
                      <a:pt x="947" y="542"/>
                    </a:cubicBezTo>
                    <a:cubicBezTo>
                      <a:pt x="937" y="549"/>
                      <a:pt x="907" y="573"/>
                      <a:pt x="892" y="563"/>
                    </a:cubicBezTo>
                    <a:cubicBezTo>
                      <a:pt x="890" y="561"/>
                      <a:pt x="901" y="557"/>
                      <a:pt x="903" y="556"/>
                    </a:cubicBezTo>
                    <a:cubicBezTo>
                      <a:pt x="908" y="553"/>
                      <a:pt x="893" y="552"/>
                      <a:pt x="897" y="551"/>
                    </a:cubicBezTo>
                    <a:cubicBezTo>
                      <a:pt x="903" y="549"/>
                      <a:pt x="913" y="550"/>
                      <a:pt x="920" y="550"/>
                    </a:cubicBezTo>
                    <a:cubicBezTo>
                      <a:pt x="921" y="550"/>
                      <a:pt x="925" y="550"/>
                      <a:pt x="926" y="549"/>
                    </a:cubicBezTo>
                    <a:cubicBezTo>
                      <a:pt x="927" y="545"/>
                      <a:pt x="917" y="548"/>
                      <a:pt x="915" y="546"/>
                    </a:cubicBezTo>
                    <a:cubicBezTo>
                      <a:pt x="911" y="542"/>
                      <a:pt x="895" y="547"/>
                      <a:pt x="894" y="539"/>
                    </a:cubicBezTo>
                    <a:cubicBezTo>
                      <a:pt x="893" y="534"/>
                      <a:pt x="924" y="535"/>
                      <a:pt x="925" y="531"/>
                    </a:cubicBezTo>
                    <a:cubicBezTo>
                      <a:pt x="925" y="530"/>
                      <a:pt x="902" y="532"/>
                      <a:pt x="902" y="532"/>
                    </a:cubicBezTo>
                    <a:cubicBezTo>
                      <a:pt x="905" y="528"/>
                      <a:pt x="934" y="520"/>
                      <a:pt x="935" y="528"/>
                    </a:cubicBezTo>
                    <a:cubicBezTo>
                      <a:pt x="935" y="530"/>
                      <a:pt x="931" y="531"/>
                      <a:pt x="932" y="534"/>
                    </a:cubicBezTo>
                    <a:cubicBezTo>
                      <a:pt x="933" y="535"/>
                      <a:pt x="939" y="530"/>
                      <a:pt x="940" y="529"/>
                    </a:cubicBezTo>
                    <a:cubicBezTo>
                      <a:pt x="942" y="527"/>
                      <a:pt x="957" y="518"/>
                      <a:pt x="964" y="520"/>
                    </a:cubicBezTo>
                    <a:cubicBezTo>
                      <a:pt x="966" y="521"/>
                      <a:pt x="957" y="529"/>
                      <a:pt x="962" y="531"/>
                    </a:cubicBezTo>
                    <a:cubicBezTo>
                      <a:pt x="962" y="531"/>
                      <a:pt x="969" y="519"/>
                      <a:pt x="979" y="516"/>
                    </a:cubicBezTo>
                    <a:cubicBezTo>
                      <a:pt x="988" y="513"/>
                      <a:pt x="988" y="524"/>
                      <a:pt x="991" y="524"/>
                    </a:cubicBezTo>
                    <a:cubicBezTo>
                      <a:pt x="998" y="524"/>
                      <a:pt x="995" y="509"/>
                      <a:pt x="1001" y="507"/>
                    </a:cubicBezTo>
                    <a:cubicBezTo>
                      <a:pt x="1002" y="507"/>
                      <a:pt x="1002" y="507"/>
                      <a:pt x="1003" y="507"/>
                    </a:cubicBezTo>
                    <a:cubicBezTo>
                      <a:pt x="1003" y="507"/>
                      <a:pt x="1004" y="508"/>
                      <a:pt x="1004" y="508"/>
                    </a:cubicBezTo>
                    <a:cubicBezTo>
                      <a:pt x="1005" y="508"/>
                      <a:pt x="1001" y="508"/>
                      <a:pt x="1003" y="508"/>
                    </a:cubicBezTo>
                    <a:cubicBezTo>
                      <a:pt x="1003" y="508"/>
                      <a:pt x="1005" y="508"/>
                      <a:pt x="1005" y="507"/>
                    </a:cubicBezTo>
                    <a:cubicBezTo>
                      <a:pt x="1010" y="503"/>
                      <a:pt x="995" y="509"/>
                      <a:pt x="992" y="503"/>
                    </a:cubicBezTo>
                    <a:cubicBezTo>
                      <a:pt x="991" y="500"/>
                      <a:pt x="997" y="502"/>
                      <a:pt x="996" y="499"/>
                    </a:cubicBezTo>
                    <a:cubicBezTo>
                      <a:pt x="995" y="497"/>
                      <a:pt x="990" y="499"/>
                      <a:pt x="989" y="500"/>
                    </a:cubicBezTo>
                    <a:cubicBezTo>
                      <a:pt x="985" y="505"/>
                      <a:pt x="979" y="503"/>
                      <a:pt x="972" y="503"/>
                    </a:cubicBezTo>
                    <a:cubicBezTo>
                      <a:pt x="969" y="503"/>
                      <a:pt x="965" y="494"/>
                      <a:pt x="962" y="496"/>
                    </a:cubicBezTo>
                    <a:cubicBezTo>
                      <a:pt x="960" y="498"/>
                      <a:pt x="956" y="506"/>
                      <a:pt x="954" y="508"/>
                    </a:cubicBezTo>
                    <a:cubicBezTo>
                      <a:pt x="952" y="509"/>
                      <a:pt x="952" y="510"/>
                      <a:pt x="950" y="509"/>
                    </a:cubicBezTo>
                    <a:cubicBezTo>
                      <a:pt x="948" y="508"/>
                      <a:pt x="939" y="508"/>
                      <a:pt x="941" y="502"/>
                    </a:cubicBezTo>
                    <a:cubicBezTo>
                      <a:pt x="945" y="488"/>
                      <a:pt x="963" y="491"/>
                      <a:pt x="967" y="491"/>
                    </a:cubicBezTo>
                    <a:cubicBezTo>
                      <a:pt x="970" y="491"/>
                      <a:pt x="974" y="481"/>
                      <a:pt x="975" y="482"/>
                    </a:cubicBezTo>
                    <a:cubicBezTo>
                      <a:pt x="977" y="487"/>
                      <a:pt x="988" y="494"/>
                      <a:pt x="972" y="493"/>
                    </a:cubicBezTo>
                    <a:cubicBezTo>
                      <a:pt x="970" y="493"/>
                      <a:pt x="972" y="500"/>
                      <a:pt x="977" y="499"/>
                    </a:cubicBezTo>
                    <a:cubicBezTo>
                      <a:pt x="1005" y="493"/>
                      <a:pt x="996" y="463"/>
                      <a:pt x="1008" y="470"/>
                    </a:cubicBezTo>
                    <a:cubicBezTo>
                      <a:pt x="1012" y="473"/>
                      <a:pt x="1007" y="481"/>
                      <a:pt x="1008" y="482"/>
                    </a:cubicBezTo>
                    <a:cubicBezTo>
                      <a:pt x="1009" y="483"/>
                      <a:pt x="1013" y="480"/>
                      <a:pt x="1014" y="482"/>
                    </a:cubicBezTo>
                    <a:cubicBezTo>
                      <a:pt x="1015" y="484"/>
                      <a:pt x="1013" y="489"/>
                      <a:pt x="1011" y="490"/>
                    </a:cubicBezTo>
                    <a:cubicBezTo>
                      <a:pt x="1009" y="494"/>
                      <a:pt x="1009" y="501"/>
                      <a:pt x="1010" y="505"/>
                    </a:cubicBezTo>
                    <a:cubicBezTo>
                      <a:pt x="1012" y="510"/>
                      <a:pt x="1043" y="543"/>
                      <a:pt x="1050" y="540"/>
                    </a:cubicBezTo>
                    <a:cubicBezTo>
                      <a:pt x="1051" y="540"/>
                      <a:pt x="1041" y="536"/>
                      <a:pt x="1045" y="533"/>
                    </a:cubicBezTo>
                    <a:cubicBezTo>
                      <a:pt x="1047" y="531"/>
                      <a:pt x="1042" y="530"/>
                      <a:pt x="1041" y="529"/>
                    </a:cubicBezTo>
                    <a:cubicBezTo>
                      <a:pt x="1032" y="524"/>
                      <a:pt x="1025" y="523"/>
                      <a:pt x="1029" y="513"/>
                    </a:cubicBezTo>
                    <a:cubicBezTo>
                      <a:pt x="1030" y="511"/>
                      <a:pt x="1021" y="509"/>
                      <a:pt x="1023" y="508"/>
                    </a:cubicBezTo>
                    <a:cubicBezTo>
                      <a:pt x="1032" y="501"/>
                      <a:pt x="1038" y="524"/>
                      <a:pt x="1045" y="524"/>
                    </a:cubicBezTo>
                    <a:cubicBezTo>
                      <a:pt x="1052" y="524"/>
                      <a:pt x="1033" y="510"/>
                      <a:pt x="1034" y="508"/>
                    </a:cubicBezTo>
                    <a:cubicBezTo>
                      <a:pt x="1036" y="502"/>
                      <a:pt x="1050" y="522"/>
                      <a:pt x="1053" y="514"/>
                    </a:cubicBezTo>
                    <a:cubicBezTo>
                      <a:pt x="1053" y="514"/>
                      <a:pt x="1047" y="513"/>
                      <a:pt x="1046" y="512"/>
                    </a:cubicBezTo>
                    <a:cubicBezTo>
                      <a:pt x="1043" y="510"/>
                      <a:pt x="1050" y="508"/>
                      <a:pt x="1049" y="506"/>
                    </a:cubicBezTo>
                    <a:cubicBezTo>
                      <a:pt x="1048" y="504"/>
                      <a:pt x="1036" y="506"/>
                      <a:pt x="1037" y="502"/>
                    </a:cubicBezTo>
                    <a:cubicBezTo>
                      <a:pt x="1040" y="491"/>
                      <a:pt x="1069" y="498"/>
                      <a:pt x="1068" y="497"/>
                    </a:cubicBezTo>
                    <a:cubicBezTo>
                      <a:pt x="1057" y="486"/>
                      <a:pt x="1044" y="497"/>
                      <a:pt x="1035" y="496"/>
                    </a:cubicBezTo>
                    <a:cubicBezTo>
                      <a:pt x="1029" y="495"/>
                      <a:pt x="1032" y="492"/>
                      <a:pt x="1027" y="489"/>
                    </a:cubicBezTo>
                    <a:cubicBezTo>
                      <a:pt x="1027" y="489"/>
                      <a:pt x="1026" y="489"/>
                      <a:pt x="1026" y="488"/>
                    </a:cubicBezTo>
                    <a:cubicBezTo>
                      <a:pt x="1027" y="487"/>
                      <a:pt x="1040" y="488"/>
                      <a:pt x="1041" y="487"/>
                    </a:cubicBezTo>
                    <a:cubicBezTo>
                      <a:pt x="1044" y="487"/>
                      <a:pt x="1040" y="480"/>
                      <a:pt x="1043" y="480"/>
                    </a:cubicBezTo>
                    <a:cubicBezTo>
                      <a:pt x="1044" y="481"/>
                      <a:pt x="1054" y="486"/>
                      <a:pt x="1054" y="483"/>
                    </a:cubicBezTo>
                    <a:cubicBezTo>
                      <a:pt x="1055" y="482"/>
                      <a:pt x="1052" y="480"/>
                      <a:pt x="1051" y="480"/>
                    </a:cubicBezTo>
                    <a:cubicBezTo>
                      <a:pt x="1046" y="478"/>
                      <a:pt x="1048" y="476"/>
                      <a:pt x="1046" y="474"/>
                    </a:cubicBezTo>
                    <a:cubicBezTo>
                      <a:pt x="1044" y="473"/>
                      <a:pt x="1030" y="478"/>
                      <a:pt x="1026" y="478"/>
                    </a:cubicBezTo>
                    <a:cubicBezTo>
                      <a:pt x="1025" y="478"/>
                      <a:pt x="1020" y="478"/>
                      <a:pt x="1019" y="477"/>
                    </a:cubicBezTo>
                    <a:cubicBezTo>
                      <a:pt x="1015" y="473"/>
                      <a:pt x="1034" y="472"/>
                      <a:pt x="1033" y="470"/>
                    </a:cubicBezTo>
                    <a:cubicBezTo>
                      <a:pt x="1032" y="469"/>
                      <a:pt x="1013" y="465"/>
                      <a:pt x="1014" y="464"/>
                    </a:cubicBezTo>
                    <a:cubicBezTo>
                      <a:pt x="1024" y="451"/>
                      <a:pt x="1048" y="467"/>
                      <a:pt x="1055" y="478"/>
                    </a:cubicBezTo>
                    <a:cubicBezTo>
                      <a:pt x="1057" y="480"/>
                      <a:pt x="1076" y="489"/>
                      <a:pt x="1077" y="487"/>
                    </a:cubicBezTo>
                    <a:cubicBezTo>
                      <a:pt x="1077" y="478"/>
                      <a:pt x="1029" y="455"/>
                      <a:pt x="1029" y="455"/>
                    </a:cubicBezTo>
                    <a:cubicBezTo>
                      <a:pt x="1031" y="453"/>
                      <a:pt x="1025" y="455"/>
                      <a:pt x="1024" y="454"/>
                    </a:cubicBezTo>
                    <a:cubicBezTo>
                      <a:pt x="1024" y="450"/>
                      <a:pt x="1059" y="446"/>
                      <a:pt x="1063" y="445"/>
                    </a:cubicBezTo>
                    <a:cubicBezTo>
                      <a:pt x="1066" y="445"/>
                      <a:pt x="1069" y="445"/>
                      <a:pt x="1073" y="447"/>
                    </a:cubicBezTo>
                    <a:cubicBezTo>
                      <a:pt x="1075" y="448"/>
                      <a:pt x="1077" y="448"/>
                      <a:pt x="1079" y="449"/>
                    </a:cubicBezTo>
                    <a:cubicBezTo>
                      <a:pt x="1086" y="451"/>
                      <a:pt x="1079" y="458"/>
                      <a:pt x="1079" y="458"/>
                    </a:cubicBezTo>
                    <a:cubicBezTo>
                      <a:pt x="1085" y="457"/>
                      <a:pt x="1094" y="451"/>
                      <a:pt x="1099" y="451"/>
                    </a:cubicBezTo>
                    <a:cubicBezTo>
                      <a:pt x="1113" y="452"/>
                      <a:pt x="1104" y="458"/>
                      <a:pt x="1114" y="463"/>
                    </a:cubicBezTo>
                    <a:cubicBezTo>
                      <a:pt x="1116" y="464"/>
                      <a:pt x="1123" y="466"/>
                      <a:pt x="1123" y="469"/>
                    </a:cubicBezTo>
                    <a:cubicBezTo>
                      <a:pt x="1123" y="470"/>
                      <a:pt x="1121" y="481"/>
                      <a:pt x="1122" y="482"/>
                    </a:cubicBezTo>
                    <a:cubicBezTo>
                      <a:pt x="1125" y="485"/>
                      <a:pt x="1127" y="474"/>
                      <a:pt x="1131" y="472"/>
                    </a:cubicBezTo>
                    <a:cubicBezTo>
                      <a:pt x="1131" y="472"/>
                      <a:pt x="1131" y="471"/>
                      <a:pt x="1131" y="471"/>
                    </a:cubicBezTo>
                    <a:cubicBezTo>
                      <a:pt x="1131" y="464"/>
                      <a:pt x="1106" y="456"/>
                      <a:pt x="1112" y="449"/>
                    </a:cubicBezTo>
                    <a:cubicBezTo>
                      <a:pt x="1118" y="442"/>
                      <a:pt x="1125" y="448"/>
                      <a:pt x="1135" y="452"/>
                    </a:cubicBezTo>
                    <a:cubicBezTo>
                      <a:pt x="1136" y="453"/>
                      <a:pt x="1147" y="454"/>
                      <a:pt x="1145" y="451"/>
                    </a:cubicBezTo>
                    <a:cubicBezTo>
                      <a:pt x="1145" y="449"/>
                      <a:pt x="1127" y="446"/>
                      <a:pt x="1128" y="443"/>
                    </a:cubicBezTo>
                    <a:cubicBezTo>
                      <a:pt x="1130" y="437"/>
                      <a:pt x="1156" y="444"/>
                      <a:pt x="1159" y="446"/>
                    </a:cubicBezTo>
                    <a:cubicBezTo>
                      <a:pt x="1163" y="448"/>
                      <a:pt x="1176" y="448"/>
                      <a:pt x="1172" y="447"/>
                    </a:cubicBezTo>
                    <a:cubicBezTo>
                      <a:pt x="1163" y="446"/>
                      <a:pt x="1157" y="440"/>
                      <a:pt x="1149" y="437"/>
                    </a:cubicBezTo>
                    <a:cubicBezTo>
                      <a:pt x="1147" y="437"/>
                      <a:pt x="1138" y="439"/>
                      <a:pt x="1136" y="437"/>
                    </a:cubicBezTo>
                    <a:cubicBezTo>
                      <a:pt x="1136" y="436"/>
                      <a:pt x="1147" y="426"/>
                      <a:pt x="1142" y="425"/>
                    </a:cubicBezTo>
                    <a:cubicBezTo>
                      <a:pt x="1127" y="421"/>
                      <a:pt x="1112" y="449"/>
                      <a:pt x="1095" y="439"/>
                    </a:cubicBezTo>
                    <a:cubicBezTo>
                      <a:pt x="1093" y="438"/>
                      <a:pt x="1095" y="437"/>
                      <a:pt x="1096" y="437"/>
                    </a:cubicBezTo>
                    <a:cubicBezTo>
                      <a:pt x="1107" y="436"/>
                      <a:pt x="1100" y="432"/>
                      <a:pt x="1094" y="429"/>
                    </a:cubicBezTo>
                    <a:cubicBezTo>
                      <a:pt x="1091" y="428"/>
                      <a:pt x="1054" y="450"/>
                      <a:pt x="1049" y="439"/>
                    </a:cubicBezTo>
                    <a:cubicBezTo>
                      <a:pt x="1041" y="421"/>
                      <a:pt x="1057" y="431"/>
                      <a:pt x="1061" y="424"/>
                    </a:cubicBezTo>
                    <a:cubicBezTo>
                      <a:pt x="1065" y="418"/>
                      <a:pt x="1040" y="417"/>
                      <a:pt x="1074" y="402"/>
                    </a:cubicBezTo>
                    <a:cubicBezTo>
                      <a:pt x="1090" y="396"/>
                      <a:pt x="1113" y="410"/>
                      <a:pt x="1104" y="404"/>
                    </a:cubicBezTo>
                    <a:cubicBezTo>
                      <a:pt x="1097" y="399"/>
                      <a:pt x="1114" y="395"/>
                      <a:pt x="1117" y="395"/>
                    </a:cubicBezTo>
                    <a:cubicBezTo>
                      <a:pt x="1122" y="394"/>
                      <a:pt x="1149" y="412"/>
                      <a:pt x="1155" y="405"/>
                    </a:cubicBezTo>
                    <a:cubicBezTo>
                      <a:pt x="1155" y="404"/>
                      <a:pt x="1153" y="403"/>
                      <a:pt x="1152" y="402"/>
                    </a:cubicBezTo>
                    <a:cubicBezTo>
                      <a:pt x="1149" y="400"/>
                      <a:pt x="1114" y="391"/>
                      <a:pt x="1115" y="389"/>
                    </a:cubicBezTo>
                    <a:cubicBezTo>
                      <a:pt x="1120" y="370"/>
                      <a:pt x="1163" y="392"/>
                      <a:pt x="1164" y="390"/>
                    </a:cubicBezTo>
                    <a:cubicBezTo>
                      <a:pt x="1169" y="383"/>
                      <a:pt x="1134" y="380"/>
                      <a:pt x="1136" y="377"/>
                    </a:cubicBezTo>
                    <a:cubicBezTo>
                      <a:pt x="1141" y="367"/>
                      <a:pt x="1169" y="373"/>
                      <a:pt x="1170" y="371"/>
                    </a:cubicBezTo>
                    <a:cubicBezTo>
                      <a:pt x="1170" y="370"/>
                      <a:pt x="1166" y="368"/>
                      <a:pt x="1165" y="367"/>
                    </a:cubicBezTo>
                    <a:cubicBezTo>
                      <a:pt x="1158" y="361"/>
                      <a:pt x="1150" y="361"/>
                      <a:pt x="1139" y="364"/>
                    </a:cubicBezTo>
                    <a:cubicBezTo>
                      <a:pt x="1138" y="365"/>
                      <a:pt x="1133" y="368"/>
                      <a:pt x="1133" y="366"/>
                    </a:cubicBezTo>
                    <a:cubicBezTo>
                      <a:pt x="1131" y="361"/>
                      <a:pt x="1140" y="359"/>
                      <a:pt x="1142" y="357"/>
                    </a:cubicBezTo>
                    <a:cubicBezTo>
                      <a:pt x="1143" y="356"/>
                      <a:pt x="1136" y="356"/>
                      <a:pt x="1152" y="339"/>
                    </a:cubicBezTo>
                    <a:cubicBezTo>
                      <a:pt x="1159" y="331"/>
                      <a:pt x="1161" y="336"/>
                      <a:pt x="1178" y="328"/>
                    </a:cubicBezTo>
                    <a:cubicBezTo>
                      <a:pt x="1180" y="327"/>
                      <a:pt x="1197" y="327"/>
                      <a:pt x="1197" y="326"/>
                    </a:cubicBezTo>
                    <a:cubicBezTo>
                      <a:pt x="1196" y="323"/>
                      <a:pt x="1189" y="325"/>
                      <a:pt x="1189" y="322"/>
                    </a:cubicBezTo>
                    <a:cubicBezTo>
                      <a:pt x="1189" y="320"/>
                      <a:pt x="1192" y="314"/>
                      <a:pt x="1191" y="313"/>
                    </a:cubicBezTo>
                    <a:cubicBezTo>
                      <a:pt x="1189" y="313"/>
                      <a:pt x="1180" y="317"/>
                      <a:pt x="1183" y="312"/>
                    </a:cubicBezTo>
                    <a:cubicBezTo>
                      <a:pt x="1188" y="304"/>
                      <a:pt x="1193" y="297"/>
                      <a:pt x="1198" y="289"/>
                    </a:cubicBezTo>
                    <a:cubicBezTo>
                      <a:pt x="1201" y="286"/>
                      <a:pt x="1195" y="280"/>
                      <a:pt x="1197" y="278"/>
                    </a:cubicBezTo>
                    <a:cubicBezTo>
                      <a:pt x="1202" y="271"/>
                      <a:pt x="1214" y="272"/>
                      <a:pt x="1217" y="282"/>
                    </a:cubicBezTo>
                    <a:cubicBezTo>
                      <a:pt x="1217" y="284"/>
                      <a:pt x="1213" y="289"/>
                      <a:pt x="1216" y="289"/>
                    </a:cubicBezTo>
                    <a:cubicBezTo>
                      <a:pt x="1219" y="290"/>
                      <a:pt x="1224" y="286"/>
                      <a:pt x="1227" y="291"/>
                    </a:cubicBezTo>
                    <a:cubicBezTo>
                      <a:pt x="1230" y="297"/>
                      <a:pt x="1224" y="312"/>
                      <a:pt x="1228" y="313"/>
                    </a:cubicBezTo>
                    <a:cubicBezTo>
                      <a:pt x="1232" y="314"/>
                      <a:pt x="1230" y="294"/>
                      <a:pt x="1233" y="293"/>
                    </a:cubicBezTo>
                    <a:cubicBezTo>
                      <a:pt x="1237" y="293"/>
                      <a:pt x="1235" y="302"/>
                      <a:pt x="1237" y="304"/>
                    </a:cubicBezTo>
                    <a:cubicBezTo>
                      <a:pt x="1249" y="316"/>
                      <a:pt x="1242" y="301"/>
                      <a:pt x="1243" y="300"/>
                    </a:cubicBezTo>
                    <a:cubicBezTo>
                      <a:pt x="1249" y="297"/>
                      <a:pt x="1273" y="305"/>
                      <a:pt x="1273" y="305"/>
                    </a:cubicBezTo>
                    <a:cubicBezTo>
                      <a:pt x="1274" y="303"/>
                      <a:pt x="1271" y="302"/>
                      <a:pt x="1270" y="301"/>
                    </a:cubicBezTo>
                    <a:cubicBezTo>
                      <a:pt x="1268" y="299"/>
                      <a:pt x="1221" y="284"/>
                      <a:pt x="1223" y="277"/>
                    </a:cubicBezTo>
                    <a:cubicBezTo>
                      <a:pt x="1226" y="267"/>
                      <a:pt x="1255" y="260"/>
                      <a:pt x="1261" y="265"/>
                    </a:cubicBezTo>
                    <a:cubicBezTo>
                      <a:pt x="1264" y="267"/>
                      <a:pt x="1258" y="269"/>
                      <a:pt x="1259" y="271"/>
                    </a:cubicBezTo>
                    <a:cubicBezTo>
                      <a:pt x="1260" y="276"/>
                      <a:pt x="1276" y="289"/>
                      <a:pt x="1281" y="293"/>
                    </a:cubicBezTo>
                    <a:cubicBezTo>
                      <a:pt x="1287" y="297"/>
                      <a:pt x="1301" y="292"/>
                      <a:pt x="1306" y="299"/>
                    </a:cubicBezTo>
                    <a:cubicBezTo>
                      <a:pt x="1311" y="310"/>
                      <a:pt x="1284" y="304"/>
                      <a:pt x="1287" y="310"/>
                    </a:cubicBezTo>
                    <a:cubicBezTo>
                      <a:pt x="1287" y="311"/>
                      <a:pt x="1287" y="311"/>
                      <a:pt x="1287" y="311"/>
                    </a:cubicBezTo>
                    <a:cubicBezTo>
                      <a:pt x="1289" y="311"/>
                      <a:pt x="1290" y="311"/>
                      <a:pt x="1291" y="310"/>
                    </a:cubicBezTo>
                    <a:cubicBezTo>
                      <a:pt x="1294" y="308"/>
                      <a:pt x="1309" y="321"/>
                      <a:pt x="1317" y="316"/>
                    </a:cubicBezTo>
                    <a:cubicBezTo>
                      <a:pt x="1319" y="314"/>
                      <a:pt x="1313" y="311"/>
                      <a:pt x="1312" y="310"/>
                    </a:cubicBezTo>
                    <a:cubicBezTo>
                      <a:pt x="1309" y="305"/>
                      <a:pt x="1314" y="300"/>
                      <a:pt x="1309" y="295"/>
                    </a:cubicBezTo>
                    <a:cubicBezTo>
                      <a:pt x="1299" y="284"/>
                      <a:pt x="1279" y="295"/>
                      <a:pt x="1272" y="278"/>
                    </a:cubicBezTo>
                    <a:cubicBezTo>
                      <a:pt x="1268" y="269"/>
                      <a:pt x="1286" y="262"/>
                      <a:pt x="1292" y="267"/>
                    </a:cubicBezTo>
                    <a:cubicBezTo>
                      <a:pt x="1292" y="267"/>
                      <a:pt x="1296" y="270"/>
                      <a:pt x="1295" y="267"/>
                    </a:cubicBezTo>
                    <a:cubicBezTo>
                      <a:pt x="1291" y="250"/>
                      <a:pt x="1271" y="275"/>
                      <a:pt x="1267" y="259"/>
                    </a:cubicBezTo>
                    <a:cubicBezTo>
                      <a:pt x="1262" y="238"/>
                      <a:pt x="1326" y="213"/>
                      <a:pt x="1341" y="222"/>
                    </a:cubicBezTo>
                    <a:cubicBezTo>
                      <a:pt x="1343" y="223"/>
                      <a:pt x="1341" y="226"/>
                      <a:pt x="1340" y="227"/>
                    </a:cubicBezTo>
                    <a:cubicBezTo>
                      <a:pt x="1332" y="233"/>
                      <a:pt x="1331" y="266"/>
                      <a:pt x="1330" y="277"/>
                    </a:cubicBezTo>
                    <a:cubicBezTo>
                      <a:pt x="1330" y="278"/>
                      <a:pt x="1317" y="287"/>
                      <a:pt x="1320" y="288"/>
                    </a:cubicBezTo>
                    <a:cubicBezTo>
                      <a:pt x="1338" y="296"/>
                      <a:pt x="1335" y="257"/>
                      <a:pt x="1338" y="254"/>
                    </a:cubicBezTo>
                    <a:cubicBezTo>
                      <a:pt x="1342" y="251"/>
                      <a:pt x="1366" y="257"/>
                      <a:pt x="1372" y="258"/>
                    </a:cubicBezTo>
                    <a:cubicBezTo>
                      <a:pt x="1376" y="259"/>
                      <a:pt x="1364" y="255"/>
                      <a:pt x="1360" y="253"/>
                    </a:cubicBezTo>
                    <a:cubicBezTo>
                      <a:pt x="1352" y="251"/>
                      <a:pt x="1342" y="247"/>
                      <a:pt x="1346" y="237"/>
                    </a:cubicBezTo>
                    <a:cubicBezTo>
                      <a:pt x="1346" y="236"/>
                      <a:pt x="1358" y="215"/>
                      <a:pt x="1361" y="217"/>
                    </a:cubicBezTo>
                    <a:cubicBezTo>
                      <a:pt x="1364" y="219"/>
                      <a:pt x="1359" y="231"/>
                      <a:pt x="1362" y="229"/>
                    </a:cubicBezTo>
                    <a:cubicBezTo>
                      <a:pt x="1367" y="224"/>
                      <a:pt x="1371" y="203"/>
                      <a:pt x="1375" y="201"/>
                    </a:cubicBezTo>
                    <a:cubicBezTo>
                      <a:pt x="1377" y="201"/>
                      <a:pt x="1375" y="215"/>
                      <a:pt x="1380" y="215"/>
                    </a:cubicBezTo>
                    <a:cubicBezTo>
                      <a:pt x="1387" y="215"/>
                      <a:pt x="1381" y="193"/>
                      <a:pt x="1388" y="196"/>
                    </a:cubicBezTo>
                    <a:cubicBezTo>
                      <a:pt x="1400" y="201"/>
                      <a:pt x="1396" y="260"/>
                      <a:pt x="1387" y="265"/>
                    </a:cubicBezTo>
                    <a:cubicBezTo>
                      <a:pt x="1382" y="269"/>
                      <a:pt x="1389" y="275"/>
                      <a:pt x="1384" y="279"/>
                    </a:cubicBezTo>
                    <a:cubicBezTo>
                      <a:pt x="1378" y="284"/>
                      <a:pt x="1362" y="295"/>
                      <a:pt x="1362" y="299"/>
                    </a:cubicBezTo>
                    <a:cubicBezTo>
                      <a:pt x="1361" y="302"/>
                      <a:pt x="1351" y="306"/>
                      <a:pt x="1354" y="309"/>
                    </a:cubicBezTo>
                    <a:cubicBezTo>
                      <a:pt x="1358" y="313"/>
                      <a:pt x="1363" y="303"/>
                      <a:pt x="1365" y="302"/>
                    </a:cubicBezTo>
                    <a:cubicBezTo>
                      <a:pt x="1369" y="298"/>
                      <a:pt x="1385" y="292"/>
                      <a:pt x="1387" y="289"/>
                    </a:cubicBezTo>
                    <a:cubicBezTo>
                      <a:pt x="1391" y="283"/>
                      <a:pt x="1400" y="270"/>
                      <a:pt x="1401" y="264"/>
                    </a:cubicBezTo>
                    <a:cubicBezTo>
                      <a:pt x="1402" y="263"/>
                      <a:pt x="1403" y="259"/>
                      <a:pt x="1403" y="259"/>
                    </a:cubicBezTo>
                    <a:cubicBezTo>
                      <a:pt x="1407" y="257"/>
                      <a:pt x="1433" y="278"/>
                      <a:pt x="1437" y="273"/>
                    </a:cubicBezTo>
                    <a:cubicBezTo>
                      <a:pt x="1438" y="272"/>
                      <a:pt x="1405" y="253"/>
                      <a:pt x="1404" y="250"/>
                    </a:cubicBezTo>
                    <a:cubicBezTo>
                      <a:pt x="1404" y="246"/>
                      <a:pt x="1410" y="243"/>
                      <a:pt x="1410" y="239"/>
                    </a:cubicBezTo>
                    <a:cubicBezTo>
                      <a:pt x="1410" y="235"/>
                      <a:pt x="1403" y="233"/>
                      <a:pt x="1404" y="230"/>
                    </a:cubicBezTo>
                    <a:cubicBezTo>
                      <a:pt x="1405" y="228"/>
                      <a:pt x="1410" y="230"/>
                      <a:pt x="1412" y="229"/>
                    </a:cubicBezTo>
                    <a:cubicBezTo>
                      <a:pt x="1439" y="222"/>
                      <a:pt x="1430" y="208"/>
                      <a:pt x="1456" y="200"/>
                    </a:cubicBezTo>
                    <a:cubicBezTo>
                      <a:pt x="1462" y="197"/>
                      <a:pt x="1454" y="204"/>
                      <a:pt x="1452" y="204"/>
                    </a:cubicBezTo>
                    <a:cubicBezTo>
                      <a:pt x="1441" y="210"/>
                      <a:pt x="1441" y="222"/>
                      <a:pt x="1450" y="226"/>
                    </a:cubicBezTo>
                    <a:cubicBezTo>
                      <a:pt x="1455" y="227"/>
                      <a:pt x="1450" y="214"/>
                      <a:pt x="1459" y="212"/>
                    </a:cubicBezTo>
                    <a:cubicBezTo>
                      <a:pt x="1473" y="209"/>
                      <a:pt x="1460" y="222"/>
                      <a:pt x="1463" y="222"/>
                    </a:cubicBezTo>
                    <a:cubicBezTo>
                      <a:pt x="1471" y="223"/>
                      <a:pt x="1469" y="213"/>
                      <a:pt x="1469" y="209"/>
                    </a:cubicBezTo>
                    <a:cubicBezTo>
                      <a:pt x="1470" y="204"/>
                      <a:pt x="1480" y="209"/>
                      <a:pt x="1480" y="206"/>
                    </a:cubicBezTo>
                    <a:cubicBezTo>
                      <a:pt x="1480" y="203"/>
                      <a:pt x="1459" y="196"/>
                      <a:pt x="1478" y="188"/>
                    </a:cubicBezTo>
                    <a:cubicBezTo>
                      <a:pt x="1478" y="188"/>
                      <a:pt x="1479" y="187"/>
                      <a:pt x="1479" y="187"/>
                    </a:cubicBezTo>
                    <a:cubicBezTo>
                      <a:pt x="1495" y="183"/>
                      <a:pt x="1538" y="235"/>
                      <a:pt x="1546" y="234"/>
                    </a:cubicBezTo>
                    <a:cubicBezTo>
                      <a:pt x="1552" y="233"/>
                      <a:pt x="1544" y="223"/>
                      <a:pt x="1541" y="221"/>
                    </a:cubicBezTo>
                    <a:cubicBezTo>
                      <a:pt x="1525" y="211"/>
                      <a:pt x="1545" y="222"/>
                      <a:pt x="1541" y="214"/>
                    </a:cubicBezTo>
                    <a:cubicBezTo>
                      <a:pt x="1539" y="209"/>
                      <a:pt x="1532" y="210"/>
                      <a:pt x="1531" y="201"/>
                    </a:cubicBezTo>
                    <a:cubicBezTo>
                      <a:pt x="1531" y="199"/>
                      <a:pt x="1534" y="199"/>
                      <a:pt x="1533" y="197"/>
                    </a:cubicBezTo>
                    <a:cubicBezTo>
                      <a:pt x="1526" y="186"/>
                      <a:pt x="1553" y="209"/>
                      <a:pt x="1545" y="191"/>
                    </a:cubicBezTo>
                    <a:cubicBezTo>
                      <a:pt x="1544" y="189"/>
                      <a:pt x="1552" y="188"/>
                      <a:pt x="1550" y="186"/>
                    </a:cubicBezTo>
                    <a:cubicBezTo>
                      <a:pt x="1547" y="183"/>
                      <a:pt x="1523" y="195"/>
                      <a:pt x="1522" y="186"/>
                    </a:cubicBezTo>
                    <a:cubicBezTo>
                      <a:pt x="1521" y="182"/>
                      <a:pt x="1541" y="182"/>
                      <a:pt x="1544" y="179"/>
                    </a:cubicBezTo>
                    <a:cubicBezTo>
                      <a:pt x="1544" y="178"/>
                      <a:pt x="1550" y="174"/>
                      <a:pt x="1548" y="173"/>
                    </a:cubicBezTo>
                    <a:cubicBezTo>
                      <a:pt x="1541" y="170"/>
                      <a:pt x="1523" y="184"/>
                      <a:pt x="1514" y="182"/>
                    </a:cubicBezTo>
                    <a:cubicBezTo>
                      <a:pt x="1510" y="181"/>
                      <a:pt x="1492" y="175"/>
                      <a:pt x="1491" y="172"/>
                    </a:cubicBezTo>
                    <a:cubicBezTo>
                      <a:pt x="1491" y="169"/>
                      <a:pt x="1497" y="164"/>
                      <a:pt x="1494" y="163"/>
                    </a:cubicBezTo>
                    <a:cubicBezTo>
                      <a:pt x="1487" y="161"/>
                      <a:pt x="1472" y="168"/>
                      <a:pt x="1469" y="158"/>
                    </a:cubicBezTo>
                    <a:cubicBezTo>
                      <a:pt x="1468" y="156"/>
                      <a:pt x="1487" y="146"/>
                      <a:pt x="1490" y="148"/>
                    </a:cubicBezTo>
                    <a:cubicBezTo>
                      <a:pt x="1491" y="149"/>
                      <a:pt x="1489" y="151"/>
                      <a:pt x="1490" y="152"/>
                    </a:cubicBezTo>
                    <a:cubicBezTo>
                      <a:pt x="1493" y="168"/>
                      <a:pt x="1495" y="138"/>
                      <a:pt x="1502" y="140"/>
                    </a:cubicBezTo>
                    <a:cubicBezTo>
                      <a:pt x="1508" y="141"/>
                      <a:pt x="1521" y="166"/>
                      <a:pt x="1528" y="168"/>
                    </a:cubicBezTo>
                    <a:cubicBezTo>
                      <a:pt x="1529" y="168"/>
                      <a:pt x="1528" y="159"/>
                      <a:pt x="1528" y="159"/>
                    </a:cubicBezTo>
                    <a:cubicBezTo>
                      <a:pt x="1532" y="156"/>
                      <a:pt x="1522" y="157"/>
                      <a:pt x="1522" y="151"/>
                    </a:cubicBezTo>
                    <a:cubicBezTo>
                      <a:pt x="1523" y="148"/>
                      <a:pt x="1534" y="142"/>
                      <a:pt x="1538" y="140"/>
                    </a:cubicBezTo>
                    <a:cubicBezTo>
                      <a:pt x="1538" y="140"/>
                      <a:pt x="1540" y="139"/>
                      <a:pt x="1540" y="139"/>
                    </a:cubicBezTo>
                    <a:cubicBezTo>
                      <a:pt x="1542" y="140"/>
                      <a:pt x="1543" y="141"/>
                      <a:pt x="1541" y="142"/>
                    </a:cubicBezTo>
                    <a:cubicBezTo>
                      <a:pt x="1533" y="150"/>
                      <a:pt x="1544" y="143"/>
                      <a:pt x="1547" y="142"/>
                    </a:cubicBezTo>
                    <a:cubicBezTo>
                      <a:pt x="1553" y="141"/>
                      <a:pt x="1545" y="153"/>
                      <a:pt x="1551" y="153"/>
                    </a:cubicBezTo>
                    <a:cubicBezTo>
                      <a:pt x="1551" y="154"/>
                      <a:pt x="1564" y="132"/>
                      <a:pt x="1568" y="147"/>
                    </a:cubicBezTo>
                    <a:cubicBezTo>
                      <a:pt x="1569" y="150"/>
                      <a:pt x="1564" y="152"/>
                      <a:pt x="1563" y="154"/>
                    </a:cubicBezTo>
                    <a:cubicBezTo>
                      <a:pt x="1561" y="157"/>
                      <a:pt x="1569" y="164"/>
                      <a:pt x="1563" y="167"/>
                    </a:cubicBezTo>
                    <a:cubicBezTo>
                      <a:pt x="1563" y="167"/>
                      <a:pt x="1560" y="168"/>
                      <a:pt x="1561" y="169"/>
                    </a:cubicBezTo>
                    <a:cubicBezTo>
                      <a:pt x="1563" y="171"/>
                      <a:pt x="1573" y="169"/>
                      <a:pt x="1577" y="169"/>
                    </a:cubicBezTo>
                    <a:cubicBezTo>
                      <a:pt x="1580" y="170"/>
                      <a:pt x="1588" y="176"/>
                      <a:pt x="1589" y="171"/>
                    </a:cubicBezTo>
                    <a:cubicBezTo>
                      <a:pt x="1590" y="168"/>
                      <a:pt x="1556" y="166"/>
                      <a:pt x="1573" y="151"/>
                    </a:cubicBezTo>
                    <a:cubicBezTo>
                      <a:pt x="1573" y="151"/>
                      <a:pt x="1574" y="150"/>
                      <a:pt x="1574" y="150"/>
                    </a:cubicBezTo>
                    <a:cubicBezTo>
                      <a:pt x="1583" y="146"/>
                      <a:pt x="1591" y="157"/>
                      <a:pt x="1595" y="157"/>
                    </a:cubicBezTo>
                    <a:cubicBezTo>
                      <a:pt x="1598" y="156"/>
                      <a:pt x="1627" y="155"/>
                      <a:pt x="1627" y="160"/>
                    </a:cubicBezTo>
                    <a:cubicBezTo>
                      <a:pt x="1627" y="177"/>
                      <a:pt x="1565" y="178"/>
                      <a:pt x="1565" y="185"/>
                    </a:cubicBezTo>
                    <a:cubicBezTo>
                      <a:pt x="1565" y="185"/>
                      <a:pt x="1579" y="182"/>
                      <a:pt x="1581" y="182"/>
                    </a:cubicBezTo>
                    <a:cubicBezTo>
                      <a:pt x="1594" y="180"/>
                      <a:pt x="1613" y="180"/>
                      <a:pt x="1623" y="172"/>
                    </a:cubicBezTo>
                    <a:cubicBezTo>
                      <a:pt x="1625" y="171"/>
                      <a:pt x="1627" y="169"/>
                      <a:pt x="1629" y="169"/>
                    </a:cubicBezTo>
                    <a:cubicBezTo>
                      <a:pt x="1630" y="169"/>
                      <a:pt x="1630" y="169"/>
                      <a:pt x="1630" y="170"/>
                    </a:cubicBezTo>
                    <a:cubicBezTo>
                      <a:pt x="1631" y="172"/>
                      <a:pt x="1629" y="181"/>
                      <a:pt x="1630" y="186"/>
                    </a:cubicBezTo>
                    <a:cubicBezTo>
                      <a:pt x="1631" y="188"/>
                      <a:pt x="1644" y="184"/>
                      <a:pt x="1642" y="196"/>
                    </a:cubicBezTo>
                    <a:cubicBezTo>
                      <a:pt x="1642" y="197"/>
                      <a:pt x="1637" y="199"/>
                      <a:pt x="1638" y="200"/>
                    </a:cubicBezTo>
                    <a:cubicBezTo>
                      <a:pt x="1642" y="200"/>
                      <a:pt x="1652" y="190"/>
                      <a:pt x="1657" y="192"/>
                    </a:cubicBezTo>
                    <a:cubicBezTo>
                      <a:pt x="1661" y="193"/>
                      <a:pt x="1657" y="200"/>
                      <a:pt x="1657" y="200"/>
                    </a:cubicBezTo>
                    <a:cubicBezTo>
                      <a:pt x="1659" y="200"/>
                      <a:pt x="1662" y="197"/>
                      <a:pt x="1664" y="196"/>
                    </a:cubicBezTo>
                    <a:cubicBezTo>
                      <a:pt x="1696" y="186"/>
                      <a:pt x="1647" y="189"/>
                      <a:pt x="1644" y="177"/>
                    </a:cubicBezTo>
                    <a:cubicBezTo>
                      <a:pt x="1644" y="173"/>
                      <a:pt x="1668" y="176"/>
                      <a:pt x="1665" y="169"/>
                    </a:cubicBezTo>
                    <a:cubicBezTo>
                      <a:pt x="1664" y="167"/>
                      <a:pt x="1656" y="168"/>
                      <a:pt x="1656" y="165"/>
                    </a:cubicBezTo>
                    <a:cubicBezTo>
                      <a:pt x="1656" y="164"/>
                      <a:pt x="1671" y="161"/>
                      <a:pt x="1665" y="160"/>
                    </a:cubicBezTo>
                    <a:cubicBezTo>
                      <a:pt x="1663" y="160"/>
                      <a:pt x="1648" y="159"/>
                      <a:pt x="1650" y="157"/>
                    </a:cubicBezTo>
                    <a:cubicBezTo>
                      <a:pt x="1653" y="153"/>
                      <a:pt x="1676" y="155"/>
                      <a:pt x="1676" y="152"/>
                    </a:cubicBezTo>
                    <a:cubicBezTo>
                      <a:pt x="1676" y="149"/>
                      <a:pt x="1655" y="152"/>
                      <a:pt x="1656" y="150"/>
                    </a:cubicBezTo>
                    <a:cubicBezTo>
                      <a:pt x="1658" y="145"/>
                      <a:pt x="1684" y="145"/>
                      <a:pt x="1683" y="143"/>
                    </a:cubicBezTo>
                    <a:cubicBezTo>
                      <a:pt x="1683" y="142"/>
                      <a:pt x="1670" y="141"/>
                      <a:pt x="1670" y="141"/>
                    </a:cubicBezTo>
                    <a:cubicBezTo>
                      <a:pt x="1667" y="137"/>
                      <a:pt x="1705" y="113"/>
                      <a:pt x="1709" y="112"/>
                    </a:cubicBezTo>
                    <a:cubicBezTo>
                      <a:pt x="1717" y="110"/>
                      <a:pt x="1748" y="119"/>
                      <a:pt x="1750" y="118"/>
                    </a:cubicBezTo>
                    <a:cubicBezTo>
                      <a:pt x="1757" y="113"/>
                      <a:pt x="1727" y="113"/>
                      <a:pt x="1727" y="104"/>
                    </a:cubicBezTo>
                    <a:cubicBezTo>
                      <a:pt x="1727" y="100"/>
                      <a:pt x="1739" y="97"/>
                      <a:pt x="1741" y="94"/>
                    </a:cubicBezTo>
                    <a:cubicBezTo>
                      <a:pt x="1745" y="91"/>
                      <a:pt x="1741" y="80"/>
                      <a:pt x="1750" y="80"/>
                    </a:cubicBezTo>
                    <a:cubicBezTo>
                      <a:pt x="1751" y="80"/>
                      <a:pt x="1762" y="82"/>
                      <a:pt x="1763" y="84"/>
                    </a:cubicBezTo>
                    <a:cubicBezTo>
                      <a:pt x="1765" y="86"/>
                      <a:pt x="1787" y="99"/>
                      <a:pt x="1784" y="87"/>
                    </a:cubicBezTo>
                    <a:cubicBezTo>
                      <a:pt x="1780" y="75"/>
                      <a:pt x="1762" y="71"/>
                      <a:pt x="1750" y="68"/>
                    </a:cubicBezTo>
                    <a:cubicBezTo>
                      <a:pt x="1748" y="68"/>
                      <a:pt x="1739" y="69"/>
                      <a:pt x="1740" y="66"/>
                    </a:cubicBezTo>
                    <a:cubicBezTo>
                      <a:pt x="1745" y="34"/>
                      <a:pt x="1762" y="71"/>
                      <a:pt x="1775" y="66"/>
                    </a:cubicBezTo>
                    <a:cubicBezTo>
                      <a:pt x="1777" y="65"/>
                      <a:pt x="1773" y="55"/>
                      <a:pt x="1772" y="54"/>
                    </a:cubicBezTo>
                    <a:cubicBezTo>
                      <a:pt x="1771" y="51"/>
                      <a:pt x="1786" y="53"/>
                      <a:pt x="1781" y="50"/>
                    </a:cubicBezTo>
                    <a:cubicBezTo>
                      <a:pt x="1780" y="50"/>
                      <a:pt x="1772" y="47"/>
                      <a:pt x="1772" y="46"/>
                    </a:cubicBezTo>
                    <a:cubicBezTo>
                      <a:pt x="1773" y="45"/>
                      <a:pt x="1767" y="40"/>
                      <a:pt x="1771" y="39"/>
                    </a:cubicBezTo>
                    <a:cubicBezTo>
                      <a:pt x="1781" y="37"/>
                      <a:pt x="1771" y="34"/>
                      <a:pt x="1772" y="34"/>
                    </a:cubicBezTo>
                    <a:cubicBezTo>
                      <a:pt x="1786" y="27"/>
                      <a:pt x="1793" y="46"/>
                      <a:pt x="1793" y="46"/>
                    </a:cubicBezTo>
                    <a:cubicBezTo>
                      <a:pt x="1804" y="47"/>
                      <a:pt x="1808" y="29"/>
                      <a:pt x="1813" y="38"/>
                    </a:cubicBezTo>
                    <a:cubicBezTo>
                      <a:pt x="1817" y="43"/>
                      <a:pt x="1794" y="50"/>
                      <a:pt x="1800" y="52"/>
                    </a:cubicBezTo>
                    <a:cubicBezTo>
                      <a:pt x="1809" y="54"/>
                      <a:pt x="1821" y="43"/>
                      <a:pt x="1821" y="43"/>
                    </a:cubicBezTo>
                    <a:cubicBezTo>
                      <a:pt x="1825" y="46"/>
                      <a:pt x="1832" y="55"/>
                      <a:pt x="1830" y="61"/>
                    </a:cubicBezTo>
                    <a:cubicBezTo>
                      <a:pt x="1830" y="61"/>
                      <a:pt x="1828" y="64"/>
                      <a:pt x="1830" y="64"/>
                    </a:cubicBezTo>
                    <a:cubicBezTo>
                      <a:pt x="1849" y="64"/>
                      <a:pt x="1836" y="35"/>
                      <a:pt x="1839" y="35"/>
                    </a:cubicBezTo>
                    <a:cubicBezTo>
                      <a:pt x="1840" y="34"/>
                      <a:pt x="1842" y="35"/>
                      <a:pt x="1843" y="35"/>
                    </a:cubicBezTo>
                    <a:cubicBezTo>
                      <a:pt x="1862" y="44"/>
                      <a:pt x="1844" y="53"/>
                      <a:pt x="1847" y="55"/>
                    </a:cubicBezTo>
                    <a:cubicBezTo>
                      <a:pt x="1847" y="55"/>
                      <a:pt x="1847" y="56"/>
                      <a:pt x="1848" y="56"/>
                    </a:cubicBezTo>
                    <a:cubicBezTo>
                      <a:pt x="1850" y="57"/>
                      <a:pt x="1851" y="53"/>
                      <a:pt x="1852" y="52"/>
                    </a:cubicBezTo>
                    <a:cubicBezTo>
                      <a:pt x="1855" y="49"/>
                      <a:pt x="1866" y="47"/>
                      <a:pt x="1870" y="48"/>
                    </a:cubicBezTo>
                    <a:cubicBezTo>
                      <a:pt x="1871" y="48"/>
                      <a:pt x="1875" y="56"/>
                      <a:pt x="1877" y="52"/>
                    </a:cubicBezTo>
                    <a:cubicBezTo>
                      <a:pt x="1878" y="49"/>
                      <a:pt x="1886" y="44"/>
                      <a:pt x="1888" y="48"/>
                    </a:cubicBezTo>
                    <a:cubicBezTo>
                      <a:pt x="1891" y="54"/>
                      <a:pt x="1837" y="95"/>
                      <a:pt x="1822" y="104"/>
                    </a:cubicBezTo>
                    <a:cubicBezTo>
                      <a:pt x="1821" y="105"/>
                      <a:pt x="1815" y="108"/>
                      <a:pt x="1815" y="109"/>
                    </a:cubicBezTo>
                    <a:cubicBezTo>
                      <a:pt x="1816" y="112"/>
                      <a:pt x="1830" y="103"/>
                      <a:pt x="1833" y="109"/>
                    </a:cubicBezTo>
                    <a:cubicBezTo>
                      <a:pt x="1835" y="116"/>
                      <a:pt x="1813" y="112"/>
                      <a:pt x="1814" y="115"/>
                    </a:cubicBezTo>
                    <a:cubicBezTo>
                      <a:pt x="1815" y="121"/>
                      <a:pt x="1831" y="114"/>
                      <a:pt x="1832" y="118"/>
                    </a:cubicBezTo>
                    <a:cubicBezTo>
                      <a:pt x="1838" y="133"/>
                      <a:pt x="1814" y="124"/>
                      <a:pt x="1815" y="134"/>
                    </a:cubicBezTo>
                    <a:cubicBezTo>
                      <a:pt x="1815" y="138"/>
                      <a:pt x="1831" y="140"/>
                      <a:pt x="1821" y="144"/>
                    </a:cubicBezTo>
                    <a:cubicBezTo>
                      <a:pt x="1812" y="147"/>
                      <a:pt x="1790" y="176"/>
                      <a:pt x="1807" y="181"/>
                    </a:cubicBezTo>
                    <a:cubicBezTo>
                      <a:pt x="1810" y="182"/>
                      <a:pt x="1812" y="181"/>
                      <a:pt x="1811" y="178"/>
                    </a:cubicBezTo>
                    <a:cubicBezTo>
                      <a:pt x="1806" y="165"/>
                      <a:pt x="1813" y="170"/>
                      <a:pt x="1818" y="170"/>
                    </a:cubicBezTo>
                    <a:cubicBezTo>
                      <a:pt x="1821" y="170"/>
                      <a:pt x="1814" y="177"/>
                      <a:pt x="1816" y="178"/>
                    </a:cubicBezTo>
                    <a:cubicBezTo>
                      <a:pt x="1824" y="184"/>
                      <a:pt x="1847" y="154"/>
                      <a:pt x="1853" y="149"/>
                    </a:cubicBezTo>
                    <a:cubicBezTo>
                      <a:pt x="1862" y="139"/>
                      <a:pt x="1840" y="144"/>
                      <a:pt x="1847" y="135"/>
                    </a:cubicBezTo>
                    <a:cubicBezTo>
                      <a:pt x="1865" y="114"/>
                      <a:pt x="1894" y="93"/>
                      <a:pt x="1908" y="76"/>
                    </a:cubicBezTo>
                    <a:cubicBezTo>
                      <a:pt x="1908" y="76"/>
                      <a:pt x="1909" y="75"/>
                      <a:pt x="1909" y="74"/>
                    </a:cubicBezTo>
                    <a:cubicBezTo>
                      <a:pt x="1913" y="66"/>
                      <a:pt x="1921" y="63"/>
                      <a:pt x="1926" y="56"/>
                    </a:cubicBezTo>
                    <a:cubicBezTo>
                      <a:pt x="1928" y="53"/>
                      <a:pt x="1955" y="31"/>
                      <a:pt x="1958" y="37"/>
                    </a:cubicBezTo>
                    <a:cubicBezTo>
                      <a:pt x="1960" y="42"/>
                      <a:pt x="1961" y="71"/>
                      <a:pt x="1954" y="77"/>
                    </a:cubicBezTo>
                    <a:cubicBezTo>
                      <a:pt x="1951" y="80"/>
                      <a:pt x="1926" y="83"/>
                      <a:pt x="1927" y="88"/>
                    </a:cubicBezTo>
                    <a:cubicBezTo>
                      <a:pt x="1927" y="90"/>
                      <a:pt x="1935" y="87"/>
                      <a:pt x="1936" y="86"/>
                    </a:cubicBezTo>
                    <a:cubicBezTo>
                      <a:pt x="1940" y="85"/>
                      <a:pt x="1952" y="84"/>
                      <a:pt x="1954" y="88"/>
                    </a:cubicBezTo>
                    <a:cubicBezTo>
                      <a:pt x="1961" y="100"/>
                      <a:pt x="1936" y="119"/>
                      <a:pt x="1941" y="133"/>
                    </a:cubicBezTo>
                    <a:cubicBezTo>
                      <a:pt x="1944" y="140"/>
                      <a:pt x="1964" y="117"/>
                      <a:pt x="1967" y="114"/>
                    </a:cubicBezTo>
                    <a:cubicBezTo>
                      <a:pt x="1971" y="112"/>
                      <a:pt x="1993" y="121"/>
                      <a:pt x="1994" y="116"/>
                    </a:cubicBezTo>
                    <a:cubicBezTo>
                      <a:pt x="1995" y="112"/>
                      <a:pt x="1979" y="107"/>
                      <a:pt x="1983" y="100"/>
                    </a:cubicBezTo>
                    <a:cubicBezTo>
                      <a:pt x="1988" y="91"/>
                      <a:pt x="1993" y="95"/>
                      <a:pt x="2001" y="96"/>
                    </a:cubicBezTo>
                    <a:cubicBezTo>
                      <a:pt x="2002" y="96"/>
                      <a:pt x="2010" y="98"/>
                      <a:pt x="2009" y="97"/>
                    </a:cubicBezTo>
                    <a:cubicBezTo>
                      <a:pt x="2008" y="94"/>
                      <a:pt x="1993" y="90"/>
                      <a:pt x="1994" y="88"/>
                    </a:cubicBezTo>
                    <a:cubicBezTo>
                      <a:pt x="1996" y="79"/>
                      <a:pt x="1993" y="78"/>
                      <a:pt x="1997" y="72"/>
                    </a:cubicBezTo>
                    <a:cubicBezTo>
                      <a:pt x="2000" y="68"/>
                      <a:pt x="2012" y="74"/>
                      <a:pt x="2014" y="73"/>
                    </a:cubicBezTo>
                    <a:cubicBezTo>
                      <a:pt x="2017" y="70"/>
                      <a:pt x="2007" y="66"/>
                      <a:pt x="2013" y="59"/>
                    </a:cubicBezTo>
                    <a:cubicBezTo>
                      <a:pt x="2015" y="56"/>
                      <a:pt x="2029" y="61"/>
                      <a:pt x="2033" y="61"/>
                    </a:cubicBezTo>
                    <a:cubicBezTo>
                      <a:pt x="2036" y="61"/>
                      <a:pt x="2044" y="63"/>
                      <a:pt x="2041" y="62"/>
                    </a:cubicBezTo>
                    <a:cubicBezTo>
                      <a:pt x="2027" y="59"/>
                      <a:pt x="2027" y="52"/>
                      <a:pt x="2022" y="44"/>
                    </a:cubicBezTo>
                    <a:cubicBezTo>
                      <a:pt x="2021" y="43"/>
                      <a:pt x="2017" y="48"/>
                      <a:pt x="2016" y="49"/>
                    </a:cubicBezTo>
                    <a:cubicBezTo>
                      <a:pt x="2011" y="49"/>
                      <a:pt x="1998" y="49"/>
                      <a:pt x="1996" y="43"/>
                    </a:cubicBezTo>
                    <a:cubicBezTo>
                      <a:pt x="1991" y="28"/>
                      <a:pt x="2014" y="43"/>
                      <a:pt x="2016" y="40"/>
                    </a:cubicBezTo>
                    <a:cubicBezTo>
                      <a:pt x="2019" y="36"/>
                      <a:pt x="2004" y="31"/>
                      <a:pt x="2005" y="28"/>
                    </a:cubicBezTo>
                    <a:cubicBezTo>
                      <a:pt x="2006" y="12"/>
                      <a:pt x="2033" y="39"/>
                      <a:pt x="2035" y="38"/>
                    </a:cubicBezTo>
                    <a:cubicBezTo>
                      <a:pt x="2042" y="33"/>
                      <a:pt x="2021" y="19"/>
                      <a:pt x="2044" y="10"/>
                    </a:cubicBezTo>
                    <a:cubicBezTo>
                      <a:pt x="2047" y="8"/>
                      <a:pt x="2046" y="17"/>
                      <a:pt x="2047" y="20"/>
                    </a:cubicBezTo>
                    <a:cubicBezTo>
                      <a:pt x="2048" y="21"/>
                      <a:pt x="2061" y="24"/>
                      <a:pt x="2063" y="24"/>
                    </a:cubicBezTo>
                    <a:cubicBezTo>
                      <a:pt x="2071" y="27"/>
                      <a:pt x="2093" y="14"/>
                      <a:pt x="2096" y="18"/>
                    </a:cubicBezTo>
                    <a:cubicBezTo>
                      <a:pt x="2102" y="24"/>
                      <a:pt x="2087" y="30"/>
                      <a:pt x="2093" y="34"/>
                    </a:cubicBezTo>
                    <a:cubicBezTo>
                      <a:pt x="2098" y="37"/>
                      <a:pt x="2115" y="22"/>
                      <a:pt x="2123" y="34"/>
                    </a:cubicBezTo>
                    <a:cubicBezTo>
                      <a:pt x="2130" y="43"/>
                      <a:pt x="2109" y="48"/>
                      <a:pt x="2107" y="49"/>
                    </a:cubicBezTo>
                    <a:cubicBezTo>
                      <a:pt x="2106" y="50"/>
                      <a:pt x="2117" y="50"/>
                      <a:pt x="2113" y="53"/>
                    </a:cubicBezTo>
                    <a:cubicBezTo>
                      <a:pt x="2109" y="56"/>
                      <a:pt x="2097" y="55"/>
                      <a:pt x="2095" y="58"/>
                    </a:cubicBezTo>
                    <a:cubicBezTo>
                      <a:pt x="2093" y="59"/>
                      <a:pt x="2106" y="60"/>
                      <a:pt x="2097" y="64"/>
                    </a:cubicBezTo>
                    <a:cubicBezTo>
                      <a:pt x="2090" y="68"/>
                      <a:pt x="2056" y="58"/>
                      <a:pt x="2053" y="65"/>
                    </a:cubicBezTo>
                    <a:cubicBezTo>
                      <a:pt x="2053" y="66"/>
                      <a:pt x="2061" y="66"/>
                      <a:pt x="2059" y="68"/>
                    </a:cubicBezTo>
                    <a:cubicBezTo>
                      <a:pt x="2052" y="75"/>
                      <a:pt x="2057" y="70"/>
                      <a:pt x="2063" y="68"/>
                    </a:cubicBezTo>
                    <a:cubicBezTo>
                      <a:pt x="2069" y="67"/>
                      <a:pt x="2074" y="71"/>
                      <a:pt x="2080" y="71"/>
                    </a:cubicBezTo>
                    <a:cubicBezTo>
                      <a:pt x="2081" y="71"/>
                      <a:pt x="2086" y="72"/>
                      <a:pt x="2086" y="73"/>
                    </a:cubicBezTo>
                    <a:cubicBezTo>
                      <a:pt x="2086" y="78"/>
                      <a:pt x="2055" y="90"/>
                      <a:pt x="2050" y="92"/>
                    </a:cubicBezTo>
                    <a:cubicBezTo>
                      <a:pt x="2050" y="92"/>
                      <a:pt x="2043" y="93"/>
                      <a:pt x="2043" y="94"/>
                    </a:cubicBezTo>
                    <a:cubicBezTo>
                      <a:pt x="2046" y="100"/>
                      <a:pt x="2090" y="79"/>
                      <a:pt x="2096" y="77"/>
                    </a:cubicBezTo>
                    <a:cubicBezTo>
                      <a:pt x="2097" y="77"/>
                      <a:pt x="2100" y="74"/>
                      <a:pt x="2101" y="76"/>
                    </a:cubicBezTo>
                    <a:cubicBezTo>
                      <a:pt x="2114" y="95"/>
                      <a:pt x="2061" y="105"/>
                      <a:pt x="2061" y="114"/>
                    </a:cubicBezTo>
                    <a:cubicBezTo>
                      <a:pt x="2061" y="115"/>
                      <a:pt x="2063" y="117"/>
                      <a:pt x="2064" y="118"/>
                    </a:cubicBezTo>
                    <a:cubicBezTo>
                      <a:pt x="2065" y="127"/>
                      <a:pt x="2072" y="104"/>
                      <a:pt x="2090" y="110"/>
                    </a:cubicBezTo>
                    <a:cubicBezTo>
                      <a:pt x="2091" y="110"/>
                      <a:pt x="2083" y="115"/>
                      <a:pt x="2081" y="116"/>
                    </a:cubicBezTo>
                    <a:cubicBezTo>
                      <a:pt x="2080" y="117"/>
                      <a:pt x="2082" y="120"/>
                      <a:pt x="2084" y="121"/>
                    </a:cubicBezTo>
                    <a:cubicBezTo>
                      <a:pt x="2088" y="123"/>
                      <a:pt x="2096" y="103"/>
                      <a:pt x="2104" y="109"/>
                    </a:cubicBezTo>
                    <a:cubicBezTo>
                      <a:pt x="2105" y="109"/>
                      <a:pt x="2089" y="129"/>
                      <a:pt x="2088" y="132"/>
                    </a:cubicBezTo>
                    <a:cubicBezTo>
                      <a:pt x="2086" y="142"/>
                      <a:pt x="2093" y="160"/>
                      <a:pt x="2089" y="170"/>
                    </a:cubicBezTo>
                    <a:cubicBezTo>
                      <a:pt x="2086" y="176"/>
                      <a:pt x="2078" y="177"/>
                      <a:pt x="2076" y="180"/>
                    </a:cubicBezTo>
                    <a:cubicBezTo>
                      <a:pt x="2075" y="181"/>
                      <a:pt x="2083" y="180"/>
                      <a:pt x="2084" y="180"/>
                    </a:cubicBezTo>
                    <a:cubicBezTo>
                      <a:pt x="2088" y="177"/>
                      <a:pt x="2094" y="169"/>
                      <a:pt x="2095" y="164"/>
                    </a:cubicBezTo>
                    <a:cubicBezTo>
                      <a:pt x="2099" y="150"/>
                      <a:pt x="2088" y="124"/>
                      <a:pt x="2107" y="115"/>
                    </a:cubicBezTo>
                    <a:cubicBezTo>
                      <a:pt x="2116" y="110"/>
                      <a:pt x="2118" y="121"/>
                      <a:pt x="2120" y="120"/>
                    </a:cubicBezTo>
                    <a:cubicBezTo>
                      <a:pt x="2122" y="118"/>
                      <a:pt x="2118" y="114"/>
                      <a:pt x="2121" y="112"/>
                    </a:cubicBezTo>
                    <a:cubicBezTo>
                      <a:pt x="2121" y="112"/>
                      <a:pt x="2125" y="110"/>
                      <a:pt x="2124" y="110"/>
                    </a:cubicBezTo>
                    <a:cubicBezTo>
                      <a:pt x="2121" y="107"/>
                      <a:pt x="2112" y="109"/>
                      <a:pt x="2110" y="104"/>
                    </a:cubicBezTo>
                    <a:cubicBezTo>
                      <a:pt x="2109" y="103"/>
                      <a:pt x="2111" y="101"/>
                      <a:pt x="2112" y="100"/>
                    </a:cubicBezTo>
                    <a:cubicBezTo>
                      <a:pt x="2114" y="96"/>
                      <a:pt x="2116" y="85"/>
                      <a:pt x="2120" y="82"/>
                    </a:cubicBezTo>
                    <a:cubicBezTo>
                      <a:pt x="2122" y="80"/>
                      <a:pt x="2128" y="85"/>
                      <a:pt x="2130" y="83"/>
                    </a:cubicBezTo>
                    <a:cubicBezTo>
                      <a:pt x="2132" y="81"/>
                      <a:pt x="2120" y="79"/>
                      <a:pt x="2121" y="75"/>
                    </a:cubicBezTo>
                    <a:cubicBezTo>
                      <a:pt x="2123" y="67"/>
                      <a:pt x="2141" y="53"/>
                      <a:pt x="2148" y="50"/>
                    </a:cubicBezTo>
                    <a:cubicBezTo>
                      <a:pt x="2149" y="49"/>
                      <a:pt x="2150" y="49"/>
                      <a:pt x="2151" y="49"/>
                    </a:cubicBezTo>
                    <a:cubicBezTo>
                      <a:pt x="2159" y="48"/>
                      <a:pt x="2196" y="57"/>
                      <a:pt x="2200" y="65"/>
                    </a:cubicBezTo>
                    <a:cubicBezTo>
                      <a:pt x="2200" y="66"/>
                      <a:pt x="2196" y="69"/>
                      <a:pt x="2195" y="69"/>
                    </a:cubicBezTo>
                    <a:cubicBezTo>
                      <a:pt x="2189" y="74"/>
                      <a:pt x="2191" y="74"/>
                      <a:pt x="2199" y="73"/>
                    </a:cubicBezTo>
                    <a:cubicBezTo>
                      <a:pt x="2206" y="72"/>
                      <a:pt x="2190" y="76"/>
                      <a:pt x="2193" y="77"/>
                    </a:cubicBezTo>
                    <a:cubicBezTo>
                      <a:pt x="2194" y="77"/>
                      <a:pt x="2197" y="77"/>
                      <a:pt x="2196" y="79"/>
                    </a:cubicBezTo>
                    <a:cubicBezTo>
                      <a:pt x="2196" y="80"/>
                      <a:pt x="2185" y="82"/>
                      <a:pt x="2189" y="86"/>
                    </a:cubicBezTo>
                    <a:cubicBezTo>
                      <a:pt x="2191" y="87"/>
                      <a:pt x="2227" y="68"/>
                      <a:pt x="2233" y="73"/>
                    </a:cubicBezTo>
                    <a:cubicBezTo>
                      <a:pt x="2240" y="80"/>
                      <a:pt x="2223" y="90"/>
                      <a:pt x="2224" y="92"/>
                    </a:cubicBezTo>
                    <a:cubicBezTo>
                      <a:pt x="2227" y="99"/>
                      <a:pt x="2250" y="77"/>
                      <a:pt x="2252" y="77"/>
                    </a:cubicBezTo>
                    <a:cubicBezTo>
                      <a:pt x="2259" y="76"/>
                      <a:pt x="2261" y="77"/>
                      <a:pt x="2266" y="80"/>
                    </a:cubicBezTo>
                    <a:cubicBezTo>
                      <a:pt x="2278" y="86"/>
                      <a:pt x="2260" y="86"/>
                      <a:pt x="2262" y="88"/>
                    </a:cubicBezTo>
                    <a:cubicBezTo>
                      <a:pt x="2263" y="89"/>
                      <a:pt x="2272" y="88"/>
                      <a:pt x="2274" y="90"/>
                    </a:cubicBezTo>
                    <a:cubicBezTo>
                      <a:pt x="2276" y="90"/>
                      <a:pt x="2284" y="93"/>
                      <a:pt x="2284" y="95"/>
                    </a:cubicBezTo>
                    <a:cubicBezTo>
                      <a:pt x="2283" y="102"/>
                      <a:pt x="2272" y="107"/>
                      <a:pt x="2265" y="106"/>
                    </a:cubicBezTo>
                    <a:cubicBezTo>
                      <a:pt x="2263" y="106"/>
                      <a:pt x="2253" y="104"/>
                      <a:pt x="2253" y="105"/>
                    </a:cubicBezTo>
                    <a:cubicBezTo>
                      <a:pt x="2263" y="117"/>
                      <a:pt x="2283" y="100"/>
                      <a:pt x="2294" y="101"/>
                    </a:cubicBezTo>
                    <a:cubicBezTo>
                      <a:pt x="2297" y="102"/>
                      <a:pt x="2304" y="103"/>
                      <a:pt x="2306" y="104"/>
                    </a:cubicBezTo>
                    <a:cubicBezTo>
                      <a:pt x="2307" y="105"/>
                      <a:pt x="2307" y="106"/>
                      <a:pt x="2306" y="107"/>
                    </a:cubicBezTo>
                    <a:cubicBezTo>
                      <a:pt x="2302" y="110"/>
                      <a:pt x="2304" y="110"/>
                      <a:pt x="2309" y="112"/>
                    </a:cubicBezTo>
                    <a:cubicBezTo>
                      <a:pt x="2315" y="114"/>
                      <a:pt x="2320" y="124"/>
                      <a:pt x="2325" y="125"/>
                    </a:cubicBezTo>
                    <a:cubicBezTo>
                      <a:pt x="2326" y="125"/>
                      <a:pt x="2349" y="114"/>
                      <a:pt x="2348" y="133"/>
                    </a:cubicBezTo>
                    <a:cubicBezTo>
                      <a:pt x="2346" y="165"/>
                      <a:pt x="2320" y="138"/>
                      <a:pt x="2299" y="152"/>
                    </a:cubicBezTo>
                    <a:cubicBezTo>
                      <a:pt x="2289" y="159"/>
                      <a:pt x="2275" y="180"/>
                      <a:pt x="2267" y="180"/>
                    </a:cubicBezTo>
                    <a:cubicBezTo>
                      <a:pt x="2234" y="183"/>
                      <a:pt x="2198" y="175"/>
                      <a:pt x="2165" y="170"/>
                    </a:cubicBezTo>
                    <a:cubicBezTo>
                      <a:pt x="2155" y="169"/>
                      <a:pt x="2147" y="162"/>
                      <a:pt x="2136" y="162"/>
                    </a:cubicBezTo>
                    <a:cubicBezTo>
                      <a:pt x="2134" y="163"/>
                      <a:pt x="2129" y="163"/>
                      <a:pt x="2128" y="165"/>
                    </a:cubicBezTo>
                    <a:cubicBezTo>
                      <a:pt x="2127" y="166"/>
                      <a:pt x="2138" y="167"/>
                      <a:pt x="2139" y="168"/>
                    </a:cubicBezTo>
                    <a:cubicBezTo>
                      <a:pt x="2140" y="169"/>
                      <a:pt x="2116" y="179"/>
                      <a:pt x="2140" y="176"/>
                    </a:cubicBezTo>
                    <a:cubicBezTo>
                      <a:pt x="2140" y="176"/>
                      <a:pt x="2152" y="174"/>
                      <a:pt x="2150" y="176"/>
                    </a:cubicBezTo>
                    <a:cubicBezTo>
                      <a:pt x="2148" y="179"/>
                      <a:pt x="2143" y="178"/>
                      <a:pt x="2158" y="179"/>
                    </a:cubicBezTo>
                    <a:cubicBezTo>
                      <a:pt x="2165" y="180"/>
                      <a:pt x="2170" y="180"/>
                      <a:pt x="2176" y="182"/>
                    </a:cubicBezTo>
                    <a:cubicBezTo>
                      <a:pt x="2176" y="182"/>
                      <a:pt x="2176" y="183"/>
                      <a:pt x="2176" y="183"/>
                    </a:cubicBezTo>
                    <a:cubicBezTo>
                      <a:pt x="2174" y="186"/>
                      <a:pt x="2186" y="184"/>
                      <a:pt x="2177" y="188"/>
                    </a:cubicBezTo>
                    <a:cubicBezTo>
                      <a:pt x="2176" y="188"/>
                      <a:pt x="2174" y="189"/>
                      <a:pt x="2176" y="190"/>
                    </a:cubicBezTo>
                    <a:cubicBezTo>
                      <a:pt x="2182" y="193"/>
                      <a:pt x="2201" y="189"/>
                      <a:pt x="2209" y="191"/>
                    </a:cubicBezTo>
                    <a:cubicBezTo>
                      <a:pt x="2209" y="191"/>
                      <a:pt x="2209" y="191"/>
                      <a:pt x="2209" y="191"/>
                    </a:cubicBezTo>
                    <a:cubicBezTo>
                      <a:pt x="2211" y="193"/>
                      <a:pt x="2213" y="194"/>
                      <a:pt x="2216" y="194"/>
                    </a:cubicBezTo>
                    <a:cubicBezTo>
                      <a:pt x="2237" y="199"/>
                      <a:pt x="2203" y="202"/>
                      <a:pt x="2201" y="210"/>
                    </a:cubicBezTo>
                    <a:cubicBezTo>
                      <a:pt x="2201" y="212"/>
                      <a:pt x="2195" y="212"/>
                      <a:pt x="2196" y="214"/>
                    </a:cubicBezTo>
                    <a:cubicBezTo>
                      <a:pt x="2197" y="216"/>
                      <a:pt x="2202" y="215"/>
                      <a:pt x="2203" y="213"/>
                    </a:cubicBezTo>
                    <a:cubicBezTo>
                      <a:pt x="2211" y="198"/>
                      <a:pt x="2229" y="206"/>
                      <a:pt x="2232" y="217"/>
                    </a:cubicBezTo>
                    <a:cubicBezTo>
                      <a:pt x="2234" y="223"/>
                      <a:pt x="2212" y="238"/>
                      <a:pt x="2213" y="239"/>
                    </a:cubicBezTo>
                    <a:cubicBezTo>
                      <a:pt x="2213" y="240"/>
                      <a:pt x="2206" y="245"/>
                      <a:pt x="2207" y="246"/>
                    </a:cubicBezTo>
                    <a:cubicBezTo>
                      <a:pt x="2208" y="247"/>
                      <a:pt x="2211" y="244"/>
                      <a:pt x="2212" y="243"/>
                    </a:cubicBezTo>
                    <a:cubicBezTo>
                      <a:pt x="2224" y="232"/>
                      <a:pt x="2229" y="235"/>
                      <a:pt x="2245" y="235"/>
                    </a:cubicBezTo>
                    <a:cubicBezTo>
                      <a:pt x="2246" y="235"/>
                      <a:pt x="2256" y="224"/>
                      <a:pt x="2259" y="228"/>
                    </a:cubicBezTo>
                    <a:cubicBezTo>
                      <a:pt x="2261" y="232"/>
                      <a:pt x="2247" y="238"/>
                      <a:pt x="2247" y="240"/>
                    </a:cubicBezTo>
                    <a:cubicBezTo>
                      <a:pt x="2247" y="242"/>
                      <a:pt x="2249" y="238"/>
                      <a:pt x="2251" y="238"/>
                    </a:cubicBezTo>
                    <a:cubicBezTo>
                      <a:pt x="2255" y="236"/>
                      <a:pt x="2256" y="236"/>
                      <a:pt x="2259" y="233"/>
                    </a:cubicBezTo>
                    <a:cubicBezTo>
                      <a:pt x="2260" y="232"/>
                      <a:pt x="2262" y="237"/>
                      <a:pt x="2263" y="238"/>
                    </a:cubicBezTo>
                    <a:cubicBezTo>
                      <a:pt x="2274" y="249"/>
                      <a:pt x="2258" y="208"/>
                      <a:pt x="2279" y="210"/>
                    </a:cubicBezTo>
                    <a:cubicBezTo>
                      <a:pt x="2288" y="211"/>
                      <a:pt x="2268" y="219"/>
                      <a:pt x="2285" y="217"/>
                    </a:cubicBezTo>
                    <a:cubicBezTo>
                      <a:pt x="2290" y="216"/>
                      <a:pt x="2292" y="238"/>
                      <a:pt x="2289" y="242"/>
                    </a:cubicBezTo>
                    <a:cubicBezTo>
                      <a:pt x="2288" y="243"/>
                      <a:pt x="2280" y="244"/>
                      <a:pt x="2286" y="245"/>
                    </a:cubicBezTo>
                    <a:cubicBezTo>
                      <a:pt x="2302" y="246"/>
                      <a:pt x="2288" y="224"/>
                      <a:pt x="2293" y="221"/>
                    </a:cubicBezTo>
                    <a:cubicBezTo>
                      <a:pt x="2295" y="220"/>
                      <a:pt x="2311" y="222"/>
                      <a:pt x="2329" y="225"/>
                    </a:cubicBezTo>
                    <a:cubicBezTo>
                      <a:pt x="2334" y="234"/>
                      <a:pt x="2338" y="239"/>
                      <a:pt x="2338" y="248"/>
                    </a:cubicBezTo>
                    <a:cubicBezTo>
                      <a:pt x="2338" y="294"/>
                      <a:pt x="2275" y="240"/>
                      <a:pt x="2260" y="247"/>
                    </a:cubicBezTo>
                    <a:cubicBezTo>
                      <a:pt x="2258" y="248"/>
                      <a:pt x="2264" y="249"/>
                      <a:pt x="2266" y="250"/>
                    </a:cubicBezTo>
                    <a:cubicBezTo>
                      <a:pt x="2277" y="256"/>
                      <a:pt x="2260" y="271"/>
                      <a:pt x="2256" y="274"/>
                    </a:cubicBezTo>
                    <a:cubicBezTo>
                      <a:pt x="2240" y="284"/>
                      <a:pt x="2204" y="286"/>
                      <a:pt x="2192" y="300"/>
                    </a:cubicBezTo>
                    <a:cubicBezTo>
                      <a:pt x="2185" y="309"/>
                      <a:pt x="2192" y="353"/>
                      <a:pt x="2165" y="345"/>
                    </a:cubicBezTo>
                    <a:cubicBezTo>
                      <a:pt x="2163" y="344"/>
                      <a:pt x="2161" y="344"/>
                      <a:pt x="2159" y="343"/>
                    </a:cubicBezTo>
                    <a:cubicBezTo>
                      <a:pt x="2108" y="324"/>
                      <a:pt x="2194" y="286"/>
                      <a:pt x="2190" y="271"/>
                    </a:cubicBezTo>
                    <a:cubicBezTo>
                      <a:pt x="2179" y="222"/>
                      <a:pt x="2102" y="233"/>
                      <a:pt x="2069" y="180"/>
                    </a:cubicBezTo>
                    <a:cubicBezTo>
                      <a:pt x="2037" y="176"/>
                      <a:pt x="2028" y="194"/>
                      <a:pt x="2000" y="203"/>
                    </a:cubicBezTo>
                    <a:cubicBezTo>
                      <a:pt x="1981" y="209"/>
                      <a:pt x="1957" y="190"/>
                      <a:pt x="1938" y="202"/>
                    </a:cubicBezTo>
                    <a:cubicBezTo>
                      <a:pt x="1934" y="204"/>
                      <a:pt x="1899" y="234"/>
                      <a:pt x="1895" y="239"/>
                    </a:cubicBezTo>
                    <a:cubicBezTo>
                      <a:pt x="1892" y="241"/>
                      <a:pt x="1889" y="255"/>
                      <a:pt x="1883" y="263"/>
                    </a:cubicBezTo>
                    <a:cubicBezTo>
                      <a:pt x="1879" y="268"/>
                      <a:pt x="1884" y="283"/>
                      <a:pt x="1881" y="289"/>
                    </a:cubicBezTo>
                    <a:cubicBezTo>
                      <a:pt x="1877" y="300"/>
                      <a:pt x="1870" y="305"/>
                      <a:pt x="1871" y="319"/>
                    </a:cubicBezTo>
                    <a:cubicBezTo>
                      <a:pt x="1871" y="327"/>
                      <a:pt x="1881" y="339"/>
                      <a:pt x="1880" y="348"/>
                    </a:cubicBezTo>
                    <a:cubicBezTo>
                      <a:pt x="1876" y="368"/>
                      <a:pt x="1854" y="366"/>
                      <a:pt x="1841" y="369"/>
                    </a:cubicBezTo>
                    <a:cubicBezTo>
                      <a:pt x="1819" y="375"/>
                      <a:pt x="1827" y="398"/>
                      <a:pt x="1816" y="408"/>
                    </a:cubicBezTo>
                    <a:cubicBezTo>
                      <a:pt x="1810" y="414"/>
                      <a:pt x="1805" y="413"/>
                      <a:pt x="1800" y="419"/>
                    </a:cubicBezTo>
                    <a:cubicBezTo>
                      <a:pt x="1799" y="420"/>
                      <a:pt x="1782" y="402"/>
                      <a:pt x="1779" y="400"/>
                    </a:cubicBezTo>
                    <a:cubicBezTo>
                      <a:pt x="1770" y="396"/>
                      <a:pt x="1710" y="375"/>
                      <a:pt x="1705" y="377"/>
                    </a:cubicBezTo>
                    <a:cubicBezTo>
                      <a:pt x="1699" y="378"/>
                      <a:pt x="1696" y="392"/>
                      <a:pt x="1691" y="395"/>
                    </a:cubicBezTo>
                    <a:cubicBezTo>
                      <a:pt x="1686" y="399"/>
                      <a:pt x="1652" y="410"/>
                      <a:pt x="1647" y="408"/>
                    </a:cubicBezTo>
                    <a:cubicBezTo>
                      <a:pt x="1647" y="408"/>
                      <a:pt x="1635" y="398"/>
                      <a:pt x="1635" y="398"/>
                    </a:cubicBezTo>
                    <a:cubicBezTo>
                      <a:pt x="1622" y="392"/>
                      <a:pt x="1597" y="396"/>
                      <a:pt x="1583" y="396"/>
                    </a:cubicBezTo>
                    <a:cubicBezTo>
                      <a:pt x="1580" y="395"/>
                      <a:pt x="1577" y="397"/>
                      <a:pt x="1575" y="395"/>
                    </a:cubicBezTo>
                    <a:cubicBezTo>
                      <a:pt x="1571" y="390"/>
                      <a:pt x="1574" y="381"/>
                      <a:pt x="1571" y="374"/>
                    </a:cubicBezTo>
                    <a:cubicBezTo>
                      <a:pt x="1562" y="351"/>
                      <a:pt x="1503" y="294"/>
                      <a:pt x="1479" y="297"/>
                    </a:cubicBezTo>
                    <a:cubicBezTo>
                      <a:pt x="1471" y="299"/>
                      <a:pt x="1453" y="313"/>
                      <a:pt x="1453" y="321"/>
                    </a:cubicBezTo>
                    <a:cubicBezTo>
                      <a:pt x="1454" y="325"/>
                      <a:pt x="1467" y="342"/>
                      <a:pt x="1456" y="345"/>
                    </a:cubicBezTo>
                    <a:cubicBezTo>
                      <a:pt x="1452" y="346"/>
                      <a:pt x="1414" y="325"/>
                      <a:pt x="1413" y="340"/>
                    </a:cubicBezTo>
                    <a:cubicBezTo>
                      <a:pt x="1413" y="341"/>
                      <a:pt x="1415" y="341"/>
                      <a:pt x="1417" y="342"/>
                    </a:cubicBezTo>
                    <a:cubicBezTo>
                      <a:pt x="1413" y="342"/>
                      <a:pt x="1385" y="342"/>
                      <a:pt x="1381" y="342"/>
                    </a:cubicBezTo>
                    <a:cubicBezTo>
                      <a:pt x="1377" y="342"/>
                      <a:pt x="1373" y="340"/>
                      <a:pt x="1370" y="342"/>
                    </a:cubicBezTo>
                    <a:cubicBezTo>
                      <a:pt x="1368" y="344"/>
                      <a:pt x="1373" y="346"/>
                      <a:pt x="1375" y="347"/>
                    </a:cubicBezTo>
                    <a:cubicBezTo>
                      <a:pt x="1385" y="357"/>
                      <a:pt x="1396" y="369"/>
                      <a:pt x="1393" y="385"/>
                    </a:cubicBezTo>
                    <a:cubicBezTo>
                      <a:pt x="1389" y="397"/>
                      <a:pt x="1357" y="417"/>
                      <a:pt x="1357" y="421"/>
                    </a:cubicBezTo>
                    <a:cubicBezTo>
                      <a:pt x="1357" y="429"/>
                      <a:pt x="1389" y="424"/>
                      <a:pt x="1378" y="437"/>
                    </a:cubicBezTo>
                    <a:cubicBezTo>
                      <a:pt x="1378" y="437"/>
                      <a:pt x="1358" y="455"/>
                      <a:pt x="1355" y="456"/>
                    </a:cubicBezTo>
                    <a:cubicBezTo>
                      <a:pt x="1334" y="462"/>
                      <a:pt x="1212" y="407"/>
                      <a:pt x="1190" y="429"/>
                    </a:cubicBezTo>
                    <a:cubicBezTo>
                      <a:pt x="1179" y="441"/>
                      <a:pt x="1213" y="497"/>
                      <a:pt x="1173" y="516"/>
                    </a:cubicBezTo>
                    <a:cubicBezTo>
                      <a:pt x="1160" y="522"/>
                      <a:pt x="1131" y="490"/>
                      <a:pt x="1118" y="495"/>
                    </a:cubicBezTo>
                    <a:cubicBezTo>
                      <a:pt x="1117" y="495"/>
                      <a:pt x="1117" y="495"/>
                      <a:pt x="1117" y="495"/>
                    </a:cubicBezTo>
                    <a:cubicBezTo>
                      <a:pt x="1116" y="495"/>
                      <a:pt x="1115" y="495"/>
                      <a:pt x="1114" y="496"/>
                    </a:cubicBezTo>
                    <a:cubicBezTo>
                      <a:pt x="1113" y="496"/>
                      <a:pt x="1113" y="497"/>
                      <a:pt x="1113" y="497"/>
                    </a:cubicBezTo>
                    <a:cubicBezTo>
                      <a:pt x="1102" y="502"/>
                      <a:pt x="1074" y="518"/>
                      <a:pt x="1070" y="524"/>
                    </a:cubicBezTo>
                    <a:cubicBezTo>
                      <a:pt x="1058" y="540"/>
                      <a:pt x="1056" y="561"/>
                      <a:pt x="1043" y="578"/>
                    </a:cubicBezTo>
                    <a:cubicBezTo>
                      <a:pt x="1036" y="588"/>
                      <a:pt x="1015" y="583"/>
                      <a:pt x="1012" y="599"/>
                    </a:cubicBezTo>
                    <a:cubicBezTo>
                      <a:pt x="1010" y="613"/>
                      <a:pt x="1058" y="632"/>
                      <a:pt x="1036" y="661"/>
                    </a:cubicBezTo>
                    <a:cubicBezTo>
                      <a:pt x="1029" y="670"/>
                      <a:pt x="1014" y="674"/>
                      <a:pt x="1006" y="682"/>
                    </a:cubicBezTo>
                    <a:cubicBezTo>
                      <a:pt x="993" y="694"/>
                      <a:pt x="985" y="713"/>
                      <a:pt x="972" y="725"/>
                    </a:cubicBezTo>
                    <a:cubicBezTo>
                      <a:pt x="967" y="730"/>
                      <a:pt x="950" y="737"/>
                      <a:pt x="948" y="743"/>
                    </a:cubicBezTo>
                    <a:cubicBezTo>
                      <a:pt x="946" y="752"/>
                      <a:pt x="959" y="765"/>
                      <a:pt x="957" y="774"/>
                    </a:cubicBezTo>
                    <a:cubicBezTo>
                      <a:pt x="952" y="794"/>
                      <a:pt x="872" y="795"/>
                      <a:pt x="871" y="797"/>
                    </a:cubicBezTo>
                    <a:cubicBezTo>
                      <a:pt x="866" y="804"/>
                      <a:pt x="884" y="834"/>
                      <a:pt x="883" y="843"/>
                    </a:cubicBezTo>
                    <a:cubicBezTo>
                      <a:pt x="882" y="855"/>
                      <a:pt x="873" y="866"/>
                      <a:pt x="871" y="878"/>
                    </a:cubicBezTo>
                    <a:cubicBezTo>
                      <a:pt x="870" y="882"/>
                      <a:pt x="871" y="886"/>
                      <a:pt x="871" y="889"/>
                    </a:cubicBezTo>
                    <a:cubicBezTo>
                      <a:pt x="871" y="889"/>
                      <a:pt x="871" y="911"/>
                      <a:pt x="871" y="911"/>
                    </a:cubicBezTo>
                    <a:cubicBezTo>
                      <a:pt x="871" y="914"/>
                      <a:pt x="872" y="918"/>
                      <a:pt x="871" y="922"/>
                    </a:cubicBezTo>
                    <a:cubicBezTo>
                      <a:pt x="871" y="922"/>
                      <a:pt x="859" y="932"/>
                      <a:pt x="859" y="932"/>
                    </a:cubicBezTo>
                    <a:cubicBezTo>
                      <a:pt x="856" y="937"/>
                      <a:pt x="857" y="944"/>
                      <a:pt x="855" y="949"/>
                    </a:cubicBezTo>
                    <a:cubicBezTo>
                      <a:pt x="850" y="960"/>
                      <a:pt x="816" y="1000"/>
                      <a:pt x="803" y="1022"/>
                    </a:cubicBezTo>
                    <a:cubicBezTo>
                      <a:pt x="802" y="1022"/>
                      <a:pt x="801" y="1022"/>
                      <a:pt x="800" y="1023"/>
                    </a:cubicBezTo>
                    <a:cubicBezTo>
                      <a:pt x="800" y="1023"/>
                      <a:pt x="801" y="1024"/>
                      <a:pt x="801" y="1024"/>
                    </a:cubicBezTo>
                    <a:cubicBezTo>
                      <a:pt x="799" y="1029"/>
                      <a:pt x="797" y="1033"/>
                      <a:pt x="798" y="1035"/>
                    </a:cubicBezTo>
                    <a:cubicBezTo>
                      <a:pt x="813" y="1060"/>
                      <a:pt x="851" y="1030"/>
                      <a:pt x="840" y="1093"/>
                    </a:cubicBezTo>
                    <a:cubicBezTo>
                      <a:pt x="838" y="1100"/>
                      <a:pt x="836" y="1106"/>
                      <a:pt x="832" y="1109"/>
                    </a:cubicBezTo>
                    <a:cubicBezTo>
                      <a:pt x="825" y="1105"/>
                      <a:pt x="820" y="1101"/>
                      <a:pt x="820" y="1101"/>
                    </a:cubicBezTo>
                    <a:cubicBezTo>
                      <a:pt x="819" y="1099"/>
                      <a:pt x="812" y="1093"/>
                      <a:pt x="811" y="1095"/>
                    </a:cubicBezTo>
                    <a:cubicBezTo>
                      <a:pt x="809" y="1097"/>
                      <a:pt x="820" y="1105"/>
                      <a:pt x="830" y="1111"/>
                    </a:cubicBezTo>
                    <a:cubicBezTo>
                      <a:pt x="813" y="1124"/>
                      <a:pt x="780" y="1103"/>
                      <a:pt x="758" y="1105"/>
                    </a:cubicBezTo>
                    <a:cubicBezTo>
                      <a:pt x="752" y="1106"/>
                      <a:pt x="742" y="1110"/>
                      <a:pt x="731" y="1116"/>
                    </a:cubicBezTo>
                    <a:cubicBezTo>
                      <a:pt x="732" y="1102"/>
                      <a:pt x="726" y="1095"/>
                      <a:pt x="718" y="1099"/>
                    </a:cubicBezTo>
                    <a:cubicBezTo>
                      <a:pt x="718" y="1099"/>
                      <a:pt x="724" y="1107"/>
                      <a:pt x="725" y="1109"/>
                    </a:cubicBezTo>
                    <a:cubicBezTo>
                      <a:pt x="725" y="1111"/>
                      <a:pt x="726" y="1115"/>
                      <a:pt x="727" y="1118"/>
                    </a:cubicBezTo>
                    <a:cubicBezTo>
                      <a:pt x="725" y="1119"/>
                      <a:pt x="724" y="1120"/>
                      <a:pt x="722" y="1121"/>
                    </a:cubicBezTo>
                    <a:cubicBezTo>
                      <a:pt x="719" y="1120"/>
                      <a:pt x="716" y="1121"/>
                      <a:pt x="714" y="1124"/>
                    </a:cubicBezTo>
                    <a:cubicBezTo>
                      <a:pt x="714" y="1125"/>
                      <a:pt x="714" y="1125"/>
                      <a:pt x="714" y="1126"/>
                    </a:cubicBezTo>
                    <a:cubicBezTo>
                      <a:pt x="688" y="1143"/>
                      <a:pt x="661" y="1167"/>
                      <a:pt x="660" y="1182"/>
                    </a:cubicBezTo>
                    <a:cubicBezTo>
                      <a:pt x="660" y="1188"/>
                      <a:pt x="667" y="1192"/>
                      <a:pt x="666" y="1197"/>
                    </a:cubicBezTo>
                    <a:cubicBezTo>
                      <a:pt x="664" y="1208"/>
                      <a:pt x="643" y="1218"/>
                      <a:pt x="642" y="1229"/>
                    </a:cubicBezTo>
                    <a:cubicBezTo>
                      <a:pt x="642" y="1241"/>
                      <a:pt x="663" y="1254"/>
                      <a:pt x="663" y="1266"/>
                    </a:cubicBezTo>
                    <a:cubicBezTo>
                      <a:pt x="663" y="1266"/>
                      <a:pt x="651" y="1284"/>
                      <a:pt x="651" y="1284"/>
                    </a:cubicBezTo>
                    <a:cubicBezTo>
                      <a:pt x="649" y="1289"/>
                      <a:pt x="656" y="1300"/>
                      <a:pt x="656" y="1306"/>
                    </a:cubicBezTo>
                    <a:cubicBezTo>
                      <a:pt x="655" y="1312"/>
                      <a:pt x="648" y="1322"/>
                      <a:pt x="650" y="1328"/>
                    </a:cubicBezTo>
                    <a:cubicBezTo>
                      <a:pt x="653" y="1345"/>
                      <a:pt x="673" y="1359"/>
                      <a:pt x="675" y="1377"/>
                    </a:cubicBezTo>
                    <a:cubicBezTo>
                      <a:pt x="677" y="1401"/>
                      <a:pt x="652" y="1433"/>
                      <a:pt x="659" y="1455"/>
                    </a:cubicBezTo>
                    <a:cubicBezTo>
                      <a:pt x="666" y="1483"/>
                      <a:pt x="713" y="1480"/>
                      <a:pt x="724" y="1509"/>
                    </a:cubicBezTo>
                    <a:cubicBezTo>
                      <a:pt x="725" y="1512"/>
                      <a:pt x="709" y="1550"/>
                      <a:pt x="706" y="1552"/>
                    </a:cubicBezTo>
                    <a:cubicBezTo>
                      <a:pt x="698" y="1558"/>
                      <a:pt x="671" y="1550"/>
                      <a:pt x="669" y="1564"/>
                    </a:cubicBezTo>
                    <a:cubicBezTo>
                      <a:pt x="666" y="1587"/>
                      <a:pt x="702" y="1614"/>
                      <a:pt x="702" y="1639"/>
                    </a:cubicBezTo>
                    <a:cubicBezTo>
                      <a:pt x="702" y="1650"/>
                      <a:pt x="694" y="1653"/>
                      <a:pt x="691" y="1663"/>
                    </a:cubicBezTo>
                    <a:cubicBezTo>
                      <a:pt x="690" y="1665"/>
                      <a:pt x="691" y="1668"/>
                      <a:pt x="691" y="1671"/>
                    </a:cubicBezTo>
                    <a:cubicBezTo>
                      <a:pt x="691" y="1676"/>
                      <a:pt x="691" y="1681"/>
                      <a:pt x="691" y="1686"/>
                    </a:cubicBezTo>
                    <a:cubicBezTo>
                      <a:pt x="691" y="1689"/>
                      <a:pt x="692" y="1692"/>
                      <a:pt x="691" y="1694"/>
                    </a:cubicBezTo>
                    <a:cubicBezTo>
                      <a:pt x="688" y="1700"/>
                      <a:pt x="669" y="1718"/>
                      <a:pt x="663" y="1720"/>
                    </a:cubicBezTo>
                    <a:cubicBezTo>
                      <a:pt x="659" y="1722"/>
                      <a:pt x="632" y="1718"/>
                      <a:pt x="632" y="1728"/>
                    </a:cubicBezTo>
                    <a:cubicBezTo>
                      <a:pt x="632" y="1733"/>
                      <a:pt x="638" y="1737"/>
                      <a:pt x="638" y="1742"/>
                    </a:cubicBezTo>
                    <a:cubicBezTo>
                      <a:pt x="640" y="1758"/>
                      <a:pt x="623" y="1752"/>
                      <a:pt x="618" y="1763"/>
                    </a:cubicBezTo>
                    <a:cubicBezTo>
                      <a:pt x="615" y="1770"/>
                      <a:pt x="619" y="1783"/>
                      <a:pt x="623" y="1797"/>
                    </a:cubicBezTo>
                    <a:cubicBezTo>
                      <a:pt x="622" y="1797"/>
                      <a:pt x="622" y="1797"/>
                      <a:pt x="622" y="1797"/>
                    </a:cubicBezTo>
                    <a:cubicBezTo>
                      <a:pt x="621" y="1801"/>
                      <a:pt x="624" y="1807"/>
                      <a:pt x="627" y="1813"/>
                    </a:cubicBezTo>
                    <a:cubicBezTo>
                      <a:pt x="630" y="1831"/>
                      <a:pt x="630" y="1849"/>
                      <a:pt x="615" y="1861"/>
                    </a:cubicBezTo>
                    <a:cubicBezTo>
                      <a:pt x="601" y="1872"/>
                      <a:pt x="599" y="1861"/>
                      <a:pt x="597" y="1851"/>
                    </a:cubicBezTo>
                    <a:close/>
                    <a:moveTo>
                      <a:pt x="1736" y="255"/>
                    </a:moveTo>
                    <a:cubicBezTo>
                      <a:pt x="1736" y="255"/>
                      <a:pt x="1736" y="255"/>
                      <a:pt x="1736" y="255"/>
                    </a:cubicBezTo>
                    <a:cubicBezTo>
                      <a:pt x="1743" y="253"/>
                      <a:pt x="1755" y="240"/>
                      <a:pt x="1734" y="238"/>
                    </a:cubicBezTo>
                    <a:cubicBezTo>
                      <a:pt x="1723" y="237"/>
                      <a:pt x="1726" y="253"/>
                      <a:pt x="1736" y="255"/>
                    </a:cubicBezTo>
                    <a:close/>
                    <a:moveTo>
                      <a:pt x="1273" y="409"/>
                    </a:moveTo>
                    <a:cubicBezTo>
                      <a:pt x="1274" y="411"/>
                      <a:pt x="1281" y="413"/>
                      <a:pt x="1282" y="414"/>
                    </a:cubicBezTo>
                    <a:cubicBezTo>
                      <a:pt x="1305" y="425"/>
                      <a:pt x="1329" y="434"/>
                      <a:pt x="1349" y="450"/>
                    </a:cubicBezTo>
                    <a:cubicBezTo>
                      <a:pt x="1350" y="450"/>
                      <a:pt x="1352" y="450"/>
                      <a:pt x="1353" y="451"/>
                    </a:cubicBezTo>
                    <a:cubicBezTo>
                      <a:pt x="1356" y="449"/>
                      <a:pt x="1335" y="423"/>
                      <a:pt x="1300" y="419"/>
                    </a:cubicBezTo>
                    <a:cubicBezTo>
                      <a:pt x="1293" y="418"/>
                      <a:pt x="1288" y="415"/>
                      <a:pt x="1282" y="413"/>
                    </a:cubicBezTo>
                    <a:cubicBezTo>
                      <a:pt x="1279" y="411"/>
                      <a:pt x="1273" y="406"/>
                      <a:pt x="1273" y="409"/>
                    </a:cubicBezTo>
                    <a:close/>
                    <a:moveTo>
                      <a:pt x="842" y="713"/>
                    </a:moveTo>
                    <a:cubicBezTo>
                      <a:pt x="844" y="712"/>
                      <a:pt x="844" y="712"/>
                      <a:pt x="844" y="712"/>
                    </a:cubicBezTo>
                    <a:cubicBezTo>
                      <a:pt x="847" y="712"/>
                      <a:pt x="850" y="706"/>
                      <a:pt x="849" y="704"/>
                    </a:cubicBezTo>
                    <a:cubicBezTo>
                      <a:pt x="847" y="701"/>
                      <a:pt x="817" y="714"/>
                      <a:pt x="842" y="713"/>
                    </a:cubicBezTo>
                    <a:close/>
                    <a:moveTo>
                      <a:pt x="844" y="759"/>
                    </a:moveTo>
                    <a:cubicBezTo>
                      <a:pt x="845" y="759"/>
                      <a:pt x="850" y="760"/>
                      <a:pt x="850" y="758"/>
                    </a:cubicBezTo>
                    <a:cubicBezTo>
                      <a:pt x="849" y="756"/>
                      <a:pt x="834" y="758"/>
                      <a:pt x="832" y="757"/>
                    </a:cubicBezTo>
                    <a:cubicBezTo>
                      <a:pt x="829" y="757"/>
                      <a:pt x="814" y="748"/>
                      <a:pt x="812" y="751"/>
                    </a:cubicBezTo>
                    <a:cubicBezTo>
                      <a:pt x="809" y="756"/>
                      <a:pt x="823" y="754"/>
                      <a:pt x="826" y="758"/>
                    </a:cubicBezTo>
                    <a:cubicBezTo>
                      <a:pt x="827" y="759"/>
                      <a:pt x="827" y="759"/>
                      <a:pt x="827" y="759"/>
                    </a:cubicBezTo>
                    <a:cubicBezTo>
                      <a:pt x="828" y="768"/>
                      <a:pt x="834" y="760"/>
                      <a:pt x="844" y="759"/>
                    </a:cubicBezTo>
                    <a:close/>
                    <a:moveTo>
                      <a:pt x="807" y="865"/>
                    </a:moveTo>
                    <a:cubicBezTo>
                      <a:pt x="807" y="866"/>
                      <a:pt x="827" y="869"/>
                      <a:pt x="830" y="871"/>
                    </a:cubicBezTo>
                    <a:cubicBezTo>
                      <a:pt x="832" y="870"/>
                      <a:pt x="832" y="870"/>
                      <a:pt x="832" y="870"/>
                    </a:cubicBezTo>
                    <a:cubicBezTo>
                      <a:pt x="851" y="871"/>
                      <a:pt x="831" y="861"/>
                      <a:pt x="832" y="858"/>
                    </a:cubicBezTo>
                    <a:cubicBezTo>
                      <a:pt x="833" y="854"/>
                      <a:pt x="842" y="854"/>
                      <a:pt x="844" y="851"/>
                    </a:cubicBezTo>
                    <a:cubicBezTo>
                      <a:pt x="846" y="849"/>
                      <a:pt x="840" y="849"/>
                      <a:pt x="841" y="847"/>
                    </a:cubicBezTo>
                    <a:cubicBezTo>
                      <a:pt x="843" y="839"/>
                      <a:pt x="851" y="838"/>
                      <a:pt x="859" y="836"/>
                    </a:cubicBezTo>
                    <a:cubicBezTo>
                      <a:pt x="859" y="835"/>
                      <a:pt x="869" y="833"/>
                      <a:pt x="865" y="832"/>
                    </a:cubicBezTo>
                    <a:cubicBezTo>
                      <a:pt x="849" y="827"/>
                      <a:pt x="836" y="844"/>
                      <a:pt x="823" y="850"/>
                    </a:cubicBezTo>
                    <a:cubicBezTo>
                      <a:pt x="821" y="851"/>
                      <a:pt x="810" y="841"/>
                      <a:pt x="810" y="843"/>
                    </a:cubicBezTo>
                    <a:cubicBezTo>
                      <a:pt x="810" y="849"/>
                      <a:pt x="829" y="857"/>
                      <a:pt x="820" y="863"/>
                    </a:cubicBezTo>
                    <a:cubicBezTo>
                      <a:pt x="818" y="864"/>
                      <a:pt x="807" y="865"/>
                      <a:pt x="807" y="865"/>
                    </a:cubicBezTo>
                    <a:close/>
                    <a:moveTo>
                      <a:pt x="784" y="967"/>
                    </a:moveTo>
                    <a:cubicBezTo>
                      <a:pt x="786" y="971"/>
                      <a:pt x="781" y="972"/>
                      <a:pt x="785" y="976"/>
                    </a:cubicBezTo>
                    <a:cubicBezTo>
                      <a:pt x="784" y="976"/>
                      <a:pt x="784" y="976"/>
                      <a:pt x="784" y="976"/>
                    </a:cubicBezTo>
                    <a:cubicBezTo>
                      <a:pt x="788" y="982"/>
                      <a:pt x="796" y="968"/>
                      <a:pt x="803" y="969"/>
                    </a:cubicBezTo>
                    <a:cubicBezTo>
                      <a:pt x="803" y="969"/>
                      <a:pt x="811" y="969"/>
                      <a:pt x="810" y="968"/>
                    </a:cubicBezTo>
                    <a:cubicBezTo>
                      <a:pt x="805" y="960"/>
                      <a:pt x="797" y="969"/>
                      <a:pt x="789" y="969"/>
                    </a:cubicBezTo>
                    <a:cubicBezTo>
                      <a:pt x="788" y="969"/>
                      <a:pt x="781" y="961"/>
                      <a:pt x="780" y="961"/>
                    </a:cubicBezTo>
                    <a:cubicBezTo>
                      <a:pt x="779" y="963"/>
                      <a:pt x="784" y="966"/>
                      <a:pt x="784" y="967"/>
                    </a:cubicBezTo>
                    <a:close/>
                    <a:moveTo>
                      <a:pt x="774" y="992"/>
                    </a:moveTo>
                    <a:cubicBezTo>
                      <a:pt x="780" y="1000"/>
                      <a:pt x="791" y="1010"/>
                      <a:pt x="800" y="1015"/>
                    </a:cubicBezTo>
                    <a:cubicBezTo>
                      <a:pt x="800" y="1015"/>
                      <a:pt x="800" y="1015"/>
                      <a:pt x="800" y="1015"/>
                    </a:cubicBezTo>
                    <a:cubicBezTo>
                      <a:pt x="806" y="1017"/>
                      <a:pt x="805" y="1008"/>
                      <a:pt x="802" y="1007"/>
                    </a:cubicBezTo>
                    <a:cubicBezTo>
                      <a:pt x="784" y="1000"/>
                      <a:pt x="795" y="987"/>
                      <a:pt x="793" y="983"/>
                    </a:cubicBezTo>
                    <a:cubicBezTo>
                      <a:pt x="792" y="981"/>
                      <a:pt x="785" y="978"/>
                      <a:pt x="783" y="980"/>
                    </a:cubicBezTo>
                    <a:cubicBezTo>
                      <a:pt x="781" y="981"/>
                      <a:pt x="779" y="979"/>
                      <a:pt x="778" y="981"/>
                    </a:cubicBezTo>
                    <a:cubicBezTo>
                      <a:pt x="777" y="983"/>
                      <a:pt x="785" y="984"/>
                      <a:pt x="785" y="984"/>
                    </a:cubicBezTo>
                    <a:cubicBezTo>
                      <a:pt x="789" y="987"/>
                      <a:pt x="771" y="988"/>
                      <a:pt x="774" y="992"/>
                    </a:cubicBezTo>
                    <a:close/>
                    <a:moveTo>
                      <a:pt x="754" y="1021"/>
                    </a:moveTo>
                    <a:cubicBezTo>
                      <a:pt x="754" y="1021"/>
                      <a:pt x="754" y="1021"/>
                      <a:pt x="754" y="1021"/>
                    </a:cubicBezTo>
                    <a:cubicBezTo>
                      <a:pt x="760" y="1023"/>
                      <a:pt x="766" y="1015"/>
                      <a:pt x="769" y="1015"/>
                    </a:cubicBezTo>
                    <a:cubicBezTo>
                      <a:pt x="775" y="1014"/>
                      <a:pt x="804" y="1023"/>
                      <a:pt x="788" y="1014"/>
                    </a:cubicBezTo>
                    <a:cubicBezTo>
                      <a:pt x="776" y="1007"/>
                      <a:pt x="762" y="995"/>
                      <a:pt x="757" y="1017"/>
                    </a:cubicBezTo>
                    <a:cubicBezTo>
                      <a:pt x="756" y="1020"/>
                      <a:pt x="752" y="1016"/>
                      <a:pt x="754" y="1021"/>
                    </a:cubicBezTo>
                    <a:close/>
                    <a:moveTo>
                      <a:pt x="641" y="1537"/>
                    </a:moveTo>
                    <a:cubicBezTo>
                      <a:pt x="638" y="1532"/>
                      <a:pt x="634" y="1521"/>
                      <a:pt x="629" y="1519"/>
                    </a:cubicBezTo>
                    <a:cubicBezTo>
                      <a:pt x="629" y="1519"/>
                      <a:pt x="629" y="1519"/>
                      <a:pt x="629" y="1519"/>
                    </a:cubicBezTo>
                    <a:cubicBezTo>
                      <a:pt x="620" y="1514"/>
                      <a:pt x="643" y="1545"/>
                      <a:pt x="645" y="1544"/>
                    </a:cubicBezTo>
                    <a:cubicBezTo>
                      <a:pt x="646" y="1544"/>
                      <a:pt x="641" y="1538"/>
                      <a:pt x="641" y="1537"/>
                    </a:cubicBezTo>
                    <a:close/>
                    <a:moveTo>
                      <a:pt x="640" y="1372"/>
                    </a:moveTo>
                    <a:cubicBezTo>
                      <a:pt x="636" y="1394"/>
                      <a:pt x="625" y="1390"/>
                      <a:pt x="622" y="1399"/>
                    </a:cubicBezTo>
                    <a:cubicBezTo>
                      <a:pt x="622" y="1401"/>
                      <a:pt x="623" y="1402"/>
                      <a:pt x="624" y="1403"/>
                    </a:cubicBezTo>
                    <a:cubicBezTo>
                      <a:pt x="632" y="1409"/>
                      <a:pt x="642" y="1426"/>
                      <a:pt x="641" y="1425"/>
                    </a:cubicBezTo>
                    <a:cubicBezTo>
                      <a:pt x="641" y="1424"/>
                      <a:pt x="639" y="1418"/>
                      <a:pt x="639" y="1417"/>
                    </a:cubicBezTo>
                    <a:cubicBezTo>
                      <a:pt x="639" y="1416"/>
                      <a:pt x="639" y="1416"/>
                      <a:pt x="639" y="1416"/>
                    </a:cubicBezTo>
                    <a:cubicBezTo>
                      <a:pt x="642" y="1401"/>
                      <a:pt x="647" y="1360"/>
                      <a:pt x="644" y="1357"/>
                    </a:cubicBezTo>
                    <a:cubicBezTo>
                      <a:pt x="635" y="1348"/>
                      <a:pt x="641" y="1366"/>
                      <a:pt x="640" y="1372"/>
                    </a:cubicBezTo>
                    <a:close/>
                    <a:moveTo>
                      <a:pt x="609" y="1115"/>
                    </a:moveTo>
                    <a:cubicBezTo>
                      <a:pt x="609" y="1116"/>
                      <a:pt x="609" y="1115"/>
                      <a:pt x="610" y="1115"/>
                    </a:cubicBezTo>
                    <a:cubicBezTo>
                      <a:pt x="619" y="1115"/>
                      <a:pt x="613" y="1104"/>
                      <a:pt x="624" y="1102"/>
                    </a:cubicBezTo>
                    <a:cubicBezTo>
                      <a:pt x="645" y="1097"/>
                      <a:pt x="661" y="1092"/>
                      <a:pt x="679" y="1084"/>
                    </a:cubicBezTo>
                    <a:cubicBezTo>
                      <a:pt x="680" y="1084"/>
                      <a:pt x="680" y="1083"/>
                      <a:pt x="680" y="1082"/>
                    </a:cubicBezTo>
                    <a:cubicBezTo>
                      <a:pt x="678" y="1080"/>
                      <a:pt x="610" y="1102"/>
                      <a:pt x="613" y="1106"/>
                    </a:cubicBezTo>
                    <a:cubicBezTo>
                      <a:pt x="615" y="1108"/>
                      <a:pt x="611" y="1113"/>
                      <a:pt x="610" y="1114"/>
                    </a:cubicBezTo>
                    <a:cubicBezTo>
                      <a:pt x="609" y="1115"/>
                      <a:pt x="609" y="1115"/>
                      <a:pt x="609" y="1115"/>
                    </a:cubicBezTo>
                    <a:cubicBezTo>
                      <a:pt x="609" y="1115"/>
                      <a:pt x="609" y="1115"/>
                      <a:pt x="609" y="1115"/>
                    </a:cubicBezTo>
                    <a:close/>
                    <a:moveTo>
                      <a:pt x="622" y="1662"/>
                    </a:moveTo>
                    <a:cubicBezTo>
                      <a:pt x="623" y="1663"/>
                      <a:pt x="618" y="1651"/>
                      <a:pt x="615" y="1646"/>
                    </a:cubicBezTo>
                    <a:cubicBezTo>
                      <a:pt x="615" y="1646"/>
                      <a:pt x="615" y="1646"/>
                      <a:pt x="615" y="1646"/>
                    </a:cubicBezTo>
                    <a:cubicBezTo>
                      <a:pt x="612" y="1641"/>
                      <a:pt x="615" y="1653"/>
                      <a:pt x="610" y="1652"/>
                    </a:cubicBezTo>
                    <a:cubicBezTo>
                      <a:pt x="602" y="1650"/>
                      <a:pt x="622" y="1662"/>
                      <a:pt x="622" y="1662"/>
                    </a:cubicBezTo>
                    <a:close/>
                    <a:moveTo>
                      <a:pt x="314" y="1848"/>
                    </a:moveTo>
                    <a:cubicBezTo>
                      <a:pt x="314" y="1834"/>
                      <a:pt x="302" y="1838"/>
                      <a:pt x="297" y="1829"/>
                    </a:cubicBezTo>
                    <a:cubicBezTo>
                      <a:pt x="286" y="1809"/>
                      <a:pt x="307" y="1852"/>
                      <a:pt x="314" y="1849"/>
                    </a:cubicBezTo>
                    <a:lnTo>
                      <a:pt x="314" y="1848"/>
                    </a:lnTo>
                    <a:close/>
                    <a:moveTo>
                      <a:pt x="318" y="1734"/>
                    </a:moveTo>
                    <a:cubicBezTo>
                      <a:pt x="314" y="1727"/>
                      <a:pt x="301" y="1728"/>
                      <a:pt x="296" y="1725"/>
                    </a:cubicBezTo>
                    <a:cubicBezTo>
                      <a:pt x="290" y="1722"/>
                      <a:pt x="301" y="1717"/>
                      <a:pt x="293" y="1713"/>
                    </a:cubicBezTo>
                    <a:cubicBezTo>
                      <a:pt x="288" y="1709"/>
                      <a:pt x="278" y="1707"/>
                      <a:pt x="291" y="1713"/>
                    </a:cubicBezTo>
                    <a:cubicBezTo>
                      <a:pt x="292" y="1713"/>
                      <a:pt x="292" y="1713"/>
                      <a:pt x="292" y="1713"/>
                    </a:cubicBezTo>
                    <a:cubicBezTo>
                      <a:pt x="292" y="1713"/>
                      <a:pt x="292" y="1713"/>
                      <a:pt x="293" y="1713"/>
                    </a:cubicBezTo>
                    <a:cubicBezTo>
                      <a:pt x="293" y="1714"/>
                      <a:pt x="294" y="1715"/>
                      <a:pt x="294" y="1716"/>
                    </a:cubicBezTo>
                    <a:cubicBezTo>
                      <a:pt x="295" y="1720"/>
                      <a:pt x="291" y="1726"/>
                      <a:pt x="292" y="1730"/>
                    </a:cubicBezTo>
                    <a:cubicBezTo>
                      <a:pt x="292" y="1733"/>
                      <a:pt x="300" y="1737"/>
                      <a:pt x="303" y="1738"/>
                    </a:cubicBezTo>
                    <a:cubicBezTo>
                      <a:pt x="305" y="1739"/>
                      <a:pt x="312" y="1742"/>
                      <a:pt x="310" y="1740"/>
                    </a:cubicBezTo>
                    <a:cubicBezTo>
                      <a:pt x="309" y="1739"/>
                      <a:pt x="296" y="1732"/>
                      <a:pt x="300" y="1729"/>
                    </a:cubicBezTo>
                    <a:cubicBezTo>
                      <a:pt x="300" y="1728"/>
                      <a:pt x="318" y="1734"/>
                      <a:pt x="318" y="1734"/>
                    </a:cubicBezTo>
                    <a:close/>
                    <a:moveTo>
                      <a:pt x="333" y="1804"/>
                    </a:moveTo>
                    <a:cubicBezTo>
                      <a:pt x="333" y="1804"/>
                      <a:pt x="333" y="1804"/>
                      <a:pt x="333" y="1804"/>
                    </a:cubicBezTo>
                    <a:cubicBezTo>
                      <a:pt x="327" y="1800"/>
                      <a:pt x="330" y="1848"/>
                      <a:pt x="335" y="1847"/>
                    </a:cubicBezTo>
                    <a:cubicBezTo>
                      <a:pt x="335" y="1847"/>
                      <a:pt x="334" y="1806"/>
                      <a:pt x="333" y="1804"/>
                    </a:cubicBezTo>
                    <a:close/>
                    <a:moveTo>
                      <a:pt x="397" y="1512"/>
                    </a:moveTo>
                    <a:cubicBezTo>
                      <a:pt x="397" y="1510"/>
                      <a:pt x="403" y="1512"/>
                      <a:pt x="403" y="1511"/>
                    </a:cubicBezTo>
                    <a:cubicBezTo>
                      <a:pt x="400" y="1505"/>
                      <a:pt x="386" y="1510"/>
                      <a:pt x="381" y="1512"/>
                    </a:cubicBezTo>
                    <a:cubicBezTo>
                      <a:pt x="380" y="1512"/>
                      <a:pt x="380" y="1512"/>
                      <a:pt x="380" y="1512"/>
                    </a:cubicBezTo>
                    <a:cubicBezTo>
                      <a:pt x="369" y="1520"/>
                      <a:pt x="352" y="1511"/>
                      <a:pt x="338" y="1511"/>
                    </a:cubicBezTo>
                    <a:cubicBezTo>
                      <a:pt x="334" y="1510"/>
                      <a:pt x="329" y="1510"/>
                      <a:pt x="325" y="1509"/>
                    </a:cubicBezTo>
                    <a:cubicBezTo>
                      <a:pt x="323" y="1508"/>
                      <a:pt x="316" y="1506"/>
                      <a:pt x="318" y="1508"/>
                    </a:cubicBezTo>
                    <a:cubicBezTo>
                      <a:pt x="330" y="1519"/>
                      <a:pt x="372" y="1519"/>
                      <a:pt x="381" y="1513"/>
                    </a:cubicBezTo>
                    <a:cubicBezTo>
                      <a:pt x="386" y="1510"/>
                      <a:pt x="397" y="1517"/>
                      <a:pt x="397" y="1512"/>
                    </a:cubicBezTo>
                    <a:close/>
                    <a:moveTo>
                      <a:pt x="425" y="1821"/>
                    </a:moveTo>
                    <a:cubicBezTo>
                      <a:pt x="421" y="1814"/>
                      <a:pt x="401" y="1805"/>
                      <a:pt x="402" y="1797"/>
                    </a:cubicBezTo>
                    <a:cubicBezTo>
                      <a:pt x="402" y="1797"/>
                      <a:pt x="402" y="1797"/>
                      <a:pt x="402" y="1797"/>
                    </a:cubicBezTo>
                    <a:cubicBezTo>
                      <a:pt x="402" y="1794"/>
                      <a:pt x="392" y="1795"/>
                      <a:pt x="395" y="1800"/>
                    </a:cubicBezTo>
                    <a:cubicBezTo>
                      <a:pt x="399" y="1806"/>
                      <a:pt x="408" y="1809"/>
                      <a:pt x="412" y="1814"/>
                    </a:cubicBezTo>
                    <a:cubicBezTo>
                      <a:pt x="416" y="1817"/>
                      <a:pt x="426" y="1826"/>
                      <a:pt x="425" y="1821"/>
                    </a:cubicBezTo>
                    <a:close/>
                    <a:moveTo>
                      <a:pt x="515" y="1230"/>
                    </a:moveTo>
                    <a:cubicBezTo>
                      <a:pt x="516" y="1231"/>
                      <a:pt x="520" y="1229"/>
                      <a:pt x="521" y="1229"/>
                    </a:cubicBezTo>
                    <a:cubicBezTo>
                      <a:pt x="526" y="1228"/>
                      <a:pt x="564" y="1238"/>
                      <a:pt x="562" y="1231"/>
                    </a:cubicBezTo>
                    <a:cubicBezTo>
                      <a:pt x="560" y="1228"/>
                      <a:pt x="569" y="1231"/>
                      <a:pt x="566" y="1228"/>
                    </a:cubicBezTo>
                    <a:cubicBezTo>
                      <a:pt x="565" y="1227"/>
                      <a:pt x="565" y="1227"/>
                      <a:pt x="565" y="1227"/>
                    </a:cubicBezTo>
                    <a:cubicBezTo>
                      <a:pt x="557" y="1225"/>
                      <a:pt x="531" y="1226"/>
                      <a:pt x="522" y="1227"/>
                    </a:cubicBezTo>
                    <a:cubicBezTo>
                      <a:pt x="521" y="1227"/>
                      <a:pt x="514" y="1228"/>
                      <a:pt x="515" y="1230"/>
                    </a:cubicBezTo>
                    <a:close/>
                    <a:moveTo>
                      <a:pt x="492" y="1706"/>
                    </a:moveTo>
                    <a:cubicBezTo>
                      <a:pt x="492" y="1705"/>
                      <a:pt x="501" y="1689"/>
                      <a:pt x="499" y="1689"/>
                    </a:cubicBezTo>
                    <a:cubicBezTo>
                      <a:pt x="495" y="1690"/>
                      <a:pt x="497" y="1698"/>
                      <a:pt x="494" y="1698"/>
                    </a:cubicBezTo>
                    <a:cubicBezTo>
                      <a:pt x="483" y="1701"/>
                      <a:pt x="483" y="1677"/>
                      <a:pt x="470" y="1707"/>
                    </a:cubicBezTo>
                    <a:cubicBezTo>
                      <a:pt x="469" y="1708"/>
                      <a:pt x="469" y="1709"/>
                      <a:pt x="469" y="1710"/>
                    </a:cubicBezTo>
                    <a:cubicBezTo>
                      <a:pt x="470" y="1711"/>
                      <a:pt x="476" y="1705"/>
                      <a:pt x="477" y="1704"/>
                    </a:cubicBezTo>
                    <a:cubicBezTo>
                      <a:pt x="488" y="1701"/>
                      <a:pt x="503" y="1729"/>
                      <a:pt x="497" y="1714"/>
                    </a:cubicBezTo>
                    <a:cubicBezTo>
                      <a:pt x="496" y="1711"/>
                      <a:pt x="494" y="1709"/>
                      <a:pt x="493" y="1706"/>
                    </a:cubicBezTo>
                    <a:lnTo>
                      <a:pt x="492" y="1706"/>
                    </a:lnTo>
                    <a:close/>
                    <a:moveTo>
                      <a:pt x="509" y="1639"/>
                    </a:moveTo>
                    <a:cubicBezTo>
                      <a:pt x="507" y="1634"/>
                      <a:pt x="499" y="1631"/>
                      <a:pt x="499" y="1630"/>
                    </a:cubicBezTo>
                    <a:cubicBezTo>
                      <a:pt x="498" y="1627"/>
                      <a:pt x="498" y="1623"/>
                      <a:pt x="498" y="1620"/>
                    </a:cubicBezTo>
                    <a:cubicBezTo>
                      <a:pt x="498" y="1620"/>
                      <a:pt x="498" y="1620"/>
                      <a:pt x="498" y="1620"/>
                    </a:cubicBezTo>
                    <a:cubicBezTo>
                      <a:pt x="500" y="1618"/>
                      <a:pt x="500" y="1616"/>
                      <a:pt x="500" y="1615"/>
                    </a:cubicBezTo>
                    <a:cubicBezTo>
                      <a:pt x="500" y="1615"/>
                      <a:pt x="500" y="1614"/>
                      <a:pt x="500" y="1614"/>
                    </a:cubicBezTo>
                    <a:cubicBezTo>
                      <a:pt x="500" y="1612"/>
                      <a:pt x="499" y="1611"/>
                      <a:pt x="498" y="1609"/>
                    </a:cubicBezTo>
                    <a:cubicBezTo>
                      <a:pt x="498" y="1603"/>
                      <a:pt x="496" y="1597"/>
                      <a:pt x="488" y="1592"/>
                    </a:cubicBezTo>
                    <a:cubicBezTo>
                      <a:pt x="487" y="1592"/>
                      <a:pt x="487" y="1592"/>
                      <a:pt x="487" y="1592"/>
                    </a:cubicBezTo>
                    <a:cubicBezTo>
                      <a:pt x="476" y="1590"/>
                      <a:pt x="492" y="1600"/>
                      <a:pt x="498" y="1609"/>
                    </a:cubicBezTo>
                    <a:cubicBezTo>
                      <a:pt x="498" y="1613"/>
                      <a:pt x="498" y="1616"/>
                      <a:pt x="498" y="1620"/>
                    </a:cubicBezTo>
                    <a:cubicBezTo>
                      <a:pt x="490" y="1627"/>
                      <a:pt x="503" y="1634"/>
                      <a:pt x="504" y="1640"/>
                    </a:cubicBezTo>
                    <a:cubicBezTo>
                      <a:pt x="504" y="1645"/>
                      <a:pt x="495" y="1669"/>
                      <a:pt x="505" y="1670"/>
                    </a:cubicBezTo>
                    <a:cubicBezTo>
                      <a:pt x="506" y="1670"/>
                      <a:pt x="506" y="1670"/>
                      <a:pt x="507" y="1670"/>
                    </a:cubicBezTo>
                    <a:cubicBezTo>
                      <a:pt x="509" y="1668"/>
                      <a:pt x="503" y="1663"/>
                      <a:pt x="503" y="1660"/>
                    </a:cubicBezTo>
                    <a:cubicBezTo>
                      <a:pt x="504" y="1653"/>
                      <a:pt x="509" y="1650"/>
                      <a:pt x="512" y="1645"/>
                    </a:cubicBezTo>
                    <a:cubicBezTo>
                      <a:pt x="513" y="1643"/>
                      <a:pt x="509" y="1641"/>
                      <a:pt x="509" y="1639"/>
                    </a:cubicBezTo>
                    <a:close/>
                    <a:moveTo>
                      <a:pt x="568" y="1667"/>
                    </a:moveTo>
                    <a:cubicBezTo>
                      <a:pt x="575" y="1667"/>
                      <a:pt x="563" y="1658"/>
                      <a:pt x="565" y="1651"/>
                    </a:cubicBezTo>
                    <a:cubicBezTo>
                      <a:pt x="565" y="1649"/>
                      <a:pt x="566" y="1648"/>
                      <a:pt x="565" y="1649"/>
                    </a:cubicBezTo>
                    <a:cubicBezTo>
                      <a:pt x="565" y="1649"/>
                      <a:pt x="565" y="1649"/>
                      <a:pt x="565" y="1649"/>
                    </a:cubicBezTo>
                    <a:cubicBezTo>
                      <a:pt x="565" y="1650"/>
                      <a:pt x="565" y="1650"/>
                      <a:pt x="565" y="1651"/>
                    </a:cubicBezTo>
                    <a:cubicBezTo>
                      <a:pt x="562" y="1656"/>
                      <a:pt x="558" y="1667"/>
                      <a:pt x="568" y="1667"/>
                    </a:cubicBezTo>
                    <a:close/>
                    <a:moveTo>
                      <a:pt x="566" y="1714"/>
                    </a:moveTo>
                    <a:cubicBezTo>
                      <a:pt x="566" y="1714"/>
                      <a:pt x="566" y="1714"/>
                      <a:pt x="566" y="1714"/>
                    </a:cubicBezTo>
                    <a:cubicBezTo>
                      <a:pt x="560" y="1709"/>
                      <a:pt x="566" y="1718"/>
                      <a:pt x="567" y="1720"/>
                    </a:cubicBezTo>
                    <a:cubicBezTo>
                      <a:pt x="574" y="1730"/>
                      <a:pt x="577" y="1740"/>
                      <a:pt x="578" y="1754"/>
                    </a:cubicBezTo>
                    <a:cubicBezTo>
                      <a:pt x="578" y="1756"/>
                      <a:pt x="578" y="1759"/>
                      <a:pt x="581" y="1758"/>
                    </a:cubicBezTo>
                    <a:cubicBezTo>
                      <a:pt x="591" y="1754"/>
                      <a:pt x="569" y="1718"/>
                      <a:pt x="566" y="1714"/>
                    </a:cubicBezTo>
                    <a:close/>
                    <a:moveTo>
                      <a:pt x="584" y="1621"/>
                    </a:moveTo>
                    <a:cubicBezTo>
                      <a:pt x="583" y="1616"/>
                      <a:pt x="582" y="1625"/>
                      <a:pt x="577" y="1621"/>
                    </a:cubicBezTo>
                    <a:cubicBezTo>
                      <a:pt x="560" y="1610"/>
                      <a:pt x="572" y="1582"/>
                      <a:pt x="548" y="1578"/>
                    </a:cubicBezTo>
                    <a:cubicBezTo>
                      <a:pt x="547" y="1578"/>
                      <a:pt x="565" y="1600"/>
                      <a:pt x="546" y="1597"/>
                    </a:cubicBezTo>
                    <a:cubicBezTo>
                      <a:pt x="529" y="1594"/>
                      <a:pt x="534" y="1573"/>
                      <a:pt x="519" y="1562"/>
                    </a:cubicBezTo>
                    <a:cubicBezTo>
                      <a:pt x="519" y="1562"/>
                      <a:pt x="519" y="1562"/>
                      <a:pt x="519" y="1562"/>
                    </a:cubicBezTo>
                    <a:cubicBezTo>
                      <a:pt x="511" y="1558"/>
                      <a:pt x="509" y="1552"/>
                      <a:pt x="509" y="1548"/>
                    </a:cubicBezTo>
                    <a:cubicBezTo>
                      <a:pt x="509" y="1548"/>
                      <a:pt x="509" y="1548"/>
                      <a:pt x="509" y="1548"/>
                    </a:cubicBezTo>
                    <a:cubicBezTo>
                      <a:pt x="509" y="1548"/>
                      <a:pt x="509" y="1548"/>
                      <a:pt x="509" y="1548"/>
                    </a:cubicBezTo>
                    <a:cubicBezTo>
                      <a:pt x="508" y="1546"/>
                      <a:pt x="508" y="1545"/>
                      <a:pt x="508" y="1545"/>
                    </a:cubicBezTo>
                    <a:cubicBezTo>
                      <a:pt x="508" y="1545"/>
                      <a:pt x="508" y="1547"/>
                      <a:pt x="509" y="1548"/>
                    </a:cubicBezTo>
                    <a:cubicBezTo>
                      <a:pt x="509" y="1548"/>
                      <a:pt x="509" y="1548"/>
                      <a:pt x="509" y="1548"/>
                    </a:cubicBezTo>
                    <a:cubicBezTo>
                      <a:pt x="509" y="1549"/>
                      <a:pt x="508" y="1551"/>
                      <a:pt x="508" y="1552"/>
                    </a:cubicBezTo>
                    <a:cubicBezTo>
                      <a:pt x="505" y="1561"/>
                      <a:pt x="521" y="1566"/>
                      <a:pt x="527" y="1573"/>
                    </a:cubicBezTo>
                    <a:cubicBezTo>
                      <a:pt x="533" y="1580"/>
                      <a:pt x="527" y="1590"/>
                      <a:pt x="534" y="1595"/>
                    </a:cubicBezTo>
                    <a:cubicBezTo>
                      <a:pt x="544" y="1604"/>
                      <a:pt x="557" y="1608"/>
                      <a:pt x="567" y="1616"/>
                    </a:cubicBezTo>
                    <a:cubicBezTo>
                      <a:pt x="576" y="1623"/>
                      <a:pt x="570" y="1632"/>
                      <a:pt x="575" y="1640"/>
                    </a:cubicBezTo>
                    <a:cubicBezTo>
                      <a:pt x="576" y="1642"/>
                      <a:pt x="577" y="1650"/>
                      <a:pt x="579" y="1648"/>
                    </a:cubicBezTo>
                    <a:cubicBezTo>
                      <a:pt x="581" y="1647"/>
                      <a:pt x="579" y="1636"/>
                      <a:pt x="579" y="1633"/>
                    </a:cubicBezTo>
                    <a:cubicBezTo>
                      <a:pt x="579" y="1629"/>
                      <a:pt x="585" y="1624"/>
                      <a:pt x="584" y="1621"/>
                    </a:cubicBezTo>
                    <a:close/>
                    <a:moveTo>
                      <a:pt x="585" y="1492"/>
                    </a:moveTo>
                    <a:cubicBezTo>
                      <a:pt x="580" y="1482"/>
                      <a:pt x="583" y="1474"/>
                      <a:pt x="579" y="1464"/>
                    </a:cubicBezTo>
                    <a:cubicBezTo>
                      <a:pt x="579" y="1464"/>
                      <a:pt x="579" y="1464"/>
                      <a:pt x="579" y="1464"/>
                    </a:cubicBezTo>
                    <a:cubicBezTo>
                      <a:pt x="577" y="1461"/>
                      <a:pt x="578" y="1504"/>
                      <a:pt x="589" y="1504"/>
                    </a:cubicBezTo>
                    <a:cubicBezTo>
                      <a:pt x="593" y="1504"/>
                      <a:pt x="586" y="1493"/>
                      <a:pt x="585" y="1492"/>
                    </a:cubicBezTo>
                    <a:close/>
                    <a:moveTo>
                      <a:pt x="38" y="1632"/>
                    </a:moveTo>
                    <a:cubicBezTo>
                      <a:pt x="46" y="1625"/>
                      <a:pt x="17" y="1619"/>
                      <a:pt x="16" y="1619"/>
                    </a:cubicBezTo>
                    <a:cubicBezTo>
                      <a:pt x="16" y="1619"/>
                      <a:pt x="16" y="1619"/>
                      <a:pt x="16" y="1619"/>
                    </a:cubicBezTo>
                    <a:cubicBezTo>
                      <a:pt x="12" y="1618"/>
                      <a:pt x="33" y="1636"/>
                      <a:pt x="38" y="1632"/>
                    </a:cubicBezTo>
                    <a:close/>
                    <a:moveTo>
                      <a:pt x="168" y="1435"/>
                    </a:moveTo>
                    <a:cubicBezTo>
                      <a:pt x="164" y="1435"/>
                      <a:pt x="163" y="1438"/>
                      <a:pt x="161" y="1440"/>
                    </a:cubicBezTo>
                    <a:cubicBezTo>
                      <a:pt x="164" y="1439"/>
                      <a:pt x="167" y="1436"/>
                      <a:pt x="171" y="1435"/>
                    </a:cubicBezTo>
                    <a:cubicBezTo>
                      <a:pt x="170" y="1435"/>
                      <a:pt x="169" y="1435"/>
                      <a:pt x="168" y="1435"/>
                    </a:cubicBezTo>
                    <a:close/>
                    <a:moveTo>
                      <a:pt x="31" y="1620"/>
                    </a:moveTo>
                    <a:cubicBezTo>
                      <a:pt x="34" y="1617"/>
                      <a:pt x="9" y="1598"/>
                      <a:pt x="7" y="1597"/>
                    </a:cubicBezTo>
                    <a:cubicBezTo>
                      <a:pt x="6" y="1597"/>
                      <a:pt x="6" y="1597"/>
                      <a:pt x="6" y="1597"/>
                    </a:cubicBezTo>
                    <a:cubicBezTo>
                      <a:pt x="0" y="1595"/>
                      <a:pt x="24" y="1625"/>
                      <a:pt x="31" y="1620"/>
                    </a:cubicBezTo>
                    <a:close/>
                    <a:moveTo>
                      <a:pt x="20" y="1628"/>
                    </a:moveTo>
                    <a:cubicBezTo>
                      <a:pt x="16" y="1626"/>
                      <a:pt x="22" y="1638"/>
                      <a:pt x="24" y="1635"/>
                    </a:cubicBezTo>
                    <a:cubicBezTo>
                      <a:pt x="26" y="1633"/>
                      <a:pt x="31" y="1653"/>
                      <a:pt x="39" y="1648"/>
                    </a:cubicBezTo>
                    <a:cubicBezTo>
                      <a:pt x="50" y="1641"/>
                      <a:pt x="22" y="1630"/>
                      <a:pt x="20" y="1628"/>
                    </a:cubicBezTo>
                    <a:close/>
                    <a:moveTo>
                      <a:pt x="130" y="1797"/>
                    </a:moveTo>
                    <a:cubicBezTo>
                      <a:pt x="130" y="1797"/>
                      <a:pt x="130" y="1797"/>
                      <a:pt x="130" y="1798"/>
                    </a:cubicBezTo>
                    <a:cubicBezTo>
                      <a:pt x="130" y="1798"/>
                      <a:pt x="130" y="1798"/>
                      <a:pt x="130" y="1798"/>
                    </a:cubicBezTo>
                    <a:cubicBezTo>
                      <a:pt x="130" y="1797"/>
                      <a:pt x="130" y="1797"/>
                      <a:pt x="130" y="1797"/>
                    </a:cubicBezTo>
                    <a:close/>
                    <a:moveTo>
                      <a:pt x="60" y="1703"/>
                    </a:moveTo>
                    <a:cubicBezTo>
                      <a:pt x="61" y="1700"/>
                      <a:pt x="59" y="1695"/>
                      <a:pt x="57" y="1694"/>
                    </a:cubicBezTo>
                    <a:cubicBezTo>
                      <a:pt x="57" y="1694"/>
                      <a:pt x="57" y="1694"/>
                      <a:pt x="57" y="1694"/>
                    </a:cubicBezTo>
                    <a:cubicBezTo>
                      <a:pt x="49" y="1693"/>
                      <a:pt x="56" y="1713"/>
                      <a:pt x="60" y="1703"/>
                    </a:cubicBezTo>
                    <a:close/>
                    <a:moveTo>
                      <a:pt x="57" y="1814"/>
                    </a:moveTo>
                    <a:cubicBezTo>
                      <a:pt x="57" y="1814"/>
                      <a:pt x="57" y="1814"/>
                      <a:pt x="57" y="1814"/>
                    </a:cubicBezTo>
                    <a:cubicBezTo>
                      <a:pt x="56" y="1814"/>
                      <a:pt x="52" y="1830"/>
                      <a:pt x="61" y="1825"/>
                    </a:cubicBezTo>
                    <a:cubicBezTo>
                      <a:pt x="65" y="1823"/>
                      <a:pt x="59" y="1816"/>
                      <a:pt x="57" y="1814"/>
                    </a:cubicBezTo>
                    <a:close/>
                    <a:moveTo>
                      <a:pt x="42" y="1791"/>
                    </a:moveTo>
                    <a:cubicBezTo>
                      <a:pt x="40" y="1789"/>
                      <a:pt x="40" y="1791"/>
                      <a:pt x="40" y="1793"/>
                    </a:cubicBezTo>
                    <a:cubicBezTo>
                      <a:pt x="41" y="1808"/>
                      <a:pt x="40" y="1807"/>
                      <a:pt x="38" y="1826"/>
                    </a:cubicBezTo>
                    <a:cubicBezTo>
                      <a:pt x="38" y="1827"/>
                      <a:pt x="38" y="1828"/>
                      <a:pt x="38" y="1828"/>
                    </a:cubicBezTo>
                    <a:cubicBezTo>
                      <a:pt x="55" y="1835"/>
                      <a:pt x="50" y="1797"/>
                      <a:pt x="42" y="1791"/>
                    </a:cubicBezTo>
                    <a:close/>
                    <a:moveTo>
                      <a:pt x="50" y="1716"/>
                    </a:moveTo>
                    <a:cubicBezTo>
                      <a:pt x="41" y="1730"/>
                      <a:pt x="61" y="1742"/>
                      <a:pt x="62" y="1741"/>
                    </a:cubicBezTo>
                    <a:cubicBezTo>
                      <a:pt x="76" y="1737"/>
                      <a:pt x="64" y="1715"/>
                      <a:pt x="55" y="1711"/>
                    </a:cubicBezTo>
                    <a:cubicBezTo>
                      <a:pt x="55" y="1711"/>
                      <a:pt x="55" y="1711"/>
                      <a:pt x="55" y="1711"/>
                    </a:cubicBezTo>
                    <a:cubicBezTo>
                      <a:pt x="55" y="1709"/>
                      <a:pt x="51" y="1714"/>
                      <a:pt x="50" y="1716"/>
                    </a:cubicBezTo>
                    <a:close/>
                    <a:moveTo>
                      <a:pt x="581" y="991"/>
                    </a:moveTo>
                    <a:cubicBezTo>
                      <a:pt x="582" y="990"/>
                      <a:pt x="582" y="989"/>
                      <a:pt x="582" y="988"/>
                    </a:cubicBezTo>
                    <a:cubicBezTo>
                      <a:pt x="581" y="989"/>
                      <a:pt x="581" y="990"/>
                      <a:pt x="581" y="991"/>
                    </a:cubicBezTo>
                    <a:close/>
                    <a:moveTo>
                      <a:pt x="912" y="635"/>
                    </a:moveTo>
                    <a:cubicBezTo>
                      <a:pt x="913" y="635"/>
                      <a:pt x="913" y="635"/>
                      <a:pt x="914" y="634"/>
                    </a:cubicBezTo>
                    <a:cubicBezTo>
                      <a:pt x="913" y="635"/>
                      <a:pt x="913" y="635"/>
                      <a:pt x="912" y="635"/>
                    </a:cubicBezTo>
                    <a:close/>
                    <a:moveTo>
                      <a:pt x="582" y="988"/>
                    </a:moveTo>
                    <a:cubicBezTo>
                      <a:pt x="582" y="987"/>
                      <a:pt x="583" y="987"/>
                      <a:pt x="583" y="986"/>
                    </a:cubicBezTo>
                    <a:cubicBezTo>
                      <a:pt x="583" y="985"/>
                      <a:pt x="577" y="984"/>
                      <a:pt x="576" y="983"/>
                    </a:cubicBezTo>
                    <a:cubicBezTo>
                      <a:pt x="567" y="969"/>
                      <a:pt x="538" y="997"/>
                      <a:pt x="551" y="992"/>
                    </a:cubicBezTo>
                    <a:cubicBezTo>
                      <a:pt x="553" y="990"/>
                      <a:pt x="556" y="988"/>
                      <a:pt x="558" y="987"/>
                    </a:cubicBezTo>
                    <a:cubicBezTo>
                      <a:pt x="559" y="986"/>
                      <a:pt x="559" y="986"/>
                      <a:pt x="559" y="986"/>
                    </a:cubicBezTo>
                    <a:cubicBezTo>
                      <a:pt x="560" y="985"/>
                      <a:pt x="561" y="985"/>
                      <a:pt x="563" y="986"/>
                    </a:cubicBezTo>
                    <a:cubicBezTo>
                      <a:pt x="569" y="992"/>
                      <a:pt x="577" y="995"/>
                      <a:pt x="581" y="991"/>
                    </a:cubicBezTo>
                    <a:cubicBezTo>
                      <a:pt x="581" y="990"/>
                      <a:pt x="581" y="989"/>
                      <a:pt x="582" y="988"/>
                    </a:cubicBezTo>
                    <a:close/>
                    <a:moveTo>
                      <a:pt x="780" y="729"/>
                    </a:moveTo>
                    <a:cubicBezTo>
                      <a:pt x="781" y="728"/>
                      <a:pt x="783" y="727"/>
                      <a:pt x="784" y="727"/>
                    </a:cubicBezTo>
                    <a:cubicBezTo>
                      <a:pt x="782" y="727"/>
                      <a:pt x="781" y="728"/>
                      <a:pt x="780" y="729"/>
                    </a:cubicBezTo>
                    <a:close/>
                    <a:moveTo>
                      <a:pt x="491" y="1220"/>
                    </a:moveTo>
                    <a:cubicBezTo>
                      <a:pt x="490" y="1220"/>
                      <a:pt x="489" y="1220"/>
                      <a:pt x="488" y="1220"/>
                    </a:cubicBezTo>
                    <a:cubicBezTo>
                      <a:pt x="490" y="1221"/>
                      <a:pt x="491" y="1221"/>
                      <a:pt x="492" y="1222"/>
                    </a:cubicBezTo>
                    <a:cubicBezTo>
                      <a:pt x="492" y="1221"/>
                      <a:pt x="491" y="1220"/>
                      <a:pt x="491" y="1220"/>
                    </a:cubicBezTo>
                    <a:close/>
                    <a:moveTo>
                      <a:pt x="546" y="1064"/>
                    </a:moveTo>
                    <a:cubicBezTo>
                      <a:pt x="546" y="1064"/>
                      <a:pt x="546" y="1064"/>
                      <a:pt x="546" y="1064"/>
                    </a:cubicBezTo>
                    <a:cubicBezTo>
                      <a:pt x="546" y="1064"/>
                      <a:pt x="546" y="1064"/>
                      <a:pt x="546" y="1064"/>
                    </a:cubicBezTo>
                    <a:cubicBezTo>
                      <a:pt x="546" y="1064"/>
                      <a:pt x="546" y="1064"/>
                      <a:pt x="546" y="1064"/>
                    </a:cubicBezTo>
                    <a:close/>
                    <a:moveTo>
                      <a:pt x="56" y="1708"/>
                    </a:moveTo>
                    <a:cubicBezTo>
                      <a:pt x="56" y="1714"/>
                      <a:pt x="67" y="1713"/>
                      <a:pt x="67" y="1713"/>
                    </a:cubicBezTo>
                    <a:cubicBezTo>
                      <a:pt x="75" y="1727"/>
                      <a:pt x="79" y="1717"/>
                      <a:pt x="83" y="1706"/>
                    </a:cubicBezTo>
                    <a:cubicBezTo>
                      <a:pt x="83" y="1705"/>
                      <a:pt x="83" y="1705"/>
                      <a:pt x="83" y="1705"/>
                    </a:cubicBezTo>
                    <a:cubicBezTo>
                      <a:pt x="84" y="1683"/>
                      <a:pt x="63" y="1706"/>
                      <a:pt x="60" y="1706"/>
                    </a:cubicBezTo>
                    <a:cubicBezTo>
                      <a:pt x="59" y="1706"/>
                      <a:pt x="56" y="1706"/>
                      <a:pt x="56" y="1708"/>
                    </a:cubicBezTo>
                    <a:close/>
                    <a:moveTo>
                      <a:pt x="610" y="982"/>
                    </a:moveTo>
                    <a:cubicBezTo>
                      <a:pt x="609" y="983"/>
                      <a:pt x="606" y="983"/>
                      <a:pt x="603" y="983"/>
                    </a:cubicBezTo>
                    <a:cubicBezTo>
                      <a:pt x="605" y="984"/>
                      <a:pt x="608" y="983"/>
                      <a:pt x="610" y="982"/>
                    </a:cubicBezTo>
                    <a:close/>
                    <a:moveTo>
                      <a:pt x="42" y="1762"/>
                    </a:moveTo>
                    <a:cubicBezTo>
                      <a:pt x="45" y="1755"/>
                      <a:pt x="31" y="1748"/>
                      <a:pt x="43" y="1742"/>
                    </a:cubicBezTo>
                    <a:cubicBezTo>
                      <a:pt x="52" y="1737"/>
                      <a:pt x="48" y="1748"/>
                      <a:pt x="48" y="1751"/>
                    </a:cubicBezTo>
                    <a:cubicBezTo>
                      <a:pt x="48" y="1754"/>
                      <a:pt x="53" y="1750"/>
                      <a:pt x="54" y="1749"/>
                    </a:cubicBezTo>
                    <a:cubicBezTo>
                      <a:pt x="57" y="1747"/>
                      <a:pt x="49" y="1739"/>
                      <a:pt x="48" y="1736"/>
                    </a:cubicBezTo>
                    <a:cubicBezTo>
                      <a:pt x="47" y="1732"/>
                      <a:pt x="40" y="1730"/>
                      <a:pt x="38" y="1725"/>
                    </a:cubicBezTo>
                    <a:cubicBezTo>
                      <a:pt x="38" y="1725"/>
                      <a:pt x="38" y="1725"/>
                      <a:pt x="38" y="1725"/>
                    </a:cubicBezTo>
                    <a:cubicBezTo>
                      <a:pt x="36" y="1724"/>
                      <a:pt x="39" y="1730"/>
                      <a:pt x="37" y="1731"/>
                    </a:cubicBezTo>
                    <a:cubicBezTo>
                      <a:pt x="23" y="1742"/>
                      <a:pt x="44" y="1734"/>
                      <a:pt x="35" y="1750"/>
                    </a:cubicBezTo>
                    <a:cubicBezTo>
                      <a:pt x="33" y="1754"/>
                      <a:pt x="35" y="1763"/>
                      <a:pt x="37" y="1766"/>
                    </a:cubicBezTo>
                    <a:cubicBezTo>
                      <a:pt x="38" y="1767"/>
                      <a:pt x="42" y="1763"/>
                      <a:pt x="42" y="1762"/>
                    </a:cubicBezTo>
                    <a:close/>
                    <a:moveTo>
                      <a:pt x="346" y="1178"/>
                    </a:moveTo>
                    <a:cubicBezTo>
                      <a:pt x="345" y="1178"/>
                      <a:pt x="340" y="1177"/>
                      <a:pt x="340" y="1180"/>
                    </a:cubicBezTo>
                    <a:cubicBezTo>
                      <a:pt x="340" y="1182"/>
                      <a:pt x="356" y="1183"/>
                      <a:pt x="356" y="1185"/>
                    </a:cubicBezTo>
                    <a:cubicBezTo>
                      <a:pt x="356" y="1187"/>
                      <a:pt x="350" y="1185"/>
                      <a:pt x="350" y="1185"/>
                    </a:cubicBezTo>
                    <a:cubicBezTo>
                      <a:pt x="339" y="1183"/>
                      <a:pt x="316" y="1187"/>
                      <a:pt x="317" y="1202"/>
                    </a:cubicBezTo>
                    <a:cubicBezTo>
                      <a:pt x="317" y="1210"/>
                      <a:pt x="354" y="1199"/>
                      <a:pt x="363" y="1197"/>
                    </a:cubicBezTo>
                    <a:cubicBezTo>
                      <a:pt x="373" y="1196"/>
                      <a:pt x="386" y="1195"/>
                      <a:pt x="393" y="1187"/>
                    </a:cubicBezTo>
                    <a:cubicBezTo>
                      <a:pt x="394" y="1187"/>
                      <a:pt x="394" y="1187"/>
                      <a:pt x="394" y="1187"/>
                    </a:cubicBezTo>
                    <a:cubicBezTo>
                      <a:pt x="399" y="1185"/>
                      <a:pt x="392" y="1186"/>
                      <a:pt x="392" y="1183"/>
                    </a:cubicBezTo>
                    <a:cubicBezTo>
                      <a:pt x="391" y="1175"/>
                      <a:pt x="381" y="1183"/>
                      <a:pt x="379" y="1182"/>
                    </a:cubicBezTo>
                    <a:cubicBezTo>
                      <a:pt x="374" y="1180"/>
                      <a:pt x="384" y="1168"/>
                      <a:pt x="373" y="1173"/>
                    </a:cubicBezTo>
                    <a:cubicBezTo>
                      <a:pt x="372" y="1173"/>
                      <a:pt x="370" y="1173"/>
                      <a:pt x="369" y="1174"/>
                    </a:cubicBezTo>
                    <a:cubicBezTo>
                      <a:pt x="369" y="1174"/>
                      <a:pt x="355" y="1180"/>
                      <a:pt x="346" y="1178"/>
                    </a:cubicBezTo>
                    <a:close/>
                    <a:moveTo>
                      <a:pt x="552" y="974"/>
                    </a:moveTo>
                    <a:cubicBezTo>
                      <a:pt x="552" y="972"/>
                      <a:pt x="548" y="973"/>
                      <a:pt x="547" y="972"/>
                    </a:cubicBezTo>
                    <a:cubicBezTo>
                      <a:pt x="537" y="971"/>
                      <a:pt x="544" y="982"/>
                      <a:pt x="552" y="975"/>
                    </a:cubicBezTo>
                    <a:cubicBezTo>
                      <a:pt x="552" y="975"/>
                      <a:pt x="552" y="975"/>
                      <a:pt x="552" y="975"/>
                    </a:cubicBezTo>
                    <a:cubicBezTo>
                      <a:pt x="552" y="974"/>
                      <a:pt x="552" y="974"/>
                      <a:pt x="552" y="974"/>
                    </a:cubicBezTo>
                    <a:close/>
                    <a:moveTo>
                      <a:pt x="706" y="802"/>
                    </a:moveTo>
                    <a:cubicBezTo>
                      <a:pt x="706" y="802"/>
                      <a:pt x="706" y="802"/>
                      <a:pt x="706" y="802"/>
                    </a:cubicBezTo>
                    <a:cubicBezTo>
                      <a:pt x="706" y="802"/>
                      <a:pt x="706" y="802"/>
                      <a:pt x="706" y="802"/>
                    </a:cubicBezTo>
                    <a:close/>
                    <a:moveTo>
                      <a:pt x="718" y="785"/>
                    </a:moveTo>
                    <a:cubicBezTo>
                      <a:pt x="722" y="785"/>
                      <a:pt x="726" y="779"/>
                      <a:pt x="726" y="776"/>
                    </a:cubicBezTo>
                    <a:cubicBezTo>
                      <a:pt x="726" y="776"/>
                      <a:pt x="726" y="776"/>
                      <a:pt x="726" y="776"/>
                    </a:cubicBezTo>
                    <a:cubicBezTo>
                      <a:pt x="723" y="768"/>
                      <a:pt x="703" y="783"/>
                      <a:pt x="718" y="785"/>
                    </a:cubicBezTo>
                    <a:close/>
                    <a:moveTo>
                      <a:pt x="558" y="981"/>
                    </a:moveTo>
                    <a:cubicBezTo>
                      <a:pt x="559" y="980"/>
                      <a:pt x="559" y="980"/>
                      <a:pt x="559" y="980"/>
                    </a:cubicBezTo>
                    <a:cubicBezTo>
                      <a:pt x="576" y="966"/>
                      <a:pt x="558" y="974"/>
                      <a:pt x="546" y="981"/>
                    </a:cubicBezTo>
                    <a:cubicBezTo>
                      <a:pt x="524" y="994"/>
                      <a:pt x="541" y="990"/>
                      <a:pt x="558" y="981"/>
                    </a:cubicBezTo>
                    <a:close/>
                    <a:moveTo>
                      <a:pt x="1452" y="185"/>
                    </a:moveTo>
                    <a:cubicBezTo>
                      <a:pt x="1453" y="186"/>
                      <a:pt x="1453" y="186"/>
                      <a:pt x="1453" y="186"/>
                    </a:cubicBezTo>
                    <a:cubicBezTo>
                      <a:pt x="1473" y="188"/>
                      <a:pt x="1448" y="173"/>
                      <a:pt x="1452" y="185"/>
                    </a:cubicBezTo>
                    <a:close/>
                    <a:moveTo>
                      <a:pt x="1447" y="177"/>
                    </a:moveTo>
                    <a:cubicBezTo>
                      <a:pt x="1467" y="172"/>
                      <a:pt x="1421" y="161"/>
                      <a:pt x="1444" y="177"/>
                    </a:cubicBezTo>
                    <a:lnTo>
                      <a:pt x="1447" y="177"/>
                    </a:lnTo>
                    <a:close/>
                    <a:moveTo>
                      <a:pt x="1434" y="200"/>
                    </a:moveTo>
                    <a:cubicBezTo>
                      <a:pt x="1440" y="204"/>
                      <a:pt x="1469" y="186"/>
                      <a:pt x="1451" y="191"/>
                    </a:cubicBezTo>
                    <a:cubicBezTo>
                      <a:pt x="1450" y="192"/>
                      <a:pt x="1450" y="192"/>
                      <a:pt x="1450" y="192"/>
                    </a:cubicBezTo>
                    <a:cubicBezTo>
                      <a:pt x="1446" y="193"/>
                      <a:pt x="1443" y="187"/>
                      <a:pt x="1440" y="185"/>
                    </a:cubicBezTo>
                    <a:cubicBezTo>
                      <a:pt x="1429" y="180"/>
                      <a:pt x="1426" y="196"/>
                      <a:pt x="1434" y="200"/>
                    </a:cubicBezTo>
                    <a:close/>
                    <a:moveTo>
                      <a:pt x="647" y="950"/>
                    </a:moveTo>
                    <a:cubicBezTo>
                      <a:pt x="651" y="941"/>
                      <a:pt x="636" y="952"/>
                      <a:pt x="634" y="955"/>
                    </a:cubicBezTo>
                    <a:cubicBezTo>
                      <a:pt x="632" y="959"/>
                      <a:pt x="629" y="960"/>
                      <a:pt x="626" y="963"/>
                    </a:cubicBezTo>
                    <a:cubicBezTo>
                      <a:pt x="620" y="972"/>
                      <a:pt x="642" y="959"/>
                      <a:pt x="645" y="956"/>
                    </a:cubicBezTo>
                    <a:cubicBezTo>
                      <a:pt x="650" y="952"/>
                      <a:pt x="638" y="957"/>
                      <a:pt x="639" y="955"/>
                    </a:cubicBezTo>
                    <a:cubicBezTo>
                      <a:pt x="640" y="951"/>
                      <a:pt x="646" y="953"/>
                      <a:pt x="647" y="950"/>
                    </a:cubicBezTo>
                    <a:close/>
                    <a:moveTo>
                      <a:pt x="665" y="898"/>
                    </a:moveTo>
                    <a:cubicBezTo>
                      <a:pt x="665" y="897"/>
                      <a:pt x="665" y="897"/>
                      <a:pt x="665" y="897"/>
                    </a:cubicBezTo>
                    <a:cubicBezTo>
                      <a:pt x="656" y="896"/>
                      <a:pt x="657" y="921"/>
                      <a:pt x="665" y="898"/>
                    </a:cubicBezTo>
                    <a:close/>
                    <a:moveTo>
                      <a:pt x="702" y="799"/>
                    </a:moveTo>
                    <a:cubicBezTo>
                      <a:pt x="707" y="797"/>
                      <a:pt x="699" y="798"/>
                      <a:pt x="698" y="798"/>
                    </a:cubicBezTo>
                    <a:cubicBezTo>
                      <a:pt x="694" y="797"/>
                      <a:pt x="703" y="795"/>
                      <a:pt x="703" y="794"/>
                    </a:cubicBezTo>
                    <a:cubicBezTo>
                      <a:pt x="703" y="792"/>
                      <a:pt x="701" y="784"/>
                      <a:pt x="698" y="784"/>
                    </a:cubicBezTo>
                    <a:cubicBezTo>
                      <a:pt x="697" y="784"/>
                      <a:pt x="697" y="786"/>
                      <a:pt x="697" y="786"/>
                    </a:cubicBezTo>
                    <a:cubicBezTo>
                      <a:pt x="696" y="788"/>
                      <a:pt x="694" y="788"/>
                      <a:pt x="693" y="788"/>
                    </a:cubicBezTo>
                    <a:cubicBezTo>
                      <a:pt x="676" y="789"/>
                      <a:pt x="700" y="794"/>
                      <a:pt x="700" y="794"/>
                    </a:cubicBezTo>
                    <a:cubicBezTo>
                      <a:pt x="699" y="795"/>
                      <a:pt x="696" y="795"/>
                      <a:pt x="696" y="795"/>
                    </a:cubicBezTo>
                    <a:cubicBezTo>
                      <a:pt x="689" y="799"/>
                      <a:pt x="674" y="812"/>
                      <a:pt x="674" y="815"/>
                    </a:cubicBezTo>
                    <a:cubicBezTo>
                      <a:pt x="674" y="816"/>
                      <a:pt x="703" y="806"/>
                      <a:pt x="706" y="802"/>
                    </a:cubicBezTo>
                    <a:cubicBezTo>
                      <a:pt x="705" y="803"/>
                      <a:pt x="701" y="800"/>
                      <a:pt x="702" y="799"/>
                    </a:cubicBezTo>
                    <a:close/>
                    <a:moveTo>
                      <a:pt x="607" y="962"/>
                    </a:moveTo>
                    <a:cubicBezTo>
                      <a:pt x="612" y="965"/>
                      <a:pt x="618" y="959"/>
                      <a:pt x="624" y="956"/>
                    </a:cubicBezTo>
                    <a:cubicBezTo>
                      <a:pt x="624" y="956"/>
                      <a:pt x="624" y="956"/>
                      <a:pt x="624" y="956"/>
                    </a:cubicBezTo>
                    <a:cubicBezTo>
                      <a:pt x="640" y="947"/>
                      <a:pt x="597" y="958"/>
                      <a:pt x="607" y="962"/>
                    </a:cubicBezTo>
                    <a:close/>
                    <a:moveTo>
                      <a:pt x="689" y="912"/>
                    </a:moveTo>
                    <a:cubicBezTo>
                      <a:pt x="695" y="909"/>
                      <a:pt x="677" y="880"/>
                      <a:pt x="671" y="882"/>
                    </a:cubicBezTo>
                    <a:cubicBezTo>
                      <a:pt x="667" y="883"/>
                      <a:pt x="670" y="889"/>
                      <a:pt x="670" y="889"/>
                    </a:cubicBezTo>
                    <a:cubicBezTo>
                      <a:pt x="668" y="907"/>
                      <a:pt x="671" y="890"/>
                      <a:pt x="676" y="898"/>
                    </a:cubicBezTo>
                    <a:cubicBezTo>
                      <a:pt x="677" y="899"/>
                      <a:pt x="677" y="899"/>
                      <a:pt x="677" y="899"/>
                    </a:cubicBezTo>
                    <a:cubicBezTo>
                      <a:pt x="677" y="900"/>
                      <a:pt x="665" y="906"/>
                      <a:pt x="663" y="909"/>
                    </a:cubicBezTo>
                    <a:cubicBezTo>
                      <a:pt x="661" y="913"/>
                      <a:pt x="658" y="932"/>
                      <a:pt x="655" y="935"/>
                    </a:cubicBezTo>
                    <a:cubicBezTo>
                      <a:pt x="654" y="935"/>
                      <a:pt x="652" y="937"/>
                      <a:pt x="654" y="938"/>
                    </a:cubicBezTo>
                    <a:cubicBezTo>
                      <a:pt x="654" y="938"/>
                      <a:pt x="654" y="938"/>
                      <a:pt x="655" y="938"/>
                    </a:cubicBezTo>
                    <a:cubicBezTo>
                      <a:pt x="670" y="933"/>
                      <a:pt x="663" y="926"/>
                      <a:pt x="666" y="921"/>
                    </a:cubicBezTo>
                    <a:cubicBezTo>
                      <a:pt x="670" y="914"/>
                      <a:pt x="681" y="917"/>
                      <a:pt x="688" y="914"/>
                    </a:cubicBezTo>
                    <a:cubicBezTo>
                      <a:pt x="688" y="914"/>
                      <a:pt x="688" y="914"/>
                      <a:pt x="688" y="914"/>
                    </a:cubicBezTo>
                    <a:cubicBezTo>
                      <a:pt x="688" y="914"/>
                      <a:pt x="688" y="913"/>
                      <a:pt x="689" y="912"/>
                    </a:cubicBezTo>
                    <a:close/>
                    <a:moveTo>
                      <a:pt x="660" y="941"/>
                    </a:moveTo>
                    <a:cubicBezTo>
                      <a:pt x="659" y="941"/>
                      <a:pt x="658" y="941"/>
                      <a:pt x="657" y="942"/>
                    </a:cubicBezTo>
                    <a:cubicBezTo>
                      <a:pt x="655" y="944"/>
                      <a:pt x="661" y="948"/>
                      <a:pt x="659" y="951"/>
                    </a:cubicBezTo>
                    <a:cubicBezTo>
                      <a:pt x="657" y="954"/>
                      <a:pt x="647" y="955"/>
                      <a:pt x="646" y="958"/>
                    </a:cubicBezTo>
                    <a:cubicBezTo>
                      <a:pt x="645" y="964"/>
                      <a:pt x="672" y="958"/>
                      <a:pt x="675" y="956"/>
                    </a:cubicBezTo>
                    <a:cubicBezTo>
                      <a:pt x="676" y="955"/>
                      <a:pt x="676" y="955"/>
                      <a:pt x="676" y="955"/>
                    </a:cubicBezTo>
                    <a:cubicBezTo>
                      <a:pt x="678" y="950"/>
                      <a:pt x="670" y="953"/>
                      <a:pt x="668" y="952"/>
                    </a:cubicBezTo>
                    <a:cubicBezTo>
                      <a:pt x="667" y="952"/>
                      <a:pt x="672" y="947"/>
                      <a:pt x="672" y="947"/>
                    </a:cubicBezTo>
                    <a:cubicBezTo>
                      <a:pt x="673" y="939"/>
                      <a:pt x="663" y="939"/>
                      <a:pt x="660" y="941"/>
                    </a:cubicBezTo>
                    <a:close/>
                    <a:moveTo>
                      <a:pt x="648" y="864"/>
                    </a:moveTo>
                    <a:cubicBezTo>
                      <a:pt x="648" y="863"/>
                      <a:pt x="648" y="863"/>
                      <a:pt x="648" y="863"/>
                    </a:cubicBezTo>
                    <a:cubicBezTo>
                      <a:pt x="644" y="864"/>
                      <a:pt x="620" y="865"/>
                      <a:pt x="627" y="877"/>
                    </a:cubicBezTo>
                    <a:cubicBezTo>
                      <a:pt x="631" y="885"/>
                      <a:pt x="653" y="875"/>
                      <a:pt x="648" y="864"/>
                    </a:cubicBezTo>
                    <a:close/>
                    <a:moveTo>
                      <a:pt x="1884" y="83"/>
                    </a:moveTo>
                    <a:cubicBezTo>
                      <a:pt x="1885" y="83"/>
                      <a:pt x="1885" y="83"/>
                      <a:pt x="1885" y="83"/>
                    </a:cubicBezTo>
                    <a:cubicBezTo>
                      <a:pt x="1893" y="84"/>
                      <a:pt x="1891" y="75"/>
                      <a:pt x="1890" y="76"/>
                    </a:cubicBezTo>
                    <a:cubicBezTo>
                      <a:pt x="1887" y="76"/>
                      <a:pt x="1880" y="80"/>
                      <a:pt x="1884" y="83"/>
                    </a:cubicBezTo>
                    <a:close/>
                    <a:moveTo>
                      <a:pt x="715" y="558"/>
                    </a:moveTo>
                    <a:cubicBezTo>
                      <a:pt x="715" y="558"/>
                      <a:pt x="715" y="558"/>
                      <a:pt x="715" y="558"/>
                    </a:cubicBezTo>
                    <a:cubicBezTo>
                      <a:pt x="715" y="558"/>
                      <a:pt x="697" y="561"/>
                      <a:pt x="703" y="566"/>
                    </a:cubicBezTo>
                    <a:cubicBezTo>
                      <a:pt x="704" y="567"/>
                      <a:pt x="716" y="561"/>
                      <a:pt x="715" y="558"/>
                    </a:cubicBezTo>
                    <a:close/>
                    <a:moveTo>
                      <a:pt x="281" y="1249"/>
                    </a:moveTo>
                    <a:cubicBezTo>
                      <a:pt x="280" y="1248"/>
                      <a:pt x="280" y="1248"/>
                      <a:pt x="280" y="1248"/>
                    </a:cubicBezTo>
                    <a:cubicBezTo>
                      <a:pt x="265" y="1246"/>
                      <a:pt x="277" y="1260"/>
                      <a:pt x="281" y="1249"/>
                    </a:cubicBezTo>
                    <a:close/>
                    <a:moveTo>
                      <a:pt x="284" y="1257"/>
                    </a:moveTo>
                    <a:cubicBezTo>
                      <a:pt x="284" y="1257"/>
                      <a:pt x="284" y="1257"/>
                      <a:pt x="284" y="1257"/>
                    </a:cubicBezTo>
                    <a:cubicBezTo>
                      <a:pt x="280" y="1251"/>
                      <a:pt x="265" y="1257"/>
                      <a:pt x="263" y="1261"/>
                    </a:cubicBezTo>
                    <a:cubicBezTo>
                      <a:pt x="262" y="1263"/>
                      <a:pt x="282" y="1270"/>
                      <a:pt x="284" y="1257"/>
                    </a:cubicBezTo>
                    <a:close/>
                    <a:moveTo>
                      <a:pt x="308" y="1212"/>
                    </a:moveTo>
                    <a:cubicBezTo>
                      <a:pt x="308" y="1211"/>
                      <a:pt x="308" y="1211"/>
                      <a:pt x="308" y="1211"/>
                    </a:cubicBezTo>
                    <a:cubicBezTo>
                      <a:pt x="303" y="1190"/>
                      <a:pt x="287" y="1209"/>
                      <a:pt x="280" y="1205"/>
                    </a:cubicBezTo>
                    <a:cubicBezTo>
                      <a:pt x="279" y="1205"/>
                      <a:pt x="271" y="1208"/>
                      <a:pt x="272" y="1209"/>
                    </a:cubicBezTo>
                    <a:cubicBezTo>
                      <a:pt x="277" y="1218"/>
                      <a:pt x="299" y="1228"/>
                      <a:pt x="308" y="1212"/>
                    </a:cubicBezTo>
                    <a:close/>
                    <a:moveTo>
                      <a:pt x="298" y="1234"/>
                    </a:moveTo>
                    <a:cubicBezTo>
                      <a:pt x="280" y="1237"/>
                      <a:pt x="287" y="1252"/>
                      <a:pt x="305" y="1247"/>
                    </a:cubicBezTo>
                    <a:cubicBezTo>
                      <a:pt x="306" y="1247"/>
                      <a:pt x="306" y="1247"/>
                      <a:pt x="306" y="1247"/>
                    </a:cubicBezTo>
                    <a:cubicBezTo>
                      <a:pt x="310" y="1246"/>
                      <a:pt x="305" y="1233"/>
                      <a:pt x="298" y="1234"/>
                    </a:cubicBezTo>
                    <a:close/>
                    <a:moveTo>
                      <a:pt x="266" y="1269"/>
                    </a:moveTo>
                    <a:cubicBezTo>
                      <a:pt x="266" y="1268"/>
                      <a:pt x="266" y="1268"/>
                      <a:pt x="266" y="1268"/>
                    </a:cubicBezTo>
                    <a:cubicBezTo>
                      <a:pt x="263" y="1264"/>
                      <a:pt x="262" y="1254"/>
                      <a:pt x="260" y="1252"/>
                    </a:cubicBezTo>
                    <a:cubicBezTo>
                      <a:pt x="254" y="1247"/>
                      <a:pt x="256" y="1265"/>
                      <a:pt x="253" y="1266"/>
                    </a:cubicBezTo>
                    <a:cubicBezTo>
                      <a:pt x="250" y="1267"/>
                      <a:pt x="245" y="1259"/>
                      <a:pt x="243" y="1259"/>
                    </a:cubicBezTo>
                    <a:cubicBezTo>
                      <a:pt x="243" y="1260"/>
                      <a:pt x="235" y="1268"/>
                      <a:pt x="235" y="1270"/>
                    </a:cubicBezTo>
                    <a:cubicBezTo>
                      <a:pt x="237" y="1283"/>
                      <a:pt x="260" y="1273"/>
                      <a:pt x="266" y="1269"/>
                    </a:cubicBezTo>
                    <a:close/>
                    <a:moveTo>
                      <a:pt x="119" y="1331"/>
                    </a:moveTo>
                    <a:cubicBezTo>
                      <a:pt x="118" y="1332"/>
                      <a:pt x="113" y="1335"/>
                      <a:pt x="113" y="1337"/>
                    </a:cubicBezTo>
                    <a:cubicBezTo>
                      <a:pt x="114" y="1338"/>
                      <a:pt x="114" y="1338"/>
                      <a:pt x="114" y="1338"/>
                    </a:cubicBezTo>
                    <a:cubicBezTo>
                      <a:pt x="120" y="1345"/>
                      <a:pt x="125" y="1329"/>
                      <a:pt x="119" y="1331"/>
                    </a:cubicBezTo>
                    <a:close/>
                    <a:moveTo>
                      <a:pt x="308" y="1239"/>
                    </a:moveTo>
                    <a:cubicBezTo>
                      <a:pt x="311" y="1244"/>
                      <a:pt x="309" y="1247"/>
                      <a:pt x="318" y="1245"/>
                    </a:cubicBezTo>
                    <a:cubicBezTo>
                      <a:pt x="318" y="1245"/>
                      <a:pt x="318" y="1245"/>
                      <a:pt x="318" y="1245"/>
                    </a:cubicBezTo>
                    <a:cubicBezTo>
                      <a:pt x="325" y="1244"/>
                      <a:pt x="303" y="1229"/>
                      <a:pt x="308" y="1239"/>
                    </a:cubicBezTo>
                    <a:close/>
                    <a:moveTo>
                      <a:pt x="194" y="1314"/>
                    </a:moveTo>
                    <a:cubicBezTo>
                      <a:pt x="194" y="1314"/>
                      <a:pt x="194" y="1314"/>
                      <a:pt x="194" y="1314"/>
                    </a:cubicBezTo>
                    <a:cubicBezTo>
                      <a:pt x="199" y="1304"/>
                      <a:pt x="166" y="1306"/>
                      <a:pt x="171" y="1317"/>
                    </a:cubicBezTo>
                    <a:cubicBezTo>
                      <a:pt x="173" y="1322"/>
                      <a:pt x="189" y="1316"/>
                      <a:pt x="194" y="1314"/>
                    </a:cubicBezTo>
                    <a:close/>
                    <a:moveTo>
                      <a:pt x="197" y="1293"/>
                    </a:moveTo>
                    <a:cubicBezTo>
                      <a:pt x="194" y="1286"/>
                      <a:pt x="181" y="1295"/>
                      <a:pt x="181" y="1297"/>
                    </a:cubicBezTo>
                    <a:cubicBezTo>
                      <a:pt x="181" y="1308"/>
                      <a:pt x="197" y="1294"/>
                      <a:pt x="197" y="1293"/>
                    </a:cubicBezTo>
                    <a:close/>
                    <a:moveTo>
                      <a:pt x="197" y="1293"/>
                    </a:moveTo>
                    <a:cubicBezTo>
                      <a:pt x="197" y="1293"/>
                      <a:pt x="197" y="1293"/>
                      <a:pt x="197" y="1293"/>
                    </a:cubicBezTo>
                    <a:cubicBezTo>
                      <a:pt x="197" y="1293"/>
                      <a:pt x="197" y="1293"/>
                      <a:pt x="197" y="1293"/>
                    </a:cubicBezTo>
                    <a:close/>
                    <a:moveTo>
                      <a:pt x="342" y="1243"/>
                    </a:moveTo>
                    <a:cubicBezTo>
                      <a:pt x="342" y="1242"/>
                      <a:pt x="342" y="1242"/>
                      <a:pt x="342" y="1242"/>
                    </a:cubicBezTo>
                    <a:cubicBezTo>
                      <a:pt x="344" y="1241"/>
                      <a:pt x="342" y="1239"/>
                      <a:pt x="342" y="1238"/>
                    </a:cubicBezTo>
                    <a:cubicBezTo>
                      <a:pt x="340" y="1235"/>
                      <a:pt x="336" y="1236"/>
                      <a:pt x="334" y="1233"/>
                    </a:cubicBezTo>
                    <a:cubicBezTo>
                      <a:pt x="327" y="1218"/>
                      <a:pt x="330" y="1236"/>
                      <a:pt x="326" y="1236"/>
                    </a:cubicBezTo>
                    <a:cubicBezTo>
                      <a:pt x="325" y="1237"/>
                      <a:pt x="325" y="1230"/>
                      <a:pt x="324" y="1230"/>
                    </a:cubicBezTo>
                    <a:cubicBezTo>
                      <a:pt x="323" y="1230"/>
                      <a:pt x="316" y="1229"/>
                      <a:pt x="316" y="1229"/>
                    </a:cubicBezTo>
                    <a:cubicBezTo>
                      <a:pt x="308" y="1239"/>
                      <a:pt x="333" y="1248"/>
                      <a:pt x="342" y="1243"/>
                    </a:cubicBezTo>
                    <a:close/>
                    <a:moveTo>
                      <a:pt x="1039" y="428"/>
                    </a:moveTo>
                    <a:cubicBezTo>
                      <a:pt x="1021" y="415"/>
                      <a:pt x="1013" y="445"/>
                      <a:pt x="1015" y="448"/>
                    </a:cubicBezTo>
                    <a:cubicBezTo>
                      <a:pt x="1015" y="448"/>
                      <a:pt x="1015" y="448"/>
                      <a:pt x="1015" y="448"/>
                    </a:cubicBezTo>
                    <a:cubicBezTo>
                      <a:pt x="1021" y="452"/>
                      <a:pt x="1055" y="439"/>
                      <a:pt x="1039" y="428"/>
                    </a:cubicBezTo>
                    <a:close/>
                    <a:moveTo>
                      <a:pt x="1917" y="22"/>
                    </a:moveTo>
                    <a:cubicBezTo>
                      <a:pt x="1914" y="16"/>
                      <a:pt x="1895" y="38"/>
                      <a:pt x="1891" y="27"/>
                    </a:cubicBezTo>
                    <a:cubicBezTo>
                      <a:pt x="1891" y="26"/>
                      <a:pt x="1900" y="24"/>
                      <a:pt x="1890" y="22"/>
                    </a:cubicBezTo>
                    <a:cubicBezTo>
                      <a:pt x="1885" y="21"/>
                      <a:pt x="1905" y="18"/>
                      <a:pt x="1901" y="11"/>
                    </a:cubicBezTo>
                    <a:cubicBezTo>
                      <a:pt x="1899" y="7"/>
                      <a:pt x="1883" y="13"/>
                      <a:pt x="1880" y="13"/>
                    </a:cubicBezTo>
                    <a:cubicBezTo>
                      <a:pt x="1877" y="12"/>
                      <a:pt x="1879" y="10"/>
                      <a:pt x="1879" y="9"/>
                    </a:cubicBezTo>
                    <a:cubicBezTo>
                      <a:pt x="1885" y="0"/>
                      <a:pt x="1873" y="7"/>
                      <a:pt x="1870" y="6"/>
                    </a:cubicBezTo>
                    <a:cubicBezTo>
                      <a:pt x="1867" y="6"/>
                      <a:pt x="1869" y="1"/>
                      <a:pt x="1867" y="1"/>
                    </a:cubicBezTo>
                    <a:cubicBezTo>
                      <a:pt x="1843" y="10"/>
                      <a:pt x="1879" y="8"/>
                      <a:pt x="1873" y="20"/>
                    </a:cubicBezTo>
                    <a:cubicBezTo>
                      <a:pt x="1872" y="22"/>
                      <a:pt x="1870" y="18"/>
                      <a:pt x="1868" y="17"/>
                    </a:cubicBezTo>
                    <a:cubicBezTo>
                      <a:pt x="1859" y="12"/>
                      <a:pt x="1849" y="17"/>
                      <a:pt x="1847" y="16"/>
                    </a:cubicBezTo>
                    <a:cubicBezTo>
                      <a:pt x="1846" y="16"/>
                      <a:pt x="1837" y="13"/>
                      <a:pt x="1838" y="16"/>
                    </a:cubicBezTo>
                    <a:cubicBezTo>
                      <a:pt x="1838" y="17"/>
                      <a:pt x="1839" y="18"/>
                      <a:pt x="1839" y="18"/>
                    </a:cubicBezTo>
                    <a:cubicBezTo>
                      <a:pt x="1841" y="19"/>
                      <a:pt x="1836" y="20"/>
                      <a:pt x="1835" y="20"/>
                    </a:cubicBezTo>
                    <a:cubicBezTo>
                      <a:pt x="1825" y="27"/>
                      <a:pt x="1857" y="24"/>
                      <a:pt x="1858" y="26"/>
                    </a:cubicBezTo>
                    <a:cubicBezTo>
                      <a:pt x="1859" y="27"/>
                      <a:pt x="1858" y="27"/>
                      <a:pt x="1858" y="28"/>
                    </a:cubicBezTo>
                    <a:cubicBezTo>
                      <a:pt x="1856" y="28"/>
                      <a:pt x="1846" y="29"/>
                      <a:pt x="1846" y="31"/>
                    </a:cubicBezTo>
                    <a:cubicBezTo>
                      <a:pt x="1846" y="32"/>
                      <a:pt x="1851" y="34"/>
                      <a:pt x="1851" y="35"/>
                    </a:cubicBezTo>
                    <a:cubicBezTo>
                      <a:pt x="1853" y="37"/>
                      <a:pt x="1855" y="40"/>
                      <a:pt x="1858" y="41"/>
                    </a:cubicBezTo>
                    <a:cubicBezTo>
                      <a:pt x="1859" y="41"/>
                      <a:pt x="1859" y="41"/>
                      <a:pt x="1859" y="41"/>
                    </a:cubicBezTo>
                    <a:cubicBezTo>
                      <a:pt x="1877" y="42"/>
                      <a:pt x="1870" y="32"/>
                      <a:pt x="1889" y="34"/>
                    </a:cubicBezTo>
                    <a:cubicBezTo>
                      <a:pt x="1891" y="35"/>
                      <a:pt x="1922" y="30"/>
                      <a:pt x="1917" y="22"/>
                    </a:cubicBezTo>
                    <a:close/>
                    <a:moveTo>
                      <a:pt x="330" y="1220"/>
                    </a:moveTo>
                    <a:cubicBezTo>
                      <a:pt x="331" y="1222"/>
                      <a:pt x="350" y="1222"/>
                      <a:pt x="352" y="1218"/>
                    </a:cubicBezTo>
                    <a:cubicBezTo>
                      <a:pt x="352" y="1218"/>
                      <a:pt x="352" y="1218"/>
                      <a:pt x="352" y="1218"/>
                    </a:cubicBezTo>
                    <a:cubicBezTo>
                      <a:pt x="354" y="1210"/>
                      <a:pt x="327" y="1211"/>
                      <a:pt x="330" y="1220"/>
                    </a:cubicBezTo>
                    <a:close/>
                    <a:moveTo>
                      <a:pt x="331" y="1167"/>
                    </a:moveTo>
                    <a:cubicBezTo>
                      <a:pt x="344" y="1168"/>
                      <a:pt x="361" y="1170"/>
                      <a:pt x="365" y="1162"/>
                    </a:cubicBezTo>
                    <a:cubicBezTo>
                      <a:pt x="365" y="1162"/>
                      <a:pt x="365" y="1162"/>
                      <a:pt x="365" y="1162"/>
                    </a:cubicBezTo>
                    <a:cubicBezTo>
                      <a:pt x="366" y="1157"/>
                      <a:pt x="367" y="1148"/>
                      <a:pt x="363" y="1148"/>
                    </a:cubicBezTo>
                    <a:cubicBezTo>
                      <a:pt x="357" y="1148"/>
                      <a:pt x="358" y="1155"/>
                      <a:pt x="355" y="1156"/>
                    </a:cubicBezTo>
                    <a:cubicBezTo>
                      <a:pt x="350" y="1157"/>
                      <a:pt x="316" y="1167"/>
                      <a:pt x="316" y="1168"/>
                    </a:cubicBezTo>
                    <a:cubicBezTo>
                      <a:pt x="316" y="1174"/>
                      <a:pt x="329" y="1167"/>
                      <a:pt x="331" y="1167"/>
                    </a:cubicBezTo>
                    <a:close/>
                    <a:moveTo>
                      <a:pt x="869" y="394"/>
                    </a:moveTo>
                    <a:cubicBezTo>
                      <a:pt x="864" y="394"/>
                      <a:pt x="857" y="400"/>
                      <a:pt x="861" y="405"/>
                    </a:cubicBezTo>
                    <a:cubicBezTo>
                      <a:pt x="862" y="407"/>
                      <a:pt x="877" y="421"/>
                      <a:pt x="886" y="403"/>
                    </a:cubicBezTo>
                    <a:cubicBezTo>
                      <a:pt x="887" y="401"/>
                      <a:pt x="885" y="395"/>
                      <a:pt x="887" y="397"/>
                    </a:cubicBezTo>
                    <a:cubicBezTo>
                      <a:pt x="895" y="402"/>
                      <a:pt x="912" y="403"/>
                      <a:pt x="920" y="393"/>
                    </a:cubicBezTo>
                    <a:cubicBezTo>
                      <a:pt x="924" y="389"/>
                      <a:pt x="911" y="387"/>
                      <a:pt x="919" y="388"/>
                    </a:cubicBezTo>
                    <a:cubicBezTo>
                      <a:pt x="925" y="389"/>
                      <a:pt x="932" y="391"/>
                      <a:pt x="930" y="398"/>
                    </a:cubicBezTo>
                    <a:cubicBezTo>
                      <a:pt x="929" y="405"/>
                      <a:pt x="899" y="402"/>
                      <a:pt x="899" y="411"/>
                    </a:cubicBezTo>
                    <a:cubicBezTo>
                      <a:pt x="898" y="411"/>
                      <a:pt x="898" y="411"/>
                      <a:pt x="898" y="411"/>
                    </a:cubicBezTo>
                    <a:cubicBezTo>
                      <a:pt x="899" y="424"/>
                      <a:pt x="947" y="414"/>
                      <a:pt x="950" y="401"/>
                    </a:cubicBezTo>
                    <a:cubicBezTo>
                      <a:pt x="952" y="391"/>
                      <a:pt x="940" y="391"/>
                      <a:pt x="940" y="389"/>
                    </a:cubicBezTo>
                    <a:cubicBezTo>
                      <a:pt x="940" y="382"/>
                      <a:pt x="951" y="383"/>
                      <a:pt x="950" y="375"/>
                    </a:cubicBezTo>
                    <a:cubicBezTo>
                      <a:pt x="949" y="371"/>
                      <a:pt x="937" y="378"/>
                      <a:pt x="937" y="378"/>
                    </a:cubicBezTo>
                    <a:cubicBezTo>
                      <a:pt x="936" y="375"/>
                      <a:pt x="943" y="369"/>
                      <a:pt x="942" y="364"/>
                    </a:cubicBezTo>
                    <a:cubicBezTo>
                      <a:pt x="941" y="361"/>
                      <a:pt x="931" y="369"/>
                      <a:pt x="933" y="367"/>
                    </a:cubicBezTo>
                    <a:cubicBezTo>
                      <a:pt x="934" y="366"/>
                      <a:pt x="933" y="353"/>
                      <a:pt x="928" y="349"/>
                    </a:cubicBezTo>
                    <a:cubicBezTo>
                      <a:pt x="924" y="346"/>
                      <a:pt x="915" y="353"/>
                      <a:pt x="916" y="358"/>
                    </a:cubicBezTo>
                    <a:cubicBezTo>
                      <a:pt x="917" y="363"/>
                      <a:pt x="931" y="375"/>
                      <a:pt x="929" y="379"/>
                    </a:cubicBezTo>
                    <a:cubicBezTo>
                      <a:pt x="928" y="382"/>
                      <a:pt x="923" y="374"/>
                      <a:pt x="920" y="374"/>
                    </a:cubicBezTo>
                    <a:cubicBezTo>
                      <a:pt x="919" y="374"/>
                      <a:pt x="916" y="388"/>
                      <a:pt x="915" y="380"/>
                    </a:cubicBezTo>
                    <a:cubicBezTo>
                      <a:pt x="915" y="378"/>
                      <a:pt x="915" y="372"/>
                      <a:pt x="911" y="372"/>
                    </a:cubicBezTo>
                    <a:cubicBezTo>
                      <a:pt x="904" y="372"/>
                      <a:pt x="916" y="386"/>
                      <a:pt x="907" y="389"/>
                    </a:cubicBezTo>
                    <a:cubicBezTo>
                      <a:pt x="903" y="390"/>
                      <a:pt x="907" y="383"/>
                      <a:pt x="900" y="384"/>
                    </a:cubicBezTo>
                    <a:cubicBezTo>
                      <a:pt x="897" y="384"/>
                      <a:pt x="889" y="391"/>
                      <a:pt x="887" y="389"/>
                    </a:cubicBezTo>
                    <a:cubicBezTo>
                      <a:pt x="885" y="388"/>
                      <a:pt x="892" y="375"/>
                      <a:pt x="883" y="378"/>
                    </a:cubicBezTo>
                    <a:cubicBezTo>
                      <a:pt x="878" y="380"/>
                      <a:pt x="886" y="393"/>
                      <a:pt x="881" y="393"/>
                    </a:cubicBezTo>
                    <a:cubicBezTo>
                      <a:pt x="875" y="393"/>
                      <a:pt x="876" y="386"/>
                      <a:pt x="876" y="383"/>
                    </a:cubicBezTo>
                    <a:cubicBezTo>
                      <a:pt x="875" y="379"/>
                      <a:pt x="872" y="383"/>
                      <a:pt x="870" y="384"/>
                    </a:cubicBezTo>
                    <a:cubicBezTo>
                      <a:pt x="859" y="390"/>
                      <a:pt x="870" y="389"/>
                      <a:pt x="872" y="392"/>
                    </a:cubicBezTo>
                    <a:cubicBezTo>
                      <a:pt x="873" y="394"/>
                      <a:pt x="869" y="394"/>
                      <a:pt x="869" y="394"/>
                    </a:cubicBezTo>
                    <a:close/>
                    <a:moveTo>
                      <a:pt x="1737" y="40"/>
                    </a:moveTo>
                    <a:cubicBezTo>
                      <a:pt x="1740" y="40"/>
                      <a:pt x="1747" y="36"/>
                      <a:pt x="1745" y="35"/>
                    </a:cubicBezTo>
                    <a:cubicBezTo>
                      <a:pt x="1738" y="30"/>
                      <a:pt x="1734" y="37"/>
                      <a:pt x="1731" y="32"/>
                    </a:cubicBezTo>
                    <a:cubicBezTo>
                      <a:pt x="1731" y="32"/>
                      <a:pt x="1730" y="31"/>
                      <a:pt x="1730" y="31"/>
                    </a:cubicBezTo>
                    <a:cubicBezTo>
                      <a:pt x="1730" y="30"/>
                      <a:pt x="1744" y="29"/>
                      <a:pt x="1743" y="28"/>
                    </a:cubicBezTo>
                    <a:cubicBezTo>
                      <a:pt x="1741" y="27"/>
                      <a:pt x="1737" y="28"/>
                      <a:pt x="1735" y="28"/>
                    </a:cubicBezTo>
                    <a:cubicBezTo>
                      <a:pt x="1724" y="27"/>
                      <a:pt x="1723" y="24"/>
                      <a:pt x="1714" y="28"/>
                    </a:cubicBezTo>
                    <a:cubicBezTo>
                      <a:pt x="1713" y="28"/>
                      <a:pt x="1712" y="29"/>
                      <a:pt x="1713" y="30"/>
                    </a:cubicBezTo>
                    <a:cubicBezTo>
                      <a:pt x="1716" y="34"/>
                      <a:pt x="1723" y="29"/>
                      <a:pt x="1727" y="32"/>
                    </a:cubicBezTo>
                    <a:cubicBezTo>
                      <a:pt x="1728" y="32"/>
                      <a:pt x="1722" y="33"/>
                      <a:pt x="1721" y="33"/>
                    </a:cubicBezTo>
                    <a:cubicBezTo>
                      <a:pt x="1711" y="34"/>
                      <a:pt x="1719" y="36"/>
                      <a:pt x="1723" y="38"/>
                    </a:cubicBezTo>
                    <a:cubicBezTo>
                      <a:pt x="1724" y="39"/>
                      <a:pt x="1724" y="39"/>
                      <a:pt x="1724" y="39"/>
                    </a:cubicBezTo>
                    <a:cubicBezTo>
                      <a:pt x="1727" y="46"/>
                      <a:pt x="1734" y="39"/>
                      <a:pt x="1737" y="40"/>
                    </a:cubicBezTo>
                    <a:close/>
                    <a:moveTo>
                      <a:pt x="1529" y="131"/>
                    </a:moveTo>
                    <a:cubicBezTo>
                      <a:pt x="1517" y="127"/>
                      <a:pt x="1513" y="132"/>
                      <a:pt x="1520" y="146"/>
                    </a:cubicBezTo>
                    <a:cubicBezTo>
                      <a:pt x="1520" y="146"/>
                      <a:pt x="1520" y="146"/>
                      <a:pt x="1520" y="146"/>
                    </a:cubicBezTo>
                    <a:cubicBezTo>
                      <a:pt x="1525" y="151"/>
                      <a:pt x="1534" y="133"/>
                      <a:pt x="1529" y="131"/>
                    </a:cubicBezTo>
                    <a:close/>
                    <a:moveTo>
                      <a:pt x="1427" y="206"/>
                    </a:moveTo>
                    <a:cubicBezTo>
                      <a:pt x="1422" y="198"/>
                      <a:pt x="1408" y="214"/>
                      <a:pt x="1412" y="223"/>
                    </a:cubicBezTo>
                    <a:cubicBezTo>
                      <a:pt x="1412" y="223"/>
                      <a:pt x="1412" y="223"/>
                      <a:pt x="1412" y="223"/>
                    </a:cubicBezTo>
                    <a:cubicBezTo>
                      <a:pt x="1422" y="225"/>
                      <a:pt x="1432" y="213"/>
                      <a:pt x="1427" y="206"/>
                    </a:cubicBezTo>
                    <a:close/>
                    <a:moveTo>
                      <a:pt x="1430" y="172"/>
                    </a:moveTo>
                    <a:cubicBezTo>
                      <a:pt x="1430" y="165"/>
                      <a:pt x="1442" y="156"/>
                      <a:pt x="1428" y="153"/>
                    </a:cubicBezTo>
                    <a:cubicBezTo>
                      <a:pt x="1410" y="149"/>
                      <a:pt x="1380" y="176"/>
                      <a:pt x="1403" y="181"/>
                    </a:cubicBezTo>
                    <a:cubicBezTo>
                      <a:pt x="1404" y="182"/>
                      <a:pt x="1404" y="182"/>
                      <a:pt x="1404" y="182"/>
                    </a:cubicBezTo>
                    <a:cubicBezTo>
                      <a:pt x="1409" y="182"/>
                      <a:pt x="1411" y="174"/>
                      <a:pt x="1413" y="174"/>
                    </a:cubicBezTo>
                    <a:cubicBezTo>
                      <a:pt x="1415" y="174"/>
                      <a:pt x="1410" y="186"/>
                      <a:pt x="1431" y="182"/>
                    </a:cubicBezTo>
                    <a:cubicBezTo>
                      <a:pt x="1434" y="181"/>
                      <a:pt x="1430" y="174"/>
                      <a:pt x="1430" y="172"/>
                    </a:cubicBezTo>
                    <a:close/>
                    <a:moveTo>
                      <a:pt x="1703" y="79"/>
                    </a:moveTo>
                    <a:cubicBezTo>
                      <a:pt x="1702" y="79"/>
                      <a:pt x="1704" y="68"/>
                      <a:pt x="1692" y="71"/>
                    </a:cubicBezTo>
                    <a:cubicBezTo>
                      <a:pt x="1682" y="73"/>
                      <a:pt x="1690" y="100"/>
                      <a:pt x="1696" y="107"/>
                    </a:cubicBezTo>
                    <a:cubicBezTo>
                      <a:pt x="1696" y="107"/>
                      <a:pt x="1696" y="107"/>
                      <a:pt x="1696" y="107"/>
                    </a:cubicBezTo>
                    <a:cubicBezTo>
                      <a:pt x="1716" y="115"/>
                      <a:pt x="1733" y="96"/>
                      <a:pt x="1721" y="81"/>
                    </a:cubicBezTo>
                    <a:cubicBezTo>
                      <a:pt x="1716" y="74"/>
                      <a:pt x="1708" y="80"/>
                      <a:pt x="1703" y="79"/>
                    </a:cubicBezTo>
                    <a:close/>
                    <a:moveTo>
                      <a:pt x="1254" y="243"/>
                    </a:moveTo>
                    <a:cubicBezTo>
                      <a:pt x="1260" y="238"/>
                      <a:pt x="1289" y="231"/>
                      <a:pt x="1273" y="220"/>
                    </a:cubicBezTo>
                    <a:cubicBezTo>
                      <a:pt x="1272" y="219"/>
                      <a:pt x="1272" y="219"/>
                      <a:pt x="1272" y="219"/>
                    </a:cubicBezTo>
                    <a:cubicBezTo>
                      <a:pt x="1267" y="217"/>
                      <a:pt x="1257" y="217"/>
                      <a:pt x="1259" y="214"/>
                    </a:cubicBezTo>
                    <a:cubicBezTo>
                      <a:pt x="1261" y="211"/>
                      <a:pt x="1242" y="209"/>
                      <a:pt x="1242" y="212"/>
                    </a:cubicBezTo>
                    <a:cubicBezTo>
                      <a:pt x="1242" y="214"/>
                      <a:pt x="1260" y="241"/>
                      <a:pt x="1249" y="242"/>
                    </a:cubicBezTo>
                    <a:cubicBezTo>
                      <a:pt x="1247" y="242"/>
                      <a:pt x="1244" y="239"/>
                      <a:pt x="1242" y="238"/>
                    </a:cubicBezTo>
                    <a:cubicBezTo>
                      <a:pt x="1238" y="234"/>
                      <a:pt x="1243" y="225"/>
                      <a:pt x="1241" y="223"/>
                    </a:cubicBezTo>
                    <a:cubicBezTo>
                      <a:pt x="1235" y="215"/>
                      <a:pt x="1230" y="232"/>
                      <a:pt x="1228" y="232"/>
                    </a:cubicBezTo>
                    <a:cubicBezTo>
                      <a:pt x="1227" y="232"/>
                      <a:pt x="1217" y="218"/>
                      <a:pt x="1212" y="227"/>
                    </a:cubicBezTo>
                    <a:cubicBezTo>
                      <a:pt x="1206" y="239"/>
                      <a:pt x="1238" y="237"/>
                      <a:pt x="1236" y="240"/>
                    </a:cubicBezTo>
                    <a:cubicBezTo>
                      <a:pt x="1234" y="245"/>
                      <a:pt x="1202" y="235"/>
                      <a:pt x="1200" y="238"/>
                    </a:cubicBezTo>
                    <a:cubicBezTo>
                      <a:pt x="1199" y="239"/>
                      <a:pt x="1202" y="241"/>
                      <a:pt x="1202" y="242"/>
                    </a:cubicBezTo>
                    <a:cubicBezTo>
                      <a:pt x="1205" y="244"/>
                      <a:pt x="1207" y="249"/>
                      <a:pt x="1211" y="249"/>
                    </a:cubicBezTo>
                    <a:cubicBezTo>
                      <a:pt x="1212" y="250"/>
                      <a:pt x="1218" y="247"/>
                      <a:pt x="1219" y="249"/>
                    </a:cubicBezTo>
                    <a:cubicBezTo>
                      <a:pt x="1219" y="249"/>
                      <a:pt x="1217" y="251"/>
                      <a:pt x="1217" y="251"/>
                    </a:cubicBezTo>
                    <a:cubicBezTo>
                      <a:pt x="1210" y="256"/>
                      <a:pt x="1186" y="247"/>
                      <a:pt x="1186" y="252"/>
                    </a:cubicBezTo>
                    <a:cubicBezTo>
                      <a:pt x="1186" y="253"/>
                      <a:pt x="1181" y="256"/>
                      <a:pt x="1183" y="258"/>
                    </a:cubicBezTo>
                    <a:cubicBezTo>
                      <a:pt x="1190" y="267"/>
                      <a:pt x="1246" y="263"/>
                      <a:pt x="1253" y="258"/>
                    </a:cubicBezTo>
                    <a:cubicBezTo>
                      <a:pt x="1266" y="249"/>
                      <a:pt x="1245" y="251"/>
                      <a:pt x="1254" y="243"/>
                    </a:cubicBezTo>
                    <a:close/>
                    <a:moveTo>
                      <a:pt x="1570" y="112"/>
                    </a:moveTo>
                    <a:cubicBezTo>
                      <a:pt x="1577" y="111"/>
                      <a:pt x="1596" y="110"/>
                      <a:pt x="1596" y="103"/>
                    </a:cubicBezTo>
                    <a:cubicBezTo>
                      <a:pt x="1596" y="102"/>
                      <a:pt x="1595" y="100"/>
                      <a:pt x="1597" y="100"/>
                    </a:cubicBezTo>
                    <a:cubicBezTo>
                      <a:pt x="1606" y="99"/>
                      <a:pt x="1606" y="106"/>
                      <a:pt x="1608" y="107"/>
                    </a:cubicBezTo>
                    <a:cubicBezTo>
                      <a:pt x="1612" y="109"/>
                      <a:pt x="1618" y="106"/>
                      <a:pt x="1622" y="104"/>
                    </a:cubicBezTo>
                    <a:cubicBezTo>
                      <a:pt x="1626" y="101"/>
                      <a:pt x="1615" y="99"/>
                      <a:pt x="1619" y="98"/>
                    </a:cubicBezTo>
                    <a:cubicBezTo>
                      <a:pt x="1635" y="95"/>
                      <a:pt x="1636" y="98"/>
                      <a:pt x="1637" y="97"/>
                    </a:cubicBezTo>
                    <a:cubicBezTo>
                      <a:pt x="1637" y="97"/>
                      <a:pt x="1640" y="86"/>
                      <a:pt x="1641" y="84"/>
                    </a:cubicBezTo>
                    <a:cubicBezTo>
                      <a:pt x="1643" y="77"/>
                      <a:pt x="1652" y="84"/>
                      <a:pt x="1653" y="82"/>
                    </a:cubicBezTo>
                    <a:cubicBezTo>
                      <a:pt x="1655" y="74"/>
                      <a:pt x="1660" y="75"/>
                      <a:pt x="1664" y="72"/>
                    </a:cubicBezTo>
                    <a:cubicBezTo>
                      <a:pt x="1670" y="68"/>
                      <a:pt x="1664" y="64"/>
                      <a:pt x="1666" y="64"/>
                    </a:cubicBezTo>
                    <a:cubicBezTo>
                      <a:pt x="1666" y="64"/>
                      <a:pt x="1672" y="65"/>
                      <a:pt x="1672" y="63"/>
                    </a:cubicBezTo>
                    <a:cubicBezTo>
                      <a:pt x="1670" y="60"/>
                      <a:pt x="1664" y="58"/>
                      <a:pt x="1663" y="56"/>
                    </a:cubicBezTo>
                    <a:cubicBezTo>
                      <a:pt x="1659" y="43"/>
                      <a:pt x="1657" y="67"/>
                      <a:pt x="1655" y="67"/>
                    </a:cubicBezTo>
                    <a:cubicBezTo>
                      <a:pt x="1651" y="67"/>
                      <a:pt x="1649" y="61"/>
                      <a:pt x="1646" y="59"/>
                    </a:cubicBezTo>
                    <a:cubicBezTo>
                      <a:pt x="1643" y="57"/>
                      <a:pt x="1650" y="67"/>
                      <a:pt x="1642" y="63"/>
                    </a:cubicBezTo>
                    <a:cubicBezTo>
                      <a:pt x="1641" y="63"/>
                      <a:pt x="1636" y="59"/>
                      <a:pt x="1635" y="61"/>
                    </a:cubicBezTo>
                    <a:cubicBezTo>
                      <a:pt x="1634" y="63"/>
                      <a:pt x="1629" y="65"/>
                      <a:pt x="1639" y="69"/>
                    </a:cubicBezTo>
                    <a:cubicBezTo>
                      <a:pt x="1642" y="69"/>
                      <a:pt x="1647" y="73"/>
                      <a:pt x="1644" y="74"/>
                    </a:cubicBezTo>
                    <a:cubicBezTo>
                      <a:pt x="1641" y="75"/>
                      <a:pt x="1633" y="74"/>
                      <a:pt x="1631" y="76"/>
                    </a:cubicBezTo>
                    <a:cubicBezTo>
                      <a:pt x="1618" y="92"/>
                      <a:pt x="1628" y="72"/>
                      <a:pt x="1612" y="72"/>
                    </a:cubicBezTo>
                    <a:cubicBezTo>
                      <a:pt x="1608" y="72"/>
                      <a:pt x="1613" y="67"/>
                      <a:pt x="1610" y="69"/>
                    </a:cubicBezTo>
                    <a:cubicBezTo>
                      <a:pt x="1595" y="75"/>
                      <a:pt x="1616" y="79"/>
                      <a:pt x="1613" y="87"/>
                    </a:cubicBezTo>
                    <a:cubicBezTo>
                      <a:pt x="1613" y="90"/>
                      <a:pt x="1607" y="84"/>
                      <a:pt x="1607" y="88"/>
                    </a:cubicBezTo>
                    <a:cubicBezTo>
                      <a:pt x="1605" y="101"/>
                      <a:pt x="1604" y="86"/>
                      <a:pt x="1601" y="86"/>
                    </a:cubicBezTo>
                    <a:cubicBezTo>
                      <a:pt x="1598" y="85"/>
                      <a:pt x="1600" y="88"/>
                      <a:pt x="1598" y="88"/>
                    </a:cubicBezTo>
                    <a:cubicBezTo>
                      <a:pt x="1596" y="89"/>
                      <a:pt x="1597" y="84"/>
                      <a:pt x="1598" y="82"/>
                    </a:cubicBezTo>
                    <a:cubicBezTo>
                      <a:pt x="1598" y="81"/>
                      <a:pt x="1596" y="80"/>
                      <a:pt x="1596" y="80"/>
                    </a:cubicBezTo>
                    <a:cubicBezTo>
                      <a:pt x="1584" y="75"/>
                      <a:pt x="1585" y="83"/>
                      <a:pt x="1583" y="83"/>
                    </a:cubicBezTo>
                    <a:cubicBezTo>
                      <a:pt x="1574" y="81"/>
                      <a:pt x="1571" y="73"/>
                      <a:pt x="1576" y="88"/>
                    </a:cubicBezTo>
                    <a:cubicBezTo>
                      <a:pt x="1576" y="89"/>
                      <a:pt x="1577" y="90"/>
                      <a:pt x="1576" y="90"/>
                    </a:cubicBezTo>
                    <a:cubicBezTo>
                      <a:pt x="1567" y="90"/>
                      <a:pt x="1562" y="76"/>
                      <a:pt x="1562" y="87"/>
                    </a:cubicBezTo>
                    <a:cubicBezTo>
                      <a:pt x="1562" y="88"/>
                      <a:pt x="1562" y="88"/>
                      <a:pt x="1561" y="89"/>
                    </a:cubicBezTo>
                    <a:cubicBezTo>
                      <a:pt x="1560" y="90"/>
                      <a:pt x="1525" y="85"/>
                      <a:pt x="1540" y="89"/>
                    </a:cubicBezTo>
                    <a:cubicBezTo>
                      <a:pt x="1540" y="89"/>
                      <a:pt x="1540" y="89"/>
                      <a:pt x="1540" y="89"/>
                    </a:cubicBezTo>
                    <a:cubicBezTo>
                      <a:pt x="1550" y="91"/>
                      <a:pt x="1532" y="95"/>
                      <a:pt x="1544" y="97"/>
                    </a:cubicBezTo>
                    <a:cubicBezTo>
                      <a:pt x="1547" y="98"/>
                      <a:pt x="1563" y="93"/>
                      <a:pt x="1568" y="93"/>
                    </a:cubicBezTo>
                    <a:cubicBezTo>
                      <a:pt x="1568" y="93"/>
                      <a:pt x="1569" y="92"/>
                      <a:pt x="1569" y="93"/>
                    </a:cubicBezTo>
                    <a:cubicBezTo>
                      <a:pt x="1570" y="94"/>
                      <a:pt x="1564" y="96"/>
                      <a:pt x="1564" y="97"/>
                    </a:cubicBezTo>
                    <a:cubicBezTo>
                      <a:pt x="1557" y="99"/>
                      <a:pt x="1551" y="116"/>
                      <a:pt x="1553" y="116"/>
                    </a:cubicBezTo>
                    <a:cubicBezTo>
                      <a:pt x="1562" y="119"/>
                      <a:pt x="1561" y="105"/>
                      <a:pt x="1566" y="105"/>
                    </a:cubicBezTo>
                    <a:cubicBezTo>
                      <a:pt x="1570" y="104"/>
                      <a:pt x="1562" y="113"/>
                      <a:pt x="1570" y="112"/>
                    </a:cubicBezTo>
                    <a:close/>
                    <a:moveTo>
                      <a:pt x="1738" y="16"/>
                    </a:moveTo>
                    <a:cubicBezTo>
                      <a:pt x="1737" y="16"/>
                      <a:pt x="1727" y="15"/>
                      <a:pt x="1725" y="14"/>
                    </a:cubicBezTo>
                    <a:cubicBezTo>
                      <a:pt x="1719" y="12"/>
                      <a:pt x="1727" y="17"/>
                      <a:pt x="1729" y="19"/>
                    </a:cubicBezTo>
                    <a:cubicBezTo>
                      <a:pt x="1734" y="20"/>
                      <a:pt x="1741" y="21"/>
                      <a:pt x="1738" y="16"/>
                    </a:cubicBezTo>
                    <a:close/>
                    <a:moveTo>
                      <a:pt x="1723" y="18"/>
                    </a:moveTo>
                    <a:cubicBezTo>
                      <a:pt x="1724" y="18"/>
                      <a:pt x="1724" y="18"/>
                      <a:pt x="1724" y="18"/>
                    </a:cubicBezTo>
                    <a:cubicBezTo>
                      <a:pt x="1729" y="20"/>
                      <a:pt x="1729" y="20"/>
                      <a:pt x="1729" y="19"/>
                    </a:cubicBezTo>
                    <a:cubicBezTo>
                      <a:pt x="1723" y="17"/>
                      <a:pt x="1719" y="16"/>
                      <a:pt x="1723" y="18"/>
                    </a:cubicBezTo>
                    <a:close/>
                    <a:moveTo>
                      <a:pt x="1685" y="122"/>
                    </a:moveTo>
                    <a:cubicBezTo>
                      <a:pt x="1690" y="116"/>
                      <a:pt x="1683" y="93"/>
                      <a:pt x="1679" y="92"/>
                    </a:cubicBezTo>
                    <a:cubicBezTo>
                      <a:pt x="1671" y="89"/>
                      <a:pt x="1662" y="94"/>
                      <a:pt x="1666" y="93"/>
                    </a:cubicBezTo>
                    <a:cubicBezTo>
                      <a:pt x="1658" y="96"/>
                      <a:pt x="1676" y="99"/>
                      <a:pt x="1670" y="98"/>
                    </a:cubicBezTo>
                    <a:cubicBezTo>
                      <a:pt x="1680" y="100"/>
                      <a:pt x="1675" y="102"/>
                      <a:pt x="1667" y="102"/>
                    </a:cubicBezTo>
                    <a:cubicBezTo>
                      <a:pt x="1663" y="102"/>
                      <a:pt x="1665" y="110"/>
                      <a:pt x="1662" y="105"/>
                    </a:cubicBezTo>
                    <a:cubicBezTo>
                      <a:pt x="1661" y="104"/>
                      <a:pt x="1656" y="102"/>
                      <a:pt x="1655" y="105"/>
                    </a:cubicBezTo>
                    <a:cubicBezTo>
                      <a:pt x="1654" y="113"/>
                      <a:pt x="1659" y="115"/>
                      <a:pt x="1653" y="115"/>
                    </a:cubicBezTo>
                    <a:cubicBezTo>
                      <a:pt x="1651" y="116"/>
                      <a:pt x="1653" y="107"/>
                      <a:pt x="1652" y="105"/>
                    </a:cubicBezTo>
                    <a:cubicBezTo>
                      <a:pt x="1651" y="103"/>
                      <a:pt x="1643" y="101"/>
                      <a:pt x="1644" y="105"/>
                    </a:cubicBezTo>
                    <a:cubicBezTo>
                      <a:pt x="1645" y="107"/>
                      <a:pt x="1646" y="106"/>
                      <a:pt x="1647" y="107"/>
                    </a:cubicBezTo>
                    <a:cubicBezTo>
                      <a:pt x="1649" y="110"/>
                      <a:pt x="1642" y="108"/>
                      <a:pt x="1639" y="108"/>
                    </a:cubicBezTo>
                    <a:cubicBezTo>
                      <a:pt x="1624" y="109"/>
                      <a:pt x="1611" y="131"/>
                      <a:pt x="1627" y="134"/>
                    </a:cubicBezTo>
                    <a:cubicBezTo>
                      <a:pt x="1629" y="135"/>
                      <a:pt x="1629" y="135"/>
                      <a:pt x="1629" y="135"/>
                    </a:cubicBezTo>
                    <a:cubicBezTo>
                      <a:pt x="1633" y="143"/>
                      <a:pt x="1639" y="125"/>
                      <a:pt x="1641" y="125"/>
                    </a:cubicBezTo>
                    <a:cubicBezTo>
                      <a:pt x="1642" y="125"/>
                      <a:pt x="1634" y="143"/>
                      <a:pt x="1636" y="145"/>
                    </a:cubicBezTo>
                    <a:cubicBezTo>
                      <a:pt x="1640" y="148"/>
                      <a:pt x="1663" y="144"/>
                      <a:pt x="1663" y="140"/>
                    </a:cubicBezTo>
                    <a:cubicBezTo>
                      <a:pt x="1663" y="138"/>
                      <a:pt x="1656" y="139"/>
                      <a:pt x="1655" y="138"/>
                    </a:cubicBezTo>
                    <a:cubicBezTo>
                      <a:pt x="1654" y="136"/>
                      <a:pt x="1666" y="135"/>
                      <a:pt x="1667" y="135"/>
                    </a:cubicBezTo>
                    <a:cubicBezTo>
                      <a:pt x="1673" y="132"/>
                      <a:pt x="1680" y="127"/>
                      <a:pt x="1685" y="122"/>
                    </a:cubicBezTo>
                    <a:close/>
                    <a:moveTo>
                      <a:pt x="1585" y="145"/>
                    </a:moveTo>
                    <a:cubicBezTo>
                      <a:pt x="1599" y="148"/>
                      <a:pt x="1612" y="151"/>
                      <a:pt x="1627" y="151"/>
                    </a:cubicBezTo>
                    <a:cubicBezTo>
                      <a:pt x="1628" y="151"/>
                      <a:pt x="1628" y="151"/>
                      <a:pt x="1628" y="151"/>
                    </a:cubicBezTo>
                    <a:cubicBezTo>
                      <a:pt x="1641" y="149"/>
                      <a:pt x="1609" y="128"/>
                      <a:pt x="1607" y="129"/>
                    </a:cubicBezTo>
                    <a:cubicBezTo>
                      <a:pt x="1606" y="129"/>
                      <a:pt x="1605" y="130"/>
                      <a:pt x="1605" y="131"/>
                    </a:cubicBezTo>
                    <a:cubicBezTo>
                      <a:pt x="1608" y="147"/>
                      <a:pt x="1599" y="128"/>
                      <a:pt x="1599" y="128"/>
                    </a:cubicBezTo>
                    <a:cubicBezTo>
                      <a:pt x="1589" y="130"/>
                      <a:pt x="1583" y="131"/>
                      <a:pt x="1583" y="132"/>
                    </a:cubicBezTo>
                    <a:cubicBezTo>
                      <a:pt x="1583" y="134"/>
                      <a:pt x="1587" y="138"/>
                      <a:pt x="1584" y="139"/>
                    </a:cubicBezTo>
                    <a:cubicBezTo>
                      <a:pt x="1581" y="140"/>
                      <a:pt x="1580" y="132"/>
                      <a:pt x="1574" y="135"/>
                    </a:cubicBezTo>
                    <a:cubicBezTo>
                      <a:pt x="1573" y="135"/>
                      <a:pt x="1573" y="135"/>
                      <a:pt x="1573" y="136"/>
                    </a:cubicBezTo>
                    <a:cubicBezTo>
                      <a:pt x="1571" y="141"/>
                      <a:pt x="1582" y="145"/>
                      <a:pt x="1585" y="145"/>
                    </a:cubicBezTo>
                    <a:close/>
                    <a:moveTo>
                      <a:pt x="1255" y="178"/>
                    </a:moveTo>
                    <a:cubicBezTo>
                      <a:pt x="1251" y="178"/>
                      <a:pt x="1247" y="159"/>
                      <a:pt x="1246" y="175"/>
                    </a:cubicBezTo>
                    <a:cubicBezTo>
                      <a:pt x="1245" y="175"/>
                      <a:pt x="1238" y="183"/>
                      <a:pt x="1241" y="183"/>
                    </a:cubicBezTo>
                    <a:cubicBezTo>
                      <a:pt x="1249" y="184"/>
                      <a:pt x="1240" y="184"/>
                      <a:pt x="1243" y="190"/>
                    </a:cubicBezTo>
                    <a:cubicBezTo>
                      <a:pt x="1243" y="190"/>
                      <a:pt x="1243" y="190"/>
                      <a:pt x="1243" y="190"/>
                    </a:cubicBezTo>
                    <a:cubicBezTo>
                      <a:pt x="1247" y="194"/>
                      <a:pt x="1274" y="178"/>
                      <a:pt x="1271" y="175"/>
                    </a:cubicBezTo>
                    <a:cubicBezTo>
                      <a:pt x="1260" y="166"/>
                      <a:pt x="1265" y="179"/>
                      <a:pt x="1255" y="178"/>
                    </a:cubicBezTo>
                    <a:close/>
                    <a:moveTo>
                      <a:pt x="1280" y="222"/>
                    </a:moveTo>
                    <a:cubicBezTo>
                      <a:pt x="1282" y="226"/>
                      <a:pt x="1288" y="224"/>
                      <a:pt x="1291" y="224"/>
                    </a:cubicBezTo>
                    <a:cubicBezTo>
                      <a:pt x="1311" y="220"/>
                      <a:pt x="1316" y="204"/>
                      <a:pt x="1332" y="195"/>
                    </a:cubicBezTo>
                    <a:cubicBezTo>
                      <a:pt x="1333" y="195"/>
                      <a:pt x="1334" y="192"/>
                      <a:pt x="1334" y="191"/>
                    </a:cubicBezTo>
                    <a:cubicBezTo>
                      <a:pt x="1329" y="183"/>
                      <a:pt x="1326" y="195"/>
                      <a:pt x="1323" y="192"/>
                    </a:cubicBezTo>
                    <a:cubicBezTo>
                      <a:pt x="1319" y="188"/>
                      <a:pt x="1324" y="177"/>
                      <a:pt x="1311" y="187"/>
                    </a:cubicBezTo>
                    <a:cubicBezTo>
                      <a:pt x="1310" y="188"/>
                      <a:pt x="1309" y="189"/>
                      <a:pt x="1309" y="190"/>
                    </a:cubicBezTo>
                    <a:cubicBezTo>
                      <a:pt x="1309" y="191"/>
                      <a:pt x="1311" y="194"/>
                      <a:pt x="1309" y="193"/>
                    </a:cubicBezTo>
                    <a:cubicBezTo>
                      <a:pt x="1294" y="191"/>
                      <a:pt x="1304" y="174"/>
                      <a:pt x="1294" y="180"/>
                    </a:cubicBezTo>
                    <a:cubicBezTo>
                      <a:pt x="1290" y="183"/>
                      <a:pt x="1295" y="171"/>
                      <a:pt x="1289" y="177"/>
                    </a:cubicBezTo>
                    <a:cubicBezTo>
                      <a:pt x="1287" y="180"/>
                      <a:pt x="1277" y="180"/>
                      <a:pt x="1278" y="182"/>
                    </a:cubicBezTo>
                    <a:cubicBezTo>
                      <a:pt x="1280" y="185"/>
                      <a:pt x="1286" y="186"/>
                      <a:pt x="1280" y="189"/>
                    </a:cubicBezTo>
                    <a:cubicBezTo>
                      <a:pt x="1279" y="189"/>
                      <a:pt x="1259" y="182"/>
                      <a:pt x="1258" y="191"/>
                    </a:cubicBezTo>
                    <a:cubicBezTo>
                      <a:pt x="1257" y="194"/>
                      <a:pt x="1269" y="194"/>
                      <a:pt x="1266" y="197"/>
                    </a:cubicBezTo>
                    <a:cubicBezTo>
                      <a:pt x="1263" y="199"/>
                      <a:pt x="1248" y="198"/>
                      <a:pt x="1249" y="201"/>
                    </a:cubicBezTo>
                    <a:cubicBezTo>
                      <a:pt x="1251" y="210"/>
                      <a:pt x="1275" y="212"/>
                      <a:pt x="1280" y="222"/>
                    </a:cubicBezTo>
                    <a:close/>
                    <a:moveTo>
                      <a:pt x="1313" y="164"/>
                    </a:moveTo>
                    <a:cubicBezTo>
                      <a:pt x="1310" y="161"/>
                      <a:pt x="1291" y="169"/>
                      <a:pt x="1320" y="175"/>
                    </a:cubicBezTo>
                    <a:cubicBezTo>
                      <a:pt x="1320" y="175"/>
                      <a:pt x="1320" y="175"/>
                      <a:pt x="1320" y="175"/>
                    </a:cubicBezTo>
                    <a:cubicBezTo>
                      <a:pt x="1337" y="174"/>
                      <a:pt x="1317" y="168"/>
                      <a:pt x="1313" y="164"/>
                    </a:cubicBezTo>
                    <a:close/>
                    <a:moveTo>
                      <a:pt x="1285" y="164"/>
                    </a:moveTo>
                    <a:cubicBezTo>
                      <a:pt x="1285" y="164"/>
                      <a:pt x="1275" y="159"/>
                      <a:pt x="1275" y="165"/>
                    </a:cubicBezTo>
                    <a:cubicBezTo>
                      <a:pt x="1275" y="166"/>
                      <a:pt x="1282" y="169"/>
                      <a:pt x="1283" y="171"/>
                    </a:cubicBezTo>
                    <a:cubicBezTo>
                      <a:pt x="1283" y="171"/>
                      <a:pt x="1283" y="171"/>
                      <a:pt x="1283" y="171"/>
                    </a:cubicBezTo>
                    <a:cubicBezTo>
                      <a:pt x="1287" y="179"/>
                      <a:pt x="1302" y="155"/>
                      <a:pt x="1293" y="150"/>
                    </a:cubicBezTo>
                    <a:cubicBezTo>
                      <a:pt x="1283" y="144"/>
                      <a:pt x="1286" y="161"/>
                      <a:pt x="1285" y="164"/>
                    </a:cubicBezTo>
                    <a:close/>
                    <a:moveTo>
                      <a:pt x="1191" y="293"/>
                    </a:moveTo>
                    <a:cubicBezTo>
                      <a:pt x="1194" y="276"/>
                      <a:pt x="1182" y="286"/>
                      <a:pt x="1179" y="284"/>
                    </a:cubicBezTo>
                    <a:cubicBezTo>
                      <a:pt x="1174" y="280"/>
                      <a:pt x="1193" y="275"/>
                      <a:pt x="1183" y="270"/>
                    </a:cubicBezTo>
                    <a:cubicBezTo>
                      <a:pt x="1182" y="269"/>
                      <a:pt x="1182" y="269"/>
                      <a:pt x="1182" y="269"/>
                    </a:cubicBezTo>
                    <a:cubicBezTo>
                      <a:pt x="1175" y="262"/>
                      <a:pt x="1172" y="281"/>
                      <a:pt x="1168" y="279"/>
                    </a:cubicBezTo>
                    <a:cubicBezTo>
                      <a:pt x="1165" y="278"/>
                      <a:pt x="1175" y="264"/>
                      <a:pt x="1171" y="258"/>
                    </a:cubicBezTo>
                    <a:cubicBezTo>
                      <a:pt x="1167" y="253"/>
                      <a:pt x="1163" y="265"/>
                      <a:pt x="1162" y="265"/>
                    </a:cubicBezTo>
                    <a:cubicBezTo>
                      <a:pt x="1160" y="265"/>
                      <a:pt x="1155" y="251"/>
                      <a:pt x="1152" y="256"/>
                    </a:cubicBezTo>
                    <a:cubicBezTo>
                      <a:pt x="1147" y="264"/>
                      <a:pt x="1161" y="264"/>
                      <a:pt x="1152" y="270"/>
                    </a:cubicBezTo>
                    <a:cubicBezTo>
                      <a:pt x="1150" y="271"/>
                      <a:pt x="1142" y="251"/>
                      <a:pt x="1136" y="255"/>
                    </a:cubicBezTo>
                    <a:cubicBezTo>
                      <a:pt x="1128" y="261"/>
                      <a:pt x="1154" y="275"/>
                      <a:pt x="1151" y="277"/>
                    </a:cubicBezTo>
                    <a:cubicBezTo>
                      <a:pt x="1146" y="283"/>
                      <a:pt x="1131" y="262"/>
                      <a:pt x="1122" y="266"/>
                    </a:cubicBezTo>
                    <a:cubicBezTo>
                      <a:pt x="1119" y="267"/>
                      <a:pt x="1123" y="269"/>
                      <a:pt x="1124" y="270"/>
                    </a:cubicBezTo>
                    <a:cubicBezTo>
                      <a:pt x="1128" y="276"/>
                      <a:pt x="1126" y="274"/>
                      <a:pt x="1122" y="276"/>
                    </a:cubicBezTo>
                    <a:cubicBezTo>
                      <a:pt x="1119" y="277"/>
                      <a:pt x="1113" y="267"/>
                      <a:pt x="1110" y="271"/>
                    </a:cubicBezTo>
                    <a:cubicBezTo>
                      <a:pt x="1105" y="280"/>
                      <a:pt x="1137" y="282"/>
                      <a:pt x="1138" y="283"/>
                    </a:cubicBezTo>
                    <a:cubicBezTo>
                      <a:pt x="1139" y="284"/>
                      <a:pt x="1122" y="285"/>
                      <a:pt x="1121" y="285"/>
                    </a:cubicBezTo>
                    <a:cubicBezTo>
                      <a:pt x="1117" y="286"/>
                      <a:pt x="1132" y="290"/>
                      <a:pt x="1129" y="293"/>
                    </a:cubicBezTo>
                    <a:cubicBezTo>
                      <a:pt x="1128" y="294"/>
                      <a:pt x="1126" y="292"/>
                      <a:pt x="1125" y="292"/>
                    </a:cubicBezTo>
                    <a:cubicBezTo>
                      <a:pt x="1113" y="284"/>
                      <a:pt x="1090" y="286"/>
                      <a:pt x="1083" y="293"/>
                    </a:cubicBezTo>
                    <a:cubicBezTo>
                      <a:pt x="1081" y="295"/>
                      <a:pt x="1097" y="293"/>
                      <a:pt x="1097" y="293"/>
                    </a:cubicBezTo>
                    <a:cubicBezTo>
                      <a:pt x="1103" y="294"/>
                      <a:pt x="1101" y="295"/>
                      <a:pt x="1106" y="301"/>
                    </a:cubicBezTo>
                    <a:cubicBezTo>
                      <a:pt x="1107" y="303"/>
                      <a:pt x="1100" y="300"/>
                      <a:pt x="1100" y="300"/>
                    </a:cubicBezTo>
                    <a:cubicBezTo>
                      <a:pt x="1097" y="300"/>
                      <a:pt x="1085" y="300"/>
                      <a:pt x="1085" y="302"/>
                    </a:cubicBezTo>
                    <a:cubicBezTo>
                      <a:pt x="1084" y="305"/>
                      <a:pt x="1089" y="304"/>
                      <a:pt x="1090" y="304"/>
                    </a:cubicBezTo>
                    <a:cubicBezTo>
                      <a:pt x="1091" y="303"/>
                      <a:pt x="1103" y="308"/>
                      <a:pt x="1103" y="311"/>
                    </a:cubicBezTo>
                    <a:cubicBezTo>
                      <a:pt x="1103" y="313"/>
                      <a:pt x="1106" y="310"/>
                      <a:pt x="1107" y="311"/>
                    </a:cubicBezTo>
                    <a:cubicBezTo>
                      <a:pt x="1109" y="318"/>
                      <a:pt x="1083" y="311"/>
                      <a:pt x="1083" y="315"/>
                    </a:cubicBezTo>
                    <a:cubicBezTo>
                      <a:pt x="1083" y="319"/>
                      <a:pt x="1097" y="325"/>
                      <a:pt x="1105" y="321"/>
                    </a:cubicBezTo>
                    <a:cubicBezTo>
                      <a:pt x="1105" y="321"/>
                      <a:pt x="1109" y="318"/>
                      <a:pt x="1109" y="319"/>
                    </a:cubicBezTo>
                    <a:cubicBezTo>
                      <a:pt x="1110" y="323"/>
                      <a:pt x="1089" y="334"/>
                      <a:pt x="1079" y="332"/>
                    </a:cubicBezTo>
                    <a:cubicBezTo>
                      <a:pt x="1076" y="331"/>
                      <a:pt x="1075" y="333"/>
                      <a:pt x="1074" y="334"/>
                    </a:cubicBezTo>
                    <a:cubicBezTo>
                      <a:pt x="1073" y="335"/>
                      <a:pt x="1073" y="340"/>
                      <a:pt x="1074" y="340"/>
                    </a:cubicBezTo>
                    <a:cubicBezTo>
                      <a:pt x="1078" y="342"/>
                      <a:pt x="1104" y="335"/>
                      <a:pt x="1106" y="338"/>
                    </a:cubicBezTo>
                    <a:cubicBezTo>
                      <a:pt x="1106" y="339"/>
                      <a:pt x="1094" y="349"/>
                      <a:pt x="1098" y="350"/>
                    </a:cubicBezTo>
                    <a:cubicBezTo>
                      <a:pt x="1110" y="354"/>
                      <a:pt x="1116" y="325"/>
                      <a:pt x="1136" y="319"/>
                    </a:cubicBezTo>
                    <a:cubicBezTo>
                      <a:pt x="1142" y="316"/>
                      <a:pt x="1139" y="321"/>
                      <a:pt x="1138" y="324"/>
                    </a:cubicBezTo>
                    <a:cubicBezTo>
                      <a:pt x="1138" y="324"/>
                      <a:pt x="1178" y="329"/>
                      <a:pt x="1183" y="320"/>
                    </a:cubicBezTo>
                    <a:cubicBezTo>
                      <a:pt x="1184" y="319"/>
                      <a:pt x="1173" y="315"/>
                      <a:pt x="1172" y="312"/>
                    </a:cubicBezTo>
                    <a:cubicBezTo>
                      <a:pt x="1172" y="311"/>
                      <a:pt x="1175" y="312"/>
                      <a:pt x="1175" y="312"/>
                    </a:cubicBezTo>
                    <a:cubicBezTo>
                      <a:pt x="1183" y="312"/>
                      <a:pt x="1178" y="306"/>
                      <a:pt x="1176" y="302"/>
                    </a:cubicBezTo>
                    <a:cubicBezTo>
                      <a:pt x="1176" y="301"/>
                      <a:pt x="1174" y="301"/>
                      <a:pt x="1175" y="299"/>
                    </a:cubicBezTo>
                    <a:cubicBezTo>
                      <a:pt x="1178" y="296"/>
                      <a:pt x="1191" y="296"/>
                      <a:pt x="1191" y="293"/>
                    </a:cubicBezTo>
                    <a:close/>
                    <a:moveTo>
                      <a:pt x="1324" y="215"/>
                    </a:moveTo>
                    <a:cubicBezTo>
                      <a:pt x="1353" y="212"/>
                      <a:pt x="1367" y="172"/>
                      <a:pt x="1314" y="215"/>
                    </a:cubicBezTo>
                    <a:cubicBezTo>
                      <a:pt x="1314" y="216"/>
                      <a:pt x="1314" y="216"/>
                      <a:pt x="1314" y="216"/>
                    </a:cubicBezTo>
                    <a:cubicBezTo>
                      <a:pt x="1318" y="218"/>
                      <a:pt x="1320" y="215"/>
                      <a:pt x="1324" y="215"/>
                    </a:cubicBezTo>
                    <a:close/>
                    <a:moveTo>
                      <a:pt x="1098" y="379"/>
                    </a:moveTo>
                    <a:cubicBezTo>
                      <a:pt x="1093" y="366"/>
                      <a:pt x="1081" y="388"/>
                      <a:pt x="1077" y="393"/>
                    </a:cubicBezTo>
                    <a:cubicBezTo>
                      <a:pt x="1077" y="394"/>
                      <a:pt x="1077" y="394"/>
                      <a:pt x="1077" y="394"/>
                    </a:cubicBezTo>
                    <a:cubicBezTo>
                      <a:pt x="1080" y="396"/>
                      <a:pt x="1106" y="390"/>
                      <a:pt x="1107" y="387"/>
                    </a:cubicBezTo>
                    <a:cubicBezTo>
                      <a:pt x="1108" y="385"/>
                      <a:pt x="1099" y="381"/>
                      <a:pt x="1098" y="379"/>
                    </a:cubicBezTo>
                    <a:close/>
                    <a:moveTo>
                      <a:pt x="1110" y="381"/>
                    </a:moveTo>
                    <a:cubicBezTo>
                      <a:pt x="1114" y="384"/>
                      <a:pt x="1134" y="373"/>
                      <a:pt x="1132" y="369"/>
                    </a:cubicBezTo>
                    <a:cubicBezTo>
                      <a:pt x="1129" y="364"/>
                      <a:pt x="1108" y="358"/>
                      <a:pt x="1111" y="366"/>
                    </a:cubicBezTo>
                    <a:cubicBezTo>
                      <a:pt x="1112" y="368"/>
                      <a:pt x="1123" y="378"/>
                      <a:pt x="1113" y="371"/>
                    </a:cubicBezTo>
                    <a:cubicBezTo>
                      <a:pt x="1096" y="360"/>
                      <a:pt x="1102" y="367"/>
                      <a:pt x="1110" y="381"/>
                    </a:cubicBezTo>
                    <a:close/>
                    <a:moveTo>
                      <a:pt x="1134" y="350"/>
                    </a:moveTo>
                    <a:cubicBezTo>
                      <a:pt x="1156" y="339"/>
                      <a:pt x="1147" y="320"/>
                      <a:pt x="1131" y="349"/>
                    </a:cubicBezTo>
                    <a:cubicBezTo>
                      <a:pt x="1131" y="349"/>
                      <a:pt x="1131" y="349"/>
                      <a:pt x="1131" y="349"/>
                    </a:cubicBezTo>
                    <a:cubicBezTo>
                      <a:pt x="1132" y="351"/>
                      <a:pt x="1133" y="351"/>
                      <a:pt x="1134" y="350"/>
                    </a:cubicBezTo>
                    <a:close/>
                    <a:moveTo>
                      <a:pt x="913" y="361"/>
                    </a:moveTo>
                    <a:cubicBezTo>
                      <a:pt x="906" y="358"/>
                      <a:pt x="905" y="368"/>
                      <a:pt x="913" y="369"/>
                    </a:cubicBezTo>
                    <a:cubicBezTo>
                      <a:pt x="913" y="369"/>
                      <a:pt x="913" y="369"/>
                      <a:pt x="913" y="369"/>
                    </a:cubicBezTo>
                    <a:cubicBezTo>
                      <a:pt x="924" y="369"/>
                      <a:pt x="918" y="362"/>
                      <a:pt x="913" y="361"/>
                    </a:cubicBezTo>
                    <a:close/>
                    <a:moveTo>
                      <a:pt x="142" y="1357"/>
                    </a:moveTo>
                    <a:cubicBezTo>
                      <a:pt x="142" y="1357"/>
                      <a:pt x="142" y="1357"/>
                      <a:pt x="142" y="1357"/>
                    </a:cubicBezTo>
                    <a:cubicBezTo>
                      <a:pt x="144" y="1355"/>
                      <a:pt x="120" y="1348"/>
                      <a:pt x="115" y="1352"/>
                    </a:cubicBezTo>
                    <a:cubicBezTo>
                      <a:pt x="112" y="1354"/>
                      <a:pt x="136" y="1359"/>
                      <a:pt x="142" y="1357"/>
                    </a:cubicBezTo>
                    <a:close/>
                    <a:moveTo>
                      <a:pt x="834" y="653"/>
                    </a:moveTo>
                    <a:cubicBezTo>
                      <a:pt x="838" y="656"/>
                      <a:pt x="840" y="664"/>
                      <a:pt x="844" y="664"/>
                    </a:cubicBezTo>
                    <a:cubicBezTo>
                      <a:pt x="844" y="663"/>
                      <a:pt x="844" y="663"/>
                      <a:pt x="844" y="663"/>
                    </a:cubicBezTo>
                    <a:cubicBezTo>
                      <a:pt x="846" y="662"/>
                      <a:pt x="848" y="646"/>
                      <a:pt x="850" y="641"/>
                    </a:cubicBezTo>
                    <a:cubicBezTo>
                      <a:pt x="852" y="634"/>
                      <a:pt x="847" y="640"/>
                      <a:pt x="844" y="643"/>
                    </a:cubicBezTo>
                    <a:cubicBezTo>
                      <a:pt x="839" y="651"/>
                      <a:pt x="828" y="639"/>
                      <a:pt x="826" y="651"/>
                    </a:cubicBezTo>
                    <a:cubicBezTo>
                      <a:pt x="825" y="654"/>
                      <a:pt x="833" y="652"/>
                      <a:pt x="834" y="653"/>
                    </a:cubicBezTo>
                    <a:close/>
                    <a:moveTo>
                      <a:pt x="706" y="802"/>
                    </a:moveTo>
                    <a:cubicBezTo>
                      <a:pt x="706" y="802"/>
                      <a:pt x="706" y="802"/>
                      <a:pt x="706" y="802"/>
                    </a:cubicBezTo>
                    <a:cubicBezTo>
                      <a:pt x="706" y="802"/>
                      <a:pt x="706" y="802"/>
                      <a:pt x="706" y="802"/>
                    </a:cubicBezTo>
                    <a:cubicBezTo>
                      <a:pt x="706" y="802"/>
                      <a:pt x="706" y="802"/>
                      <a:pt x="706" y="802"/>
                    </a:cubicBezTo>
                    <a:close/>
                    <a:moveTo>
                      <a:pt x="856" y="606"/>
                    </a:moveTo>
                    <a:cubicBezTo>
                      <a:pt x="875" y="600"/>
                      <a:pt x="840" y="596"/>
                      <a:pt x="846" y="608"/>
                    </a:cubicBezTo>
                    <a:cubicBezTo>
                      <a:pt x="846" y="609"/>
                      <a:pt x="855" y="606"/>
                      <a:pt x="856" y="606"/>
                    </a:cubicBezTo>
                    <a:close/>
                    <a:moveTo>
                      <a:pt x="849" y="466"/>
                    </a:moveTo>
                    <a:cubicBezTo>
                      <a:pt x="856" y="456"/>
                      <a:pt x="824" y="455"/>
                      <a:pt x="833" y="462"/>
                    </a:cubicBezTo>
                    <a:cubicBezTo>
                      <a:pt x="835" y="464"/>
                      <a:pt x="840" y="467"/>
                      <a:pt x="843" y="469"/>
                    </a:cubicBezTo>
                    <a:cubicBezTo>
                      <a:pt x="843" y="469"/>
                      <a:pt x="843" y="469"/>
                      <a:pt x="843" y="469"/>
                    </a:cubicBezTo>
                    <a:cubicBezTo>
                      <a:pt x="846" y="469"/>
                      <a:pt x="847" y="469"/>
                      <a:pt x="849" y="466"/>
                    </a:cubicBezTo>
                    <a:close/>
                    <a:moveTo>
                      <a:pt x="726" y="818"/>
                    </a:moveTo>
                    <a:cubicBezTo>
                      <a:pt x="727" y="817"/>
                      <a:pt x="727" y="817"/>
                      <a:pt x="727" y="817"/>
                    </a:cubicBezTo>
                    <a:cubicBezTo>
                      <a:pt x="729" y="816"/>
                      <a:pt x="729" y="815"/>
                      <a:pt x="727" y="814"/>
                    </a:cubicBezTo>
                    <a:cubicBezTo>
                      <a:pt x="718" y="812"/>
                      <a:pt x="711" y="823"/>
                      <a:pt x="703" y="822"/>
                    </a:cubicBezTo>
                    <a:cubicBezTo>
                      <a:pt x="699" y="822"/>
                      <a:pt x="709" y="815"/>
                      <a:pt x="705" y="815"/>
                    </a:cubicBezTo>
                    <a:cubicBezTo>
                      <a:pt x="696" y="814"/>
                      <a:pt x="691" y="821"/>
                      <a:pt x="688" y="827"/>
                    </a:cubicBezTo>
                    <a:cubicBezTo>
                      <a:pt x="687" y="829"/>
                      <a:pt x="680" y="831"/>
                      <a:pt x="681" y="835"/>
                    </a:cubicBezTo>
                    <a:cubicBezTo>
                      <a:pt x="681" y="835"/>
                      <a:pt x="692" y="832"/>
                      <a:pt x="691" y="835"/>
                    </a:cubicBezTo>
                    <a:cubicBezTo>
                      <a:pt x="689" y="840"/>
                      <a:pt x="711" y="822"/>
                      <a:pt x="726" y="818"/>
                    </a:cubicBezTo>
                    <a:close/>
                    <a:moveTo>
                      <a:pt x="1057" y="363"/>
                    </a:moveTo>
                    <a:cubicBezTo>
                      <a:pt x="1062" y="355"/>
                      <a:pt x="1043" y="357"/>
                      <a:pt x="1037" y="353"/>
                    </a:cubicBezTo>
                    <a:cubicBezTo>
                      <a:pt x="1024" y="344"/>
                      <a:pt x="1033" y="366"/>
                      <a:pt x="1050" y="369"/>
                    </a:cubicBezTo>
                    <a:cubicBezTo>
                      <a:pt x="1050" y="369"/>
                      <a:pt x="1050" y="369"/>
                      <a:pt x="1050" y="369"/>
                    </a:cubicBezTo>
                    <a:cubicBezTo>
                      <a:pt x="1058" y="370"/>
                      <a:pt x="1055" y="367"/>
                      <a:pt x="1057" y="363"/>
                    </a:cubicBezTo>
                    <a:close/>
                    <a:moveTo>
                      <a:pt x="737" y="514"/>
                    </a:moveTo>
                    <a:cubicBezTo>
                      <a:pt x="739" y="513"/>
                      <a:pt x="739" y="519"/>
                      <a:pt x="742" y="519"/>
                    </a:cubicBezTo>
                    <a:cubicBezTo>
                      <a:pt x="746" y="519"/>
                      <a:pt x="752" y="515"/>
                      <a:pt x="748" y="508"/>
                    </a:cubicBezTo>
                    <a:cubicBezTo>
                      <a:pt x="748" y="508"/>
                      <a:pt x="748" y="508"/>
                      <a:pt x="748" y="508"/>
                    </a:cubicBezTo>
                    <a:cubicBezTo>
                      <a:pt x="747" y="500"/>
                      <a:pt x="744" y="510"/>
                      <a:pt x="743" y="504"/>
                    </a:cubicBezTo>
                    <a:cubicBezTo>
                      <a:pt x="743" y="501"/>
                      <a:pt x="747" y="500"/>
                      <a:pt x="749" y="497"/>
                    </a:cubicBezTo>
                    <a:cubicBezTo>
                      <a:pt x="750" y="496"/>
                      <a:pt x="743" y="487"/>
                      <a:pt x="742" y="495"/>
                    </a:cubicBezTo>
                    <a:cubicBezTo>
                      <a:pt x="742" y="496"/>
                      <a:pt x="742" y="496"/>
                      <a:pt x="742" y="496"/>
                    </a:cubicBezTo>
                    <a:cubicBezTo>
                      <a:pt x="742" y="496"/>
                      <a:pt x="741" y="498"/>
                      <a:pt x="741" y="498"/>
                    </a:cubicBezTo>
                    <a:cubicBezTo>
                      <a:pt x="734" y="506"/>
                      <a:pt x="716" y="536"/>
                      <a:pt x="718" y="538"/>
                    </a:cubicBezTo>
                    <a:cubicBezTo>
                      <a:pt x="722" y="543"/>
                      <a:pt x="726" y="532"/>
                      <a:pt x="728" y="531"/>
                    </a:cubicBezTo>
                    <a:cubicBezTo>
                      <a:pt x="750" y="523"/>
                      <a:pt x="730" y="519"/>
                      <a:pt x="737" y="514"/>
                    </a:cubicBezTo>
                    <a:close/>
                    <a:moveTo>
                      <a:pt x="762" y="508"/>
                    </a:moveTo>
                    <a:cubicBezTo>
                      <a:pt x="763" y="508"/>
                      <a:pt x="763" y="508"/>
                      <a:pt x="763" y="508"/>
                    </a:cubicBezTo>
                    <a:cubicBezTo>
                      <a:pt x="789" y="481"/>
                      <a:pt x="763" y="481"/>
                      <a:pt x="762" y="488"/>
                    </a:cubicBezTo>
                    <a:cubicBezTo>
                      <a:pt x="762" y="491"/>
                      <a:pt x="768" y="492"/>
                      <a:pt x="766" y="496"/>
                    </a:cubicBezTo>
                    <a:cubicBezTo>
                      <a:pt x="764" y="499"/>
                      <a:pt x="754" y="490"/>
                      <a:pt x="752" y="504"/>
                    </a:cubicBezTo>
                    <a:cubicBezTo>
                      <a:pt x="751" y="512"/>
                      <a:pt x="756" y="502"/>
                      <a:pt x="756" y="502"/>
                    </a:cubicBezTo>
                    <a:cubicBezTo>
                      <a:pt x="760" y="504"/>
                      <a:pt x="754" y="514"/>
                      <a:pt x="762" y="508"/>
                    </a:cubicBezTo>
                    <a:close/>
                    <a:moveTo>
                      <a:pt x="993" y="343"/>
                    </a:moveTo>
                    <a:cubicBezTo>
                      <a:pt x="993" y="335"/>
                      <a:pt x="1032" y="313"/>
                      <a:pt x="1016" y="301"/>
                    </a:cubicBezTo>
                    <a:cubicBezTo>
                      <a:pt x="1015" y="300"/>
                      <a:pt x="1014" y="301"/>
                      <a:pt x="1013" y="302"/>
                    </a:cubicBezTo>
                    <a:cubicBezTo>
                      <a:pt x="1009" y="304"/>
                      <a:pt x="966" y="335"/>
                      <a:pt x="966" y="335"/>
                    </a:cubicBezTo>
                    <a:cubicBezTo>
                      <a:pt x="961" y="345"/>
                      <a:pt x="957" y="356"/>
                      <a:pt x="953" y="364"/>
                    </a:cubicBezTo>
                    <a:cubicBezTo>
                      <a:pt x="953" y="365"/>
                      <a:pt x="953" y="365"/>
                      <a:pt x="953" y="365"/>
                    </a:cubicBezTo>
                    <a:cubicBezTo>
                      <a:pt x="950" y="374"/>
                      <a:pt x="962" y="366"/>
                      <a:pt x="964" y="361"/>
                    </a:cubicBezTo>
                    <a:cubicBezTo>
                      <a:pt x="966" y="357"/>
                      <a:pt x="965" y="351"/>
                      <a:pt x="965" y="351"/>
                    </a:cubicBezTo>
                    <a:cubicBezTo>
                      <a:pt x="965" y="351"/>
                      <a:pt x="993" y="356"/>
                      <a:pt x="993" y="343"/>
                    </a:cubicBezTo>
                    <a:close/>
                    <a:moveTo>
                      <a:pt x="916" y="464"/>
                    </a:moveTo>
                    <a:cubicBezTo>
                      <a:pt x="913" y="458"/>
                      <a:pt x="902" y="466"/>
                      <a:pt x="905" y="471"/>
                    </a:cubicBezTo>
                    <a:cubicBezTo>
                      <a:pt x="908" y="476"/>
                      <a:pt x="912" y="471"/>
                      <a:pt x="914" y="467"/>
                    </a:cubicBezTo>
                    <a:cubicBezTo>
                      <a:pt x="914" y="467"/>
                      <a:pt x="914" y="467"/>
                      <a:pt x="914" y="467"/>
                    </a:cubicBezTo>
                    <a:cubicBezTo>
                      <a:pt x="915" y="466"/>
                      <a:pt x="915" y="465"/>
                      <a:pt x="916" y="464"/>
                    </a:cubicBezTo>
                    <a:close/>
                    <a:moveTo>
                      <a:pt x="916" y="465"/>
                    </a:moveTo>
                    <a:cubicBezTo>
                      <a:pt x="916" y="464"/>
                      <a:pt x="916" y="464"/>
                      <a:pt x="916" y="464"/>
                    </a:cubicBezTo>
                    <a:cubicBezTo>
                      <a:pt x="915" y="465"/>
                      <a:pt x="915" y="466"/>
                      <a:pt x="914" y="467"/>
                    </a:cubicBezTo>
                    <a:cubicBezTo>
                      <a:pt x="914" y="467"/>
                      <a:pt x="914" y="467"/>
                      <a:pt x="914" y="467"/>
                    </a:cubicBezTo>
                    <a:cubicBezTo>
                      <a:pt x="915" y="466"/>
                      <a:pt x="916" y="465"/>
                      <a:pt x="916" y="465"/>
                    </a:cubicBezTo>
                    <a:close/>
                    <a:moveTo>
                      <a:pt x="1812" y="28"/>
                    </a:moveTo>
                    <a:cubicBezTo>
                      <a:pt x="1813" y="28"/>
                      <a:pt x="1813" y="28"/>
                      <a:pt x="1813" y="28"/>
                    </a:cubicBezTo>
                    <a:cubicBezTo>
                      <a:pt x="1829" y="21"/>
                      <a:pt x="1799" y="18"/>
                      <a:pt x="1812" y="28"/>
                    </a:cubicBezTo>
                    <a:close/>
                    <a:moveTo>
                      <a:pt x="1775" y="26"/>
                    </a:moveTo>
                    <a:cubicBezTo>
                      <a:pt x="1774" y="30"/>
                      <a:pt x="1786" y="30"/>
                      <a:pt x="1788" y="30"/>
                    </a:cubicBezTo>
                    <a:cubicBezTo>
                      <a:pt x="1789" y="30"/>
                      <a:pt x="1789" y="30"/>
                      <a:pt x="1789" y="30"/>
                    </a:cubicBezTo>
                    <a:cubicBezTo>
                      <a:pt x="1797" y="29"/>
                      <a:pt x="1775" y="24"/>
                      <a:pt x="1775" y="26"/>
                    </a:cubicBezTo>
                    <a:close/>
                    <a:moveTo>
                      <a:pt x="1792" y="24"/>
                    </a:moveTo>
                    <a:cubicBezTo>
                      <a:pt x="1805" y="23"/>
                      <a:pt x="1796" y="4"/>
                      <a:pt x="1788" y="11"/>
                    </a:cubicBezTo>
                    <a:cubicBezTo>
                      <a:pt x="1786" y="14"/>
                      <a:pt x="1795" y="15"/>
                      <a:pt x="1792" y="17"/>
                    </a:cubicBezTo>
                    <a:cubicBezTo>
                      <a:pt x="1789" y="19"/>
                      <a:pt x="1770" y="17"/>
                      <a:pt x="1792" y="24"/>
                    </a:cubicBezTo>
                    <a:close/>
                    <a:moveTo>
                      <a:pt x="838" y="469"/>
                    </a:moveTo>
                    <a:cubicBezTo>
                      <a:pt x="830" y="463"/>
                      <a:pt x="830" y="471"/>
                      <a:pt x="824" y="471"/>
                    </a:cubicBezTo>
                    <a:cubicBezTo>
                      <a:pt x="816" y="469"/>
                      <a:pt x="787" y="455"/>
                      <a:pt x="783" y="471"/>
                    </a:cubicBezTo>
                    <a:cubicBezTo>
                      <a:pt x="783" y="472"/>
                      <a:pt x="791" y="472"/>
                      <a:pt x="792" y="473"/>
                    </a:cubicBezTo>
                    <a:cubicBezTo>
                      <a:pt x="794" y="478"/>
                      <a:pt x="775" y="472"/>
                      <a:pt x="782" y="483"/>
                    </a:cubicBezTo>
                    <a:cubicBezTo>
                      <a:pt x="783" y="484"/>
                      <a:pt x="781" y="486"/>
                      <a:pt x="781" y="487"/>
                    </a:cubicBezTo>
                    <a:cubicBezTo>
                      <a:pt x="781" y="487"/>
                      <a:pt x="781" y="487"/>
                      <a:pt x="781" y="487"/>
                    </a:cubicBezTo>
                    <a:cubicBezTo>
                      <a:pt x="785" y="488"/>
                      <a:pt x="782" y="484"/>
                      <a:pt x="785" y="486"/>
                    </a:cubicBezTo>
                    <a:cubicBezTo>
                      <a:pt x="788" y="488"/>
                      <a:pt x="772" y="493"/>
                      <a:pt x="781" y="501"/>
                    </a:cubicBezTo>
                    <a:cubicBezTo>
                      <a:pt x="782" y="502"/>
                      <a:pt x="782" y="502"/>
                      <a:pt x="782" y="502"/>
                    </a:cubicBezTo>
                    <a:cubicBezTo>
                      <a:pt x="791" y="502"/>
                      <a:pt x="783" y="488"/>
                      <a:pt x="791" y="490"/>
                    </a:cubicBezTo>
                    <a:cubicBezTo>
                      <a:pt x="791" y="490"/>
                      <a:pt x="794" y="493"/>
                      <a:pt x="794" y="493"/>
                    </a:cubicBezTo>
                    <a:cubicBezTo>
                      <a:pt x="793" y="496"/>
                      <a:pt x="797" y="500"/>
                      <a:pt x="800" y="497"/>
                    </a:cubicBezTo>
                    <a:cubicBezTo>
                      <a:pt x="802" y="496"/>
                      <a:pt x="798" y="489"/>
                      <a:pt x="802" y="489"/>
                    </a:cubicBezTo>
                    <a:cubicBezTo>
                      <a:pt x="803" y="488"/>
                      <a:pt x="813" y="498"/>
                      <a:pt x="813" y="489"/>
                    </a:cubicBezTo>
                    <a:cubicBezTo>
                      <a:pt x="813" y="486"/>
                      <a:pt x="806" y="484"/>
                      <a:pt x="806" y="484"/>
                    </a:cubicBezTo>
                    <a:cubicBezTo>
                      <a:pt x="807" y="484"/>
                      <a:pt x="846" y="475"/>
                      <a:pt x="838" y="469"/>
                    </a:cubicBezTo>
                    <a:close/>
                    <a:moveTo>
                      <a:pt x="891" y="468"/>
                    </a:moveTo>
                    <a:cubicBezTo>
                      <a:pt x="891" y="469"/>
                      <a:pt x="908" y="462"/>
                      <a:pt x="917" y="452"/>
                    </a:cubicBezTo>
                    <a:cubicBezTo>
                      <a:pt x="918" y="450"/>
                      <a:pt x="929" y="439"/>
                      <a:pt x="929" y="438"/>
                    </a:cubicBezTo>
                    <a:cubicBezTo>
                      <a:pt x="928" y="437"/>
                      <a:pt x="920" y="439"/>
                      <a:pt x="919" y="439"/>
                    </a:cubicBezTo>
                    <a:cubicBezTo>
                      <a:pt x="916" y="442"/>
                      <a:pt x="910" y="438"/>
                      <a:pt x="906" y="441"/>
                    </a:cubicBezTo>
                    <a:cubicBezTo>
                      <a:pt x="903" y="443"/>
                      <a:pt x="907" y="449"/>
                      <a:pt x="903" y="449"/>
                    </a:cubicBezTo>
                    <a:cubicBezTo>
                      <a:pt x="902" y="450"/>
                      <a:pt x="900" y="451"/>
                      <a:pt x="899" y="452"/>
                    </a:cubicBezTo>
                    <a:cubicBezTo>
                      <a:pt x="897" y="452"/>
                      <a:pt x="896" y="453"/>
                      <a:pt x="895" y="452"/>
                    </a:cubicBezTo>
                    <a:cubicBezTo>
                      <a:pt x="894" y="452"/>
                      <a:pt x="905" y="446"/>
                      <a:pt x="896" y="441"/>
                    </a:cubicBezTo>
                    <a:cubicBezTo>
                      <a:pt x="887" y="436"/>
                      <a:pt x="892" y="447"/>
                      <a:pt x="890" y="449"/>
                    </a:cubicBezTo>
                    <a:cubicBezTo>
                      <a:pt x="887" y="451"/>
                      <a:pt x="886" y="443"/>
                      <a:pt x="886" y="442"/>
                    </a:cubicBezTo>
                    <a:cubicBezTo>
                      <a:pt x="883" y="440"/>
                      <a:pt x="879" y="443"/>
                      <a:pt x="877" y="444"/>
                    </a:cubicBezTo>
                    <a:cubicBezTo>
                      <a:pt x="875" y="445"/>
                      <a:pt x="875" y="450"/>
                      <a:pt x="874" y="449"/>
                    </a:cubicBezTo>
                    <a:cubicBezTo>
                      <a:pt x="873" y="447"/>
                      <a:pt x="861" y="449"/>
                      <a:pt x="861" y="450"/>
                    </a:cubicBezTo>
                    <a:cubicBezTo>
                      <a:pt x="860" y="452"/>
                      <a:pt x="870" y="456"/>
                      <a:pt x="871" y="459"/>
                    </a:cubicBezTo>
                    <a:cubicBezTo>
                      <a:pt x="872" y="461"/>
                      <a:pt x="867" y="457"/>
                      <a:pt x="866" y="458"/>
                    </a:cubicBezTo>
                    <a:cubicBezTo>
                      <a:pt x="858" y="468"/>
                      <a:pt x="859" y="454"/>
                      <a:pt x="855" y="458"/>
                    </a:cubicBezTo>
                    <a:cubicBezTo>
                      <a:pt x="850" y="463"/>
                      <a:pt x="855" y="464"/>
                      <a:pt x="856" y="467"/>
                    </a:cubicBezTo>
                    <a:cubicBezTo>
                      <a:pt x="856" y="469"/>
                      <a:pt x="851" y="470"/>
                      <a:pt x="853" y="470"/>
                    </a:cubicBezTo>
                    <a:cubicBezTo>
                      <a:pt x="854" y="470"/>
                      <a:pt x="858" y="470"/>
                      <a:pt x="858" y="471"/>
                    </a:cubicBezTo>
                    <a:cubicBezTo>
                      <a:pt x="858" y="471"/>
                      <a:pt x="853" y="473"/>
                      <a:pt x="852" y="473"/>
                    </a:cubicBezTo>
                    <a:cubicBezTo>
                      <a:pt x="842" y="473"/>
                      <a:pt x="848" y="478"/>
                      <a:pt x="845" y="482"/>
                    </a:cubicBezTo>
                    <a:cubicBezTo>
                      <a:pt x="844" y="484"/>
                      <a:pt x="844" y="484"/>
                      <a:pt x="844" y="484"/>
                    </a:cubicBezTo>
                    <a:cubicBezTo>
                      <a:pt x="845" y="485"/>
                      <a:pt x="887" y="473"/>
                      <a:pt x="886" y="469"/>
                    </a:cubicBezTo>
                    <a:cubicBezTo>
                      <a:pt x="885" y="464"/>
                      <a:pt x="885" y="457"/>
                      <a:pt x="890" y="456"/>
                    </a:cubicBezTo>
                    <a:cubicBezTo>
                      <a:pt x="898" y="454"/>
                      <a:pt x="889" y="467"/>
                      <a:pt x="891" y="468"/>
                    </a:cubicBezTo>
                    <a:close/>
                    <a:moveTo>
                      <a:pt x="1055" y="405"/>
                    </a:moveTo>
                    <a:cubicBezTo>
                      <a:pt x="1056" y="397"/>
                      <a:pt x="1052" y="391"/>
                      <a:pt x="1049" y="386"/>
                    </a:cubicBezTo>
                    <a:cubicBezTo>
                      <a:pt x="1048" y="384"/>
                      <a:pt x="1055" y="380"/>
                      <a:pt x="1054" y="379"/>
                    </a:cubicBezTo>
                    <a:cubicBezTo>
                      <a:pt x="1054" y="377"/>
                      <a:pt x="1047" y="381"/>
                      <a:pt x="1044" y="380"/>
                    </a:cubicBezTo>
                    <a:cubicBezTo>
                      <a:pt x="1044" y="379"/>
                      <a:pt x="1031" y="366"/>
                      <a:pt x="1027" y="366"/>
                    </a:cubicBezTo>
                    <a:cubicBezTo>
                      <a:pt x="1024" y="366"/>
                      <a:pt x="1035" y="380"/>
                      <a:pt x="1029" y="376"/>
                    </a:cubicBezTo>
                    <a:cubicBezTo>
                      <a:pt x="1026" y="375"/>
                      <a:pt x="1026" y="373"/>
                      <a:pt x="1023" y="373"/>
                    </a:cubicBezTo>
                    <a:cubicBezTo>
                      <a:pt x="1001" y="375"/>
                      <a:pt x="1023" y="386"/>
                      <a:pt x="1023" y="389"/>
                    </a:cubicBezTo>
                    <a:cubicBezTo>
                      <a:pt x="1025" y="399"/>
                      <a:pt x="1008" y="387"/>
                      <a:pt x="1008" y="398"/>
                    </a:cubicBezTo>
                    <a:cubicBezTo>
                      <a:pt x="1008" y="401"/>
                      <a:pt x="1012" y="410"/>
                      <a:pt x="1009" y="408"/>
                    </a:cubicBezTo>
                    <a:cubicBezTo>
                      <a:pt x="1007" y="407"/>
                      <a:pt x="1008" y="404"/>
                      <a:pt x="1005" y="404"/>
                    </a:cubicBezTo>
                    <a:cubicBezTo>
                      <a:pt x="998" y="402"/>
                      <a:pt x="990" y="415"/>
                      <a:pt x="988" y="420"/>
                    </a:cubicBezTo>
                    <a:cubicBezTo>
                      <a:pt x="988" y="421"/>
                      <a:pt x="982" y="426"/>
                      <a:pt x="981" y="425"/>
                    </a:cubicBezTo>
                    <a:cubicBezTo>
                      <a:pt x="976" y="418"/>
                      <a:pt x="1002" y="400"/>
                      <a:pt x="1004" y="390"/>
                    </a:cubicBezTo>
                    <a:cubicBezTo>
                      <a:pt x="1005" y="383"/>
                      <a:pt x="981" y="399"/>
                      <a:pt x="984" y="393"/>
                    </a:cubicBezTo>
                    <a:cubicBezTo>
                      <a:pt x="986" y="384"/>
                      <a:pt x="1007" y="369"/>
                      <a:pt x="997" y="357"/>
                    </a:cubicBezTo>
                    <a:cubicBezTo>
                      <a:pt x="996" y="357"/>
                      <a:pt x="995" y="356"/>
                      <a:pt x="995" y="356"/>
                    </a:cubicBezTo>
                    <a:cubicBezTo>
                      <a:pt x="982" y="353"/>
                      <a:pt x="961" y="367"/>
                      <a:pt x="965" y="375"/>
                    </a:cubicBezTo>
                    <a:cubicBezTo>
                      <a:pt x="966" y="377"/>
                      <a:pt x="973" y="379"/>
                      <a:pt x="972" y="379"/>
                    </a:cubicBezTo>
                    <a:cubicBezTo>
                      <a:pt x="968" y="383"/>
                      <a:pt x="957" y="376"/>
                      <a:pt x="956" y="384"/>
                    </a:cubicBezTo>
                    <a:cubicBezTo>
                      <a:pt x="956" y="385"/>
                      <a:pt x="956" y="387"/>
                      <a:pt x="956" y="388"/>
                    </a:cubicBezTo>
                    <a:cubicBezTo>
                      <a:pt x="956" y="389"/>
                      <a:pt x="982" y="396"/>
                      <a:pt x="979" y="398"/>
                    </a:cubicBezTo>
                    <a:cubicBezTo>
                      <a:pt x="977" y="399"/>
                      <a:pt x="961" y="391"/>
                      <a:pt x="957" y="394"/>
                    </a:cubicBezTo>
                    <a:cubicBezTo>
                      <a:pt x="946" y="403"/>
                      <a:pt x="967" y="408"/>
                      <a:pt x="968" y="410"/>
                    </a:cubicBezTo>
                    <a:cubicBezTo>
                      <a:pt x="969" y="411"/>
                      <a:pt x="973" y="411"/>
                      <a:pt x="972" y="413"/>
                    </a:cubicBezTo>
                    <a:cubicBezTo>
                      <a:pt x="972" y="413"/>
                      <a:pt x="971" y="413"/>
                      <a:pt x="971" y="413"/>
                    </a:cubicBezTo>
                    <a:cubicBezTo>
                      <a:pt x="970" y="413"/>
                      <a:pt x="970" y="413"/>
                      <a:pt x="969" y="413"/>
                    </a:cubicBezTo>
                    <a:cubicBezTo>
                      <a:pt x="960" y="413"/>
                      <a:pt x="950" y="409"/>
                      <a:pt x="953" y="416"/>
                    </a:cubicBezTo>
                    <a:cubicBezTo>
                      <a:pt x="954" y="417"/>
                      <a:pt x="956" y="421"/>
                      <a:pt x="956" y="421"/>
                    </a:cubicBezTo>
                    <a:cubicBezTo>
                      <a:pt x="950" y="422"/>
                      <a:pt x="940" y="413"/>
                      <a:pt x="935" y="420"/>
                    </a:cubicBezTo>
                    <a:cubicBezTo>
                      <a:pt x="930" y="427"/>
                      <a:pt x="949" y="430"/>
                      <a:pt x="940" y="432"/>
                    </a:cubicBezTo>
                    <a:cubicBezTo>
                      <a:pt x="933" y="433"/>
                      <a:pt x="941" y="435"/>
                      <a:pt x="945" y="435"/>
                    </a:cubicBezTo>
                    <a:cubicBezTo>
                      <a:pt x="946" y="435"/>
                      <a:pt x="948" y="435"/>
                      <a:pt x="948" y="436"/>
                    </a:cubicBezTo>
                    <a:cubicBezTo>
                      <a:pt x="947" y="437"/>
                      <a:pt x="940" y="438"/>
                      <a:pt x="939" y="438"/>
                    </a:cubicBezTo>
                    <a:cubicBezTo>
                      <a:pt x="928" y="438"/>
                      <a:pt x="921" y="456"/>
                      <a:pt x="916" y="464"/>
                    </a:cubicBezTo>
                    <a:cubicBezTo>
                      <a:pt x="916" y="464"/>
                      <a:pt x="916" y="464"/>
                      <a:pt x="916" y="465"/>
                    </a:cubicBezTo>
                    <a:cubicBezTo>
                      <a:pt x="916" y="465"/>
                      <a:pt x="916" y="465"/>
                      <a:pt x="916" y="465"/>
                    </a:cubicBezTo>
                    <a:cubicBezTo>
                      <a:pt x="916" y="465"/>
                      <a:pt x="915" y="466"/>
                      <a:pt x="914" y="467"/>
                    </a:cubicBezTo>
                    <a:cubicBezTo>
                      <a:pt x="914" y="468"/>
                      <a:pt x="914" y="468"/>
                      <a:pt x="914" y="468"/>
                    </a:cubicBezTo>
                    <a:cubicBezTo>
                      <a:pt x="914" y="470"/>
                      <a:pt x="935" y="458"/>
                      <a:pt x="936" y="455"/>
                    </a:cubicBezTo>
                    <a:cubicBezTo>
                      <a:pt x="940" y="449"/>
                      <a:pt x="946" y="447"/>
                      <a:pt x="959" y="439"/>
                    </a:cubicBezTo>
                    <a:cubicBezTo>
                      <a:pt x="962" y="437"/>
                      <a:pt x="962" y="427"/>
                      <a:pt x="965" y="428"/>
                    </a:cubicBezTo>
                    <a:cubicBezTo>
                      <a:pt x="980" y="434"/>
                      <a:pt x="942" y="451"/>
                      <a:pt x="945" y="456"/>
                    </a:cubicBezTo>
                    <a:cubicBezTo>
                      <a:pt x="946" y="457"/>
                      <a:pt x="958" y="457"/>
                      <a:pt x="960" y="456"/>
                    </a:cubicBezTo>
                    <a:cubicBezTo>
                      <a:pt x="965" y="453"/>
                      <a:pt x="970" y="465"/>
                      <a:pt x="972" y="461"/>
                    </a:cubicBezTo>
                    <a:cubicBezTo>
                      <a:pt x="974" y="458"/>
                      <a:pt x="980" y="441"/>
                      <a:pt x="983" y="441"/>
                    </a:cubicBezTo>
                    <a:cubicBezTo>
                      <a:pt x="985" y="442"/>
                      <a:pt x="983" y="447"/>
                      <a:pt x="987" y="447"/>
                    </a:cubicBezTo>
                    <a:cubicBezTo>
                      <a:pt x="988" y="447"/>
                      <a:pt x="989" y="427"/>
                      <a:pt x="994" y="438"/>
                    </a:cubicBezTo>
                    <a:cubicBezTo>
                      <a:pt x="996" y="441"/>
                      <a:pt x="991" y="448"/>
                      <a:pt x="993" y="451"/>
                    </a:cubicBezTo>
                    <a:cubicBezTo>
                      <a:pt x="999" y="459"/>
                      <a:pt x="1012" y="425"/>
                      <a:pt x="1014" y="424"/>
                    </a:cubicBezTo>
                    <a:cubicBezTo>
                      <a:pt x="1026" y="417"/>
                      <a:pt x="1053" y="430"/>
                      <a:pt x="1055" y="405"/>
                    </a:cubicBezTo>
                    <a:close/>
                    <a:moveTo>
                      <a:pt x="922" y="511"/>
                    </a:moveTo>
                    <a:cubicBezTo>
                      <a:pt x="920" y="509"/>
                      <a:pt x="919" y="511"/>
                      <a:pt x="918" y="512"/>
                    </a:cubicBezTo>
                    <a:cubicBezTo>
                      <a:pt x="905" y="524"/>
                      <a:pt x="915" y="523"/>
                      <a:pt x="935" y="521"/>
                    </a:cubicBezTo>
                    <a:cubicBezTo>
                      <a:pt x="936" y="520"/>
                      <a:pt x="936" y="520"/>
                      <a:pt x="936" y="520"/>
                    </a:cubicBezTo>
                    <a:cubicBezTo>
                      <a:pt x="947" y="517"/>
                      <a:pt x="926" y="518"/>
                      <a:pt x="922" y="511"/>
                    </a:cubicBezTo>
                    <a:close/>
                    <a:moveTo>
                      <a:pt x="934" y="513"/>
                    </a:moveTo>
                    <a:cubicBezTo>
                      <a:pt x="936" y="513"/>
                      <a:pt x="937" y="513"/>
                      <a:pt x="938" y="513"/>
                    </a:cubicBezTo>
                    <a:cubicBezTo>
                      <a:pt x="940" y="513"/>
                      <a:pt x="940" y="513"/>
                      <a:pt x="940" y="513"/>
                    </a:cubicBezTo>
                    <a:cubicBezTo>
                      <a:pt x="952" y="504"/>
                      <a:pt x="912" y="511"/>
                      <a:pt x="934" y="513"/>
                    </a:cubicBezTo>
                    <a:close/>
                    <a:moveTo>
                      <a:pt x="562" y="1026"/>
                    </a:moveTo>
                    <a:cubicBezTo>
                      <a:pt x="561" y="1036"/>
                      <a:pt x="572" y="1029"/>
                      <a:pt x="577" y="1032"/>
                    </a:cubicBezTo>
                    <a:cubicBezTo>
                      <a:pt x="584" y="1037"/>
                      <a:pt x="570" y="1032"/>
                      <a:pt x="570" y="1037"/>
                    </a:cubicBezTo>
                    <a:cubicBezTo>
                      <a:pt x="570" y="1043"/>
                      <a:pt x="588" y="1048"/>
                      <a:pt x="592" y="1048"/>
                    </a:cubicBezTo>
                    <a:cubicBezTo>
                      <a:pt x="594" y="1048"/>
                      <a:pt x="595" y="1050"/>
                      <a:pt x="596" y="1049"/>
                    </a:cubicBezTo>
                    <a:cubicBezTo>
                      <a:pt x="597" y="1048"/>
                      <a:pt x="598" y="1045"/>
                      <a:pt x="599" y="1043"/>
                    </a:cubicBezTo>
                    <a:cubicBezTo>
                      <a:pt x="599" y="1043"/>
                      <a:pt x="599" y="1043"/>
                      <a:pt x="599" y="1043"/>
                    </a:cubicBezTo>
                    <a:cubicBezTo>
                      <a:pt x="603" y="1038"/>
                      <a:pt x="585" y="1040"/>
                      <a:pt x="585" y="1039"/>
                    </a:cubicBezTo>
                    <a:cubicBezTo>
                      <a:pt x="584" y="1039"/>
                      <a:pt x="564" y="1013"/>
                      <a:pt x="562" y="1026"/>
                    </a:cubicBezTo>
                    <a:close/>
                    <a:moveTo>
                      <a:pt x="95" y="1822"/>
                    </a:moveTo>
                    <a:cubicBezTo>
                      <a:pt x="90" y="1820"/>
                      <a:pt x="87" y="1835"/>
                      <a:pt x="98" y="1825"/>
                    </a:cubicBezTo>
                    <a:cubicBezTo>
                      <a:pt x="100" y="1823"/>
                      <a:pt x="94" y="1824"/>
                      <a:pt x="95" y="1822"/>
                    </a:cubicBezTo>
                    <a:close/>
                    <a:moveTo>
                      <a:pt x="594" y="1029"/>
                    </a:moveTo>
                    <a:cubicBezTo>
                      <a:pt x="593" y="1029"/>
                      <a:pt x="590" y="1037"/>
                      <a:pt x="600" y="1038"/>
                    </a:cubicBezTo>
                    <a:cubicBezTo>
                      <a:pt x="600" y="1038"/>
                      <a:pt x="600" y="1038"/>
                      <a:pt x="600" y="1038"/>
                    </a:cubicBezTo>
                    <a:cubicBezTo>
                      <a:pt x="606" y="1039"/>
                      <a:pt x="594" y="1029"/>
                      <a:pt x="594" y="1029"/>
                    </a:cubicBezTo>
                    <a:close/>
                    <a:moveTo>
                      <a:pt x="560" y="1158"/>
                    </a:moveTo>
                    <a:cubicBezTo>
                      <a:pt x="563" y="1163"/>
                      <a:pt x="573" y="1152"/>
                      <a:pt x="579" y="1150"/>
                    </a:cubicBezTo>
                    <a:cubicBezTo>
                      <a:pt x="579" y="1150"/>
                      <a:pt x="579" y="1150"/>
                      <a:pt x="579" y="1150"/>
                    </a:cubicBezTo>
                    <a:cubicBezTo>
                      <a:pt x="581" y="1147"/>
                      <a:pt x="556" y="1149"/>
                      <a:pt x="560" y="1158"/>
                    </a:cubicBezTo>
                    <a:close/>
                    <a:moveTo>
                      <a:pt x="21" y="1510"/>
                    </a:moveTo>
                    <a:cubicBezTo>
                      <a:pt x="21" y="1510"/>
                      <a:pt x="21" y="1510"/>
                      <a:pt x="21" y="1510"/>
                    </a:cubicBezTo>
                    <a:cubicBezTo>
                      <a:pt x="19" y="1507"/>
                      <a:pt x="14" y="1506"/>
                      <a:pt x="13" y="1508"/>
                    </a:cubicBezTo>
                    <a:cubicBezTo>
                      <a:pt x="8" y="1515"/>
                      <a:pt x="21" y="1521"/>
                      <a:pt x="21" y="1510"/>
                    </a:cubicBezTo>
                    <a:close/>
                    <a:moveTo>
                      <a:pt x="85" y="1609"/>
                    </a:moveTo>
                    <a:cubicBezTo>
                      <a:pt x="85" y="1609"/>
                      <a:pt x="85" y="1609"/>
                      <a:pt x="85" y="1609"/>
                    </a:cubicBezTo>
                    <a:cubicBezTo>
                      <a:pt x="82" y="1605"/>
                      <a:pt x="74" y="1615"/>
                      <a:pt x="70" y="1621"/>
                    </a:cubicBezTo>
                    <a:cubicBezTo>
                      <a:pt x="67" y="1624"/>
                      <a:pt x="53" y="1625"/>
                      <a:pt x="55" y="1628"/>
                    </a:cubicBezTo>
                    <a:cubicBezTo>
                      <a:pt x="61" y="1642"/>
                      <a:pt x="89" y="1657"/>
                      <a:pt x="85" y="1609"/>
                    </a:cubicBezTo>
                    <a:close/>
                    <a:moveTo>
                      <a:pt x="104" y="1827"/>
                    </a:moveTo>
                    <a:cubicBezTo>
                      <a:pt x="104" y="1827"/>
                      <a:pt x="104" y="1827"/>
                      <a:pt x="104" y="1827"/>
                    </a:cubicBezTo>
                    <a:cubicBezTo>
                      <a:pt x="104" y="1826"/>
                      <a:pt x="103" y="1827"/>
                      <a:pt x="103" y="1827"/>
                    </a:cubicBezTo>
                    <a:cubicBezTo>
                      <a:pt x="94" y="1833"/>
                      <a:pt x="108" y="1835"/>
                      <a:pt x="104" y="1827"/>
                    </a:cubicBezTo>
                    <a:close/>
                    <a:moveTo>
                      <a:pt x="105" y="1816"/>
                    </a:moveTo>
                    <a:cubicBezTo>
                      <a:pt x="109" y="1819"/>
                      <a:pt x="124" y="1813"/>
                      <a:pt x="116" y="1808"/>
                    </a:cubicBezTo>
                    <a:cubicBezTo>
                      <a:pt x="116" y="1808"/>
                      <a:pt x="116" y="1808"/>
                      <a:pt x="116" y="1808"/>
                    </a:cubicBezTo>
                    <a:cubicBezTo>
                      <a:pt x="111" y="1806"/>
                      <a:pt x="99" y="1813"/>
                      <a:pt x="105" y="1816"/>
                    </a:cubicBezTo>
                    <a:close/>
                    <a:moveTo>
                      <a:pt x="111" y="1683"/>
                    </a:moveTo>
                    <a:cubicBezTo>
                      <a:pt x="110" y="1683"/>
                      <a:pt x="110" y="1683"/>
                      <a:pt x="110" y="1683"/>
                    </a:cubicBezTo>
                    <a:cubicBezTo>
                      <a:pt x="106" y="1684"/>
                      <a:pt x="104" y="1688"/>
                      <a:pt x="106" y="1691"/>
                    </a:cubicBezTo>
                    <a:cubicBezTo>
                      <a:pt x="111" y="1701"/>
                      <a:pt x="119" y="1683"/>
                      <a:pt x="111" y="1683"/>
                    </a:cubicBezTo>
                    <a:close/>
                    <a:moveTo>
                      <a:pt x="578" y="1019"/>
                    </a:moveTo>
                    <a:cubicBezTo>
                      <a:pt x="568" y="1022"/>
                      <a:pt x="596" y="1037"/>
                      <a:pt x="590" y="1022"/>
                    </a:cubicBezTo>
                    <a:cubicBezTo>
                      <a:pt x="590" y="1021"/>
                      <a:pt x="590" y="1021"/>
                      <a:pt x="590" y="1021"/>
                    </a:cubicBezTo>
                    <a:cubicBezTo>
                      <a:pt x="587" y="1017"/>
                      <a:pt x="582" y="1017"/>
                      <a:pt x="578" y="1019"/>
                    </a:cubicBezTo>
                    <a:close/>
                    <a:moveTo>
                      <a:pt x="1836" y="147"/>
                    </a:moveTo>
                    <a:cubicBezTo>
                      <a:pt x="1836" y="148"/>
                      <a:pt x="1836" y="148"/>
                      <a:pt x="1836" y="148"/>
                    </a:cubicBezTo>
                    <a:cubicBezTo>
                      <a:pt x="1843" y="157"/>
                      <a:pt x="1841" y="130"/>
                      <a:pt x="1836" y="147"/>
                    </a:cubicBezTo>
                    <a:close/>
                    <a:moveTo>
                      <a:pt x="11" y="1553"/>
                    </a:moveTo>
                    <a:cubicBezTo>
                      <a:pt x="11" y="1553"/>
                      <a:pt x="11" y="1553"/>
                      <a:pt x="11" y="1553"/>
                    </a:cubicBezTo>
                    <a:cubicBezTo>
                      <a:pt x="12" y="1554"/>
                      <a:pt x="12" y="1554"/>
                      <a:pt x="12" y="1554"/>
                    </a:cubicBezTo>
                    <a:cubicBezTo>
                      <a:pt x="12" y="1554"/>
                      <a:pt x="12" y="1554"/>
                      <a:pt x="12" y="1554"/>
                    </a:cubicBezTo>
                    <a:cubicBezTo>
                      <a:pt x="12" y="1554"/>
                      <a:pt x="11" y="1552"/>
                      <a:pt x="11" y="1553"/>
                    </a:cubicBezTo>
                    <a:close/>
                    <a:moveTo>
                      <a:pt x="8" y="1552"/>
                    </a:moveTo>
                    <a:cubicBezTo>
                      <a:pt x="8" y="1550"/>
                      <a:pt x="10" y="1553"/>
                      <a:pt x="12" y="1554"/>
                    </a:cubicBezTo>
                    <a:cubicBezTo>
                      <a:pt x="12" y="1554"/>
                      <a:pt x="12" y="1554"/>
                      <a:pt x="11" y="1553"/>
                    </a:cubicBezTo>
                    <a:cubicBezTo>
                      <a:pt x="11" y="1553"/>
                      <a:pt x="11" y="1553"/>
                      <a:pt x="11" y="1553"/>
                    </a:cubicBezTo>
                    <a:cubicBezTo>
                      <a:pt x="11" y="1552"/>
                      <a:pt x="12" y="1554"/>
                      <a:pt x="12" y="1554"/>
                    </a:cubicBezTo>
                    <a:cubicBezTo>
                      <a:pt x="14" y="1555"/>
                      <a:pt x="15" y="1555"/>
                      <a:pt x="15" y="1555"/>
                    </a:cubicBezTo>
                    <a:cubicBezTo>
                      <a:pt x="22" y="1548"/>
                      <a:pt x="23" y="1546"/>
                      <a:pt x="20" y="1536"/>
                    </a:cubicBezTo>
                    <a:cubicBezTo>
                      <a:pt x="20" y="1536"/>
                      <a:pt x="20" y="1536"/>
                      <a:pt x="20" y="1536"/>
                    </a:cubicBezTo>
                    <a:cubicBezTo>
                      <a:pt x="18" y="1535"/>
                      <a:pt x="16" y="1536"/>
                      <a:pt x="15" y="1538"/>
                    </a:cubicBezTo>
                    <a:cubicBezTo>
                      <a:pt x="15" y="1539"/>
                      <a:pt x="16" y="1541"/>
                      <a:pt x="15" y="1542"/>
                    </a:cubicBezTo>
                    <a:cubicBezTo>
                      <a:pt x="15" y="1542"/>
                      <a:pt x="16" y="1542"/>
                      <a:pt x="15" y="1543"/>
                    </a:cubicBezTo>
                    <a:cubicBezTo>
                      <a:pt x="14" y="1543"/>
                      <a:pt x="13" y="1536"/>
                      <a:pt x="13" y="1535"/>
                    </a:cubicBezTo>
                    <a:cubicBezTo>
                      <a:pt x="13" y="1531"/>
                      <a:pt x="11" y="1536"/>
                      <a:pt x="13" y="1541"/>
                    </a:cubicBezTo>
                    <a:cubicBezTo>
                      <a:pt x="14" y="1545"/>
                      <a:pt x="12" y="1545"/>
                      <a:pt x="10" y="1542"/>
                    </a:cubicBezTo>
                    <a:cubicBezTo>
                      <a:pt x="3" y="1529"/>
                      <a:pt x="6" y="1561"/>
                      <a:pt x="8" y="1552"/>
                    </a:cubicBezTo>
                    <a:close/>
                    <a:moveTo>
                      <a:pt x="113" y="1370"/>
                    </a:moveTo>
                    <a:cubicBezTo>
                      <a:pt x="113" y="1370"/>
                      <a:pt x="113" y="1370"/>
                      <a:pt x="113" y="1370"/>
                    </a:cubicBezTo>
                    <a:cubicBezTo>
                      <a:pt x="121" y="1364"/>
                      <a:pt x="108" y="1349"/>
                      <a:pt x="100" y="1356"/>
                    </a:cubicBezTo>
                    <a:cubicBezTo>
                      <a:pt x="95" y="1360"/>
                      <a:pt x="90" y="1394"/>
                      <a:pt x="113" y="1370"/>
                    </a:cubicBezTo>
                    <a:close/>
                    <a:moveTo>
                      <a:pt x="994" y="511"/>
                    </a:moveTo>
                    <a:cubicBezTo>
                      <a:pt x="995" y="510"/>
                      <a:pt x="995" y="510"/>
                      <a:pt x="995" y="510"/>
                    </a:cubicBezTo>
                    <a:cubicBezTo>
                      <a:pt x="998" y="509"/>
                      <a:pt x="960" y="500"/>
                      <a:pt x="960" y="512"/>
                    </a:cubicBezTo>
                    <a:cubicBezTo>
                      <a:pt x="960" y="513"/>
                      <a:pt x="969" y="513"/>
                      <a:pt x="970" y="513"/>
                    </a:cubicBezTo>
                    <a:cubicBezTo>
                      <a:pt x="978" y="514"/>
                      <a:pt x="985" y="512"/>
                      <a:pt x="994" y="511"/>
                    </a:cubicBezTo>
                    <a:close/>
                    <a:moveTo>
                      <a:pt x="2256" y="222"/>
                    </a:moveTo>
                    <a:cubicBezTo>
                      <a:pt x="2258" y="221"/>
                      <a:pt x="2268" y="219"/>
                      <a:pt x="2268" y="217"/>
                    </a:cubicBezTo>
                    <a:cubicBezTo>
                      <a:pt x="2269" y="212"/>
                      <a:pt x="2257" y="211"/>
                      <a:pt x="2259" y="207"/>
                    </a:cubicBezTo>
                    <a:cubicBezTo>
                      <a:pt x="2258" y="207"/>
                      <a:pt x="2258" y="207"/>
                      <a:pt x="2258" y="207"/>
                    </a:cubicBezTo>
                    <a:cubicBezTo>
                      <a:pt x="2237" y="197"/>
                      <a:pt x="2247" y="214"/>
                      <a:pt x="2237" y="222"/>
                    </a:cubicBezTo>
                    <a:cubicBezTo>
                      <a:pt x="2234" y="224"/>
                      <a:pt x="2231" y="227"/>
                      <a:pt x="2236" y="228"/>
                    </a:cubicBezTo>
                    <a:cubicBezTo>
                      <a:pt x="2238" y="228"/>
                      <a:pt x="2245" y="229"/>
                      <a:pt x="2245" y="226"/>
                    </a:cubicBezTo>
                    <a:cubicBezTo>
                      <a:pt x="2244" y="220"/>
                      <a:pt x="2248" y="226"/>
                      <a:pt x="2256" y="222"/>
                    </a:cubicBezTo>
                    <a:close/>
                    <a:moveTo>
                      <a:pt x="743" y="757"/>
                    </a:moveTo>
                    <a:cubicBezTo>
                      <a:pt x="743" y="758"/>
                      <a:pt x="743" y="758"/>
                      <a:pt x="743" y="758"/>
                    </a:cubicBezTo>
                    <a:cubicBezTo>
                      <a:pt x="758" y="762"/>
                      <a:pt x="747" y="737"/>
                      <a:pt x="743" y="757"/>
                    </a:cubicBezTo>
                    <a:close/>
                    <a:moveTo>
                      <a:pt x="12" y="1554"/>
                    </a:moveTo>
                    <a:cubicBezTo>
                      <a:pt x="12" y="1554"/>
                      <a:pt x="12" y="1554"/>
                      <a:pt x="12" y="1554"/>
                    </a:cubicBezTo>
                    <a:cubicBezTo>
                      <a:pt x="12" y="1554"/>
                      <a:pt x="12" y="1554"/>
                      <a:pt x="12" y="1554"/>
                    </a:cubicBezTo>
                    <a:close/>
                    <a:moveTo>
                      <a:pt x="1354" y="182"/>
                    </a:moveTo>
                    <a:cubicBezTo>
                      <a:pt x="1364" y="185"/>
                      <a:pt x="1362" y="176"/>
                      <a:pt x="1368" y="175"/>
                    </a:cubicBezTo>
                    <a:cubicBezTo>
                      <a:pt x="1384" y="172"/>
                      <a:pt x="1363" y="171"/>
                      <a:pt x="1357" y="167"/>
                    </a:cubicBezTo>
                    <a:cubicBezTo>
                      <a:pt x="1356" y="166"/>
                      <a:pt x="1354" y="153"/>
                      <a:pt x="1350" y="157"/>
                    </a:cubicBezTo>
                    <a:cubicBezTo>
                      <a:pt x="1348" y="159"/>
                      <a:pt x="1349" y="166"/>
                      <a:pt x="1344" y="164"/>
                    </a:cubicBezTo>
                    <a:cubicBezTo>
                      <a:pt x="1341" y="162"/>
                      <a:pt x="1344" y="156"/>
                      <a:pt x="1338" y="154"/>
                    </a:cubicBezTo>
                    <a:cubicBezTo>
                      <a:pt x="1335" y="153"/>
                      <a:pt x="1335" y="145"/>
                      <a:pt x="1332" y="145"/>
                    </a:cubicBezTo>
                    <a:cubicBezTo>
                      <a:pt x="1311" y="145"/>
                      <a:pt x="1340" y="179"/>
                      <a:pt x="1353" y="182"/>
                    </a:cubicBezTo>
                    <a:lnTo>
                      <a:pt x="1354" y="182"/>
                    </a:lnTo>
                    <a:close/>
                    <a:moveTo>
                      <a:pt x="14" y="1441"/>
                    </a:moveTo>
                    <a:cubicBezTo>
                      <a:pt x="17" y="1442"/>
                      <a:pt x="10" y="1453"/>
                      <a:pt x="24" y="1447"/>
                    </a:cubicBezTo>
                    <a:cubicBezTo>
                      <a:pt x="26" y="1447"/>
                      <a:pt x="40" y="1436"/>
                      <a:pt x="36" y="1441"/>
                    </a:cubicBezTo>
                    <a:cubicBezTo>
                      <a:pt x="33" y="1444"/>
                      <a:pt x="44" y="1441"/>
                      <a:pt x="44" y="1439"/>
                    </a:cubicBezTo>
                    <a:cubicBezTo>
                      <a:pt x="43" y="1438"/>
                      <a:pt x="43" y="1438"/>
                      <a:pt x="43" y="1438"/>
                    </a:cubicBezTo>
                    <a:cubicBezTo>
                      <a:pt x="34" y="1431"/>
                      <a:pt x="18" y="1432"/>
                      <a:pt x="11" y="1436"/>
                    </a:cubicBezTo>
                    <a:cubicBezTo>
                      <a:pt x="10" y="1436"/>
                      <a:pt x="5" y="1439"/>
                      <a:pt x="7" y="1440"/>
                    </a:cubicBezTo>
                    <a:cubicBezTo>
                      <a:pt x="8" y="1441"/>
                      <a:pt x="12" y="1440"/>
                      <a:pt x="14" y="1441"/>
                    </a:cubicBezTo>
                    <a:close/>
                    <a:moveTo>
                      <a:pt x="27" y="1421"/>
                    </a:moveTo>
                    <a:cubicBezTo>
                      <a:pt x="29" y="1423"/>
                      <a:pt x="23" y="1432"/>
                      <a:pt x="34" y="1419"/>
                    </a:cubicBezTo>
                    <a:cubicBezTo>
                      <a:pt x="34" y="1418"/>
                      <a:pt x="34" y="1418"/>
                      <a:pt x="34" y="1418"/>
                    </a:cubicBezTo>
                    <a:cubicBezTo>
                      <a:pt x="36" y="1416"/>
                      <a:pt x="24" y="1410"/>
                      <a:pt x="20" y="1411"/>
                    </a:cubicBezTo>
                    <a:cubicBezTo>
                      <a:pt x="17" y="1413"/>
                      <a:pt x="25" y="1418"/>
                      <a:pt x="27" y="1421"/>
                    </a:cubicBezTo>
                    <a:close/>
                    <a:moveTo>
                      <a:pt x="96" y="1377"/>
                    </a:moveTo>
                    <a:cubicBezTo>
                      <a:pt x="96" y="1377"/>
                      <a:pt x="96" y="1377"/>
                      <a:pt x="96" y="1377"/>
                    </a:cubicBezTo>
                    <a:cubicBezTo>
                      <a:pt x="96" y="1377"/>
                      <a:pt x="86" y="1373"/>
                      <a:pt x="84" y="1373"/>
                    </a:cubicBezTo>
                    <a:cubicBezTo>
                      <a:pt x="80" y="1375"/>
                      <a:pt x="67" y="1376"/>
                      <a:pt x="70" y="1381"/>
                    </a:cubicBezTo>
                    <a:cubicBezTo>
                      <a:pt x="71" y="1382"/>
                      <a:pt x="78" y="1382"/>
                      <a:pt x="78" y="1384"/>
                    </a:cubicBezTo>
                    <a:cubicBezTo>
                      <a:pt x="78" y="1386"/>
                      <a:pt x="68" y="1382"/>
                      <a:pt x="69" y="1384"/>
                    </a:cubicBezTo>
                    <a:cubicBezTo>
                      <a:pt x="77" y="1401"/>
                      <a:pt x="93" y="1380"/>
                      <a:pt x="96" y="1377"/>
                    </a:cubicBezTo>
                    <a:close/>
                  </a:path>
                </a:pathLst>
              </a:custGeom>
              <a:solidFill>
                <a:schemeClr val="accent1">
                  <a:lumMod val="20000"/>
                  <a:lumOff val="80000"/>
                </a:schemeClr>
              </a:solidFill>
              <a:ln w="3175">
                <a:solidFill>
                  <a:schemeClr val="bg1"/>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Corbel"/>
                  <a:ea typeface="+mn-ea"/>
                  <a:cs typeface="+mn-cs"/>
                </a:endParaRPr>
              </a:p>
            </p:txBody>
          </p:sp>
          <p:sp>
            <p:nvSpPr>
              <p:cNvPr id="143" name="Finland">
                <a:extLst>
                  <a:ext uri="{FF2B5EF4-FFF2-40B4-BE49-F238E27FC236}">
                    <a16:creationId xmlns:a16="http://schemas.microsoft.com/office/drawing/2014/main" id="{A80360E7-69BF-4760-9826-B7C83C8358EE}"/>
                  </a:ext>
                </a:extLst>
              </p:cNvPr>
              <p:cNvSpPr>
                <a:spLocks noEditPoints="1"/>
              </p:cNvSpPr>
              <p:nvPr/>
            </p:nvSpPr>
            <p:spPr bwMode="auto">
              <a:xfrm>
                <a:off x="3671" y="749"/>
                <a:ext cx="563" cy="835"/>
              </a:xfrm>
              <a:custGeom>
                <a:avLst/>
                <a:gdLst>
                  <a:gd name="T0" fmla="*/ 195 w 1081"/>
                  <a:gd name="T1" fmla="*/ 1493 h 1604"/>
                  <a:gd name="T2" fmla="*/ 261 w 1081"/>
                  <a:gd name="T3" fmla="*/ 1595 h 1604"/>
                  <a:gd name="T4" fmla="*/ 320 w 1081"/>
                  <a:gd name="T5" fmla="*/ 1535 h 1604"/>
                  <a:gd name="T6" fmla="*/ 244 w 1081"/>
                  <a:gd name="T7" fmla="*/ 1490 h 1604"/>
                  <a:gd name="T8" fmla="*/ 214 w 1081"/>
                  <a:gd name="T9" fmla="*/ 1502 h 1604"/>
                  <a:gd name="T10" fmla="*/ 309 w 1081"/>
                  <a:gd name="T11" fmla="*/ 1490 h 1604"/>
                  <a:gd name="T12" fmla="*/ 50 w 1081"/>
                  <a:gd name="T13" fmla="*/ 1489 h 1604"/>
                  <a:gd name="T14" fmla="*/ 39 w 1081"/>
                  <a:gd name="T15" fmla="*/ 1469 h 1604"/>
                  <a:gd name="T16" fmla="*/ 53 w 1081"/>
                  <a:gd name="T17" fmla="*/ 1522 h 1604"/>
                  <a:gd name="T18" fmla="*/ 73 w 1081"/>
                  <a:gd name="T19" fmla="*/ 1507 h 1604"/>
                  <a:gd name="T20" fmla="*/ 875 w 1081"/>
                  <a:gd name="T21" fmla="*/ 1228 h 1604"/>
                  <a:gd name="T22" fmla="*/ 691 w 1081"/>
                  <a:gd name="T23" fmla="*/ 1446 h 1604"/>
                  <a:gd name="T24" fmla="*/ 538 w 1081"/>
                  <a:gd name="T25" fmla="*/ 1495 h 1604"/>
                  <a:gd name="T26" fmla="*/ 304 w 1081"/>
                  <a:gd name="T27" fmla="*/ 1509 h 1604"/>
                  <a:gd name="T28" fmla="*/ 179 w 1081"/>
                  <a:gd name="T29" fmla="*/ 1378 h 1604"/>
                  <a:gd name="T30" fmla="*/ 176 w 1081"/>
                  <a:gd name="T31" fmla="*/ 1087 h 1604"/>
                  <a:gd name="T32" fmla="*/ 463 w 1081"/>
                  <a:gd name="T33" fmla="*/ 826 h 1604"/>
                  <a:gd name="T34" fmla="*/ 335 w 1081"/>
                  <a:gd name="T35" fmla="*/ 310 h 1604"/>
                  <a:gd name="T36" fmla="*/ 755 w 1081"/>
                  <a:gd name="T37" fmla="*/ 4 h 1604"/>
                  <a:gd name="T38" fmla="*/ 1046 w 1081"/>
                  <a:gd name="T39" fmla="*/ 1058 h 1604"/>
                  <a:gd name="T40" fmla="*/ 986 w 1081"/>
                  <a:gd name="T41" fmla="*/ 1122 h 1604"/>
                  <a:gd name="T42" fmla="*/ 476 w 1081"/>
                  <a:gd name="T43" fmla="*/ 539 h 1604"/>
                  <a:gd name="T44" fmla="*/ 942 w 1081"/>
                  <a:gd name="T45" fmla="*/ 1052 h 1604"/>
                  <a:gd name="T46" fmla="*/ 853 w 1081"/>
                  <a:gd name="T47" fmla="*/ 1164 h 1604"/>
                  <a:gd name="T48" fmla="*/ 742 w 1081"/>
                  <a:gd name="T49" fmla="*/ 1031 h 1604"/>
                  <a:gd name="T50" fmla="*/ 667 w 1081"/>
                  <a:gd name="T51" fmla="*/ 910 h 1604"/>
                  <a:gd name="T52" fmla="*/ 661 w 1081"/>
                  <a:gd name="T53" fmla="*/ 620 h 1604"/>
                  <a:gd name="T54" fmla="*/ 748 w 1081"/>
                  <a:gd name="T55" fmla="*/ 590 h 1604"/>
                  <a:gd name="T56" fmla="*/ 784 w 1081"/>
                  <a:gd name="T57" fmla="*/ 924 h 1604"/>
                  <a:gd name="T58" fmla="*/ 850 w 1081"/>
                  <a:gd name="T59" fmla="*/ 707 h 1604"/>
                  <a:gd name="T60" fmla="*/ 868 w 1081"/>
                  <a:gd name="T61" fmla="*/ 651 h 1604"/>
                  <a:gd name="T62" fmla="*/ 844 w 1081"/>
                  <a:gd name="T63" fmla="*/ 599 h 1604"/>
                  <a:gd name="T64" fmla="*/ 757 w 1081"/>
                  <a:gd name="T65" fmla="*/ 205 h 1604"/>
                  <a:gd name="T66" fmla="*/ 764 w 1081"/>
                  <a:gd name="T67" fmla="*/ 129 h 1604"/>
                  <a:gd name="T68" fmla="*/ 716 w 1081"/>
                  <a:gd name="T69" fmla="*/ 333 h 1604"/>
                  <a:gd name="T70" fmla="*/ 557 w 1081"/>
                  <a:gd name="T71" fmla="*/ 1055 h 1604"/>
                  <a:gd name="T72" fmla="*/ 495 w 1081"/>
                  <a:gd name="T73" fmla="*/ 1140 h 1604"/>
                  <a:gd name="T74" fmla="*/ 404 w 1081"/>
                  <a:gd name="T75" fmla="*/ 1122 h 1604"/>
                  <a:gd name="T76" fmla="*/ 346 w 1081"/>
                  <a:gd name="T77" fmla="*/ 1319 h 1604"/>
                  <a:gd name="T78" fmla="*/ 457 w 1081"/>
                  <a:gd name="T79" fmla="*/ 1231 h 1604"/>
                  <a:gd name="T80" fmla="*/ 364 w 1081"/>
                  <a:gd name="T81" fmla="*/ 1292 h 1604"/>
                  <a:gd name="T82" fmla="*/ 442 w 1081"/>
                  <a:gd name="T83" fmla="*/ 1302 h 1604"/>
                  <a:gd name="T84" fmla="*/ 463 w 1081"/>
                  <a:gd name="T85" fmla="*/ 1344 h 1604"/>
                  <a:gd name="T86" fmla="*/ 599 w 1081"/>
                  <a:gd name="T87" fmla="*/ 1342 h 1604"/>
                  <a:gd name="T88" fmla="*/ 564 w 1081"/>
                  <a:gd name="T89" fmla="*/ 1238 h 1604"/>
                  <a:gd name="T90" fmla="*/ 666 w 1081"/>
                  <a:gd name="T91" fmla="*/ 1169 h 1604"/>
                  <a:gd name="T92" fmla="*/ 652 w 1081"/>
                  <a:gd name="T93" fmla="*/ 1125 h 1604"/>
                  <a:gd name="T94" fmla="*/ 567 w 1081"/>
                  <a:gd name="T95" fmla="*/ 1071 h 1604"/>
                  <a:gd name="T96" fmla="*/ 557 w 1081"/>
                  <a:gd name="T97" fmla="*/ 1220 h 1604"/>
                  <a:gd name="T98" fmla="*/ 553 w 1081"/>
                  <a:gd name="T99" fmla="*/ 1360 h 1604"/>
                  <a:gd name="T100" fmla="*/ 597 w 1081"/>
                  <a:gd name="T101" fmla="*/ 1292 h 1604"/>
                  <a:gd name="T102" fmla="*/ 635 w 1081"/>
                  <a:gd name="T103" fmla="*/ 1329 h 1604"/>
                  <a:gd name="T104" fmla="*/ 627 w 1081"/>
                  <a:gd name="T105" fmla="*/ 1251 h 1604"/>
                  <a:gd name="T106" fmla="*/ 660 w 1081"/>
                  <a:gd name="T107" fmla="*/ 1219 h 1604"/>
                  <a:gd name="T108" fmla="*/ 835 w 1081"/>
                  <a:gd name="T109" fmla="*/ 1302 h 1604"/>
                  <a:gd name="T110" fmla="*/ 933 w 1081"/>
                  <a:gd name="T111" fmla="*/ 1227 h 1604"/>
                  <a:gd name="T112" fmla="*/ 830 w 1081"/>
                  <a:gd name="T113" fmla="*/ 1223 h 1604"/>
                  <a:gd name="T114" fmla="*/ 723 w 1081"/>
                  <a:gd name="T115" fmla="*/ 1089 h 1604"/>
                  <a:gd name="T116" fmla="*/ 730 w 1081"/>
                  <a:gd name="T117" fmla="*/ 1119 h 1604"/>
                  <a:gd name="T118" fmla="*/ 759 w 1081"/>
                  <a:gd name="T119" fmla="*/ 1216 h 1604"/>
                  <a:gd name="T120" fmla="*/ 743 w 1081"/>
                  <a:gd name="T121" fmla="*/ 1286 h 1604"/>
                  <a:gd name="T122" fmla="*/ 171 w 1081"/>
                  <a:gd name="T123" fmla="*/ 1048 h 16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081" h="1604">
                    <a:moveTo>
                      <a:pt x="165" y="1457"/>
                    </a:moveTo>
                    <a:cubicBezTo>
                      <a:pt x="163" y="1455"/>
                      <a:pt x="161" y="1447"/>
                      <a:pt x="164" y="1448"/>
                    </a:cubicBezTo>
                    <a:cubicBezTo>
                      <a:pt x="164" y="1448"/>
                      <a:pt x="164" y="1448"/>
                      <a:pt x="164" y="1448"/>
                    </a:cubicBezTo>
                    <a:cubicBezTo>
                      <a:pt x="170" y="1454"/>
                      <a:pt x="170" y="1465"/>
                      <a:pt x="165" y="1457"/>
                    </a:cubicBezTo>
                    <a:close/>
                    <a:moveTo>
                      <a:pt x="176" y="1448"/>
                    </a:moveTo>
                    <a:cubicBezTo>
                      <a:pt x="173" y="1450"/>
                      <a:pt x="169" y="1457"/>
                      <a:pt x="179" y="1460"/>
                    </a:cubicBezTo>
                    <a:cubicBezTo>
                      <a:pt x="182" y="1461"/>
                      <a:pt x="186" y="1455"/>
                      <a:pt x="185" y="1452"/>
                    </a:cubicBezTo>
                    <a:cubicBezTo>
                      <a:pt x="183" y="1449"/>
                      <a:pt x="178" y="1452"/>
                      <a:pt x="177" y="1448"/>
                    </a:cubicBezTo>
                    <a:cubicBezTo>
                      <a:pt x="177" y="1448"/>
                      <a:pt x="176" y="1448"/>
                      <a:pt x="176" y="1448"/>
                    </a:cubicBezTo>
                    <a:close/>
                    <a:moveTo>
                      <a:pt x="168" y="1500"/>
                    </a:moveTo>
                    <a:cubicBezTo>
                      <a:pt x="168" y="1500"/>
                      <a:pt x="168" y="1500"/>
                      <a:pt x="168" y="1500"/>
                    </a:cubicBezTo>
                    <a:cubicBezTo>
                      <a:pt x="167" y="1500"/>
                      <a:pt x="161" y="1500"/>
                      <a:pt x="161" y="1503"/>
                    </a:cubicBezTo>
                    <a:cubicBezTo>
                      <a:pt x="161" y="1504"/>
                      <a:pt x="164" y="1503"/>
                      <a:pt x="164" y="1503"/>
                    </a:cubicBezTo>
                    <a:cubicBezTo>
                      <a:pt x="166" y="1505"/>
                      <a:pt x="166" y="1505"/>
                      <a:pt x="169" y="1505"/>
                    </a:cubicBezTo>
                    <a:cubicBezTo>
                      <a:pt x="170" y="1505"/>
                      <a:pt x="171" y="1508"/>
                      <a:pt x="171" y="1507"/>
                    </a:cubicBezTo>
                    <a:cubicBezTo>
                      <a:pt x="172" y="1506"/>
                      <a:pt x="171" y="1505"/>
                      <a:pt x="172" y="1504"/>
                    </a:cubicBezTo>
                    <a:cubicBezTo>
                      <a:pt x="173" y="1504"/>
                      <a:pt x="177" y="1504"/>
                      <a:pt x="177" y="1504"/>
                    </a:cubicBezTo>
                    <a:cubicBezTo>
                      <a:pt x="177" y="1503"/>
                      <a:pt x="177" y="1503"/>
                      <a:pt x="176" y="1503"/>
                    </a:cubicBezTo>
                    <a:cubicBezTo>
                      <a:pt x="173" y="1503"/>
                      <a:pt x="170" y="1503"/>
                      <a:pt x="168" y="1500"/>
                    </a:cubicBezTo>
                    <a:close/>
                    <a:moveTo>
                      <a:pt x="182" y="1510"/>
                    </a:moveTo>
                    <a:cubicBezTo>
                      <a:pt x="180" y="1511"/>
                      <a:pt x="189" y="1511"/>
                      <a:pt x="187" y="1512"/>
                    </a:cubicBezTo>
                    <a:cubicBezTo>
                      <a:pt x="186" y="1513"/>
                      <a:pt x="179" y="1512"/>
                      <a:pt x="180" y="1514"/>
                    </a:cubicBezTo>
                    <a:cubicBezTo>
                      <a:pt x="181" y="1516"/>
                      <a:pt x="191" y="1517"/>
                      <a:pt x="194" y="1515"/>
                    </a:cubicBezTo>
                    <a:cubicBezTo>
                      <a:pt x="196" y="1513"/>
                      <a:pt x="192" y="1512"/>
                      <a:pt x="192" y="1512"/>
                    </a:cubicBezTo>
                    <a:cubicBezTo>
                      <a:pt x="191" y="1511"/>
                      <a:pt x="196" y="1511"/>
                      <a:pt x="196" y="1507"/>
                    </a:cubicBezTo>
                    <a:cubicBezTo>
                      <a:pt x="191" y="1504"/>
                      <a:pt x="185" y="1506"/>
                      <a:pt x="182" y="1510"/>
                    </a:cubicBezTo>
                    <a:close/>
                    <a:moveTo>
                      <a:pt x="192" y="1494"/>
                    </a:moveTo>
                    <a:cubicBezTo>
                      <a:pt x="192" y="1495"/>
                      <a:pt x="190" y="1500"/>
                      <a:pt x="192" y="1499"/>
                    </a:cubicBezTo>
                    <a:cubicBezTo>
                      <a:pt x="198" y="1499"/>
                      <a:pt x="193" y="1495"/>
                      <a:pt x="195" y="1493"/>
                    </a:cubicBezTo>
                    <a:cubicBezTo>
                      <a:pt x="195" y="1493"/>
                      <a:pt x="195" y="1493"/>
                      <a:pt x="195" y="1493"/>
                    </a:cubicBezTo>
                    <a:cubicBezTo>
                      <a:pt x="196" y="1490"/>
                      <a:pt x="193" y="1492"/>
                      <a:pt x="192" y="1494"/>
                    </a:cubicBezTo>
                    <a:close/>
                    <a:moveTo>
                      <a:pt x="196" y="1507"/>
                    </a:moveTo>
                    <a:cubicBezTo>
                      <a:pt x="196" y="1507"/>
                      <a:pt x="196" y="1507"/>
                      <a:pt x="196" y="1507"/>
                    </a:cubicBezTo>
                    <a:cubicBezTo>
                      <a:pt x="196" y="1507"/>
                      <a:pt x="196" y="1507"/>
                      <a:pt x="196" y="1507"/>
                    </a:cubicBezTo>
                    <a:close/>
                    <a:moveTo>
                      <a:pt x="248" y="1554"/>
                    </a:moveTo>
                    <a:cubicBezTo>
                      <a:pt x="249" y="1553"/>
                      <a:pt x="249" y="1553"/>
                      <a:pt x="249" y="1553"/>
                    </a:cubicBezTo>
                    <a:cubicBezTo>
                      <a:pt x="253" y="1542"/>
                      <a:pt x="244" y="1543"/>
                      <a:pt x="243" y="1543"/>
                    </a:cubicBezTo>
                    <a:cubicBezTo>
                      <a:pt x="238" y="1537"/>
                      <a:pt x="248" y="1566"/>
                      <a:pt x="248" y="1554"/>
                    </a:cubicBezTo>
                    <a:close/>
                    <a:moveTo>
                      <a:pt x="250" y="1495"/>
                    </a:moveTo>
                    <a:cubicBezTo>
                      <a:pt x="234" y="1501"/>
                      <a:pt x="256" y="1509"/>
                      <a:pt x="252" y="1495"/>
                    </a:cubicBezTo>
                    <a:cubicBezTo>
                      <a:pt x="252" y="1495"/>
                      <a:pt x="252" y="1495"/>
                      <a:pt x="252" y="1495"/>
                    </a:cubicBezTo>
                    <a:cubicBezTo>
                      <a:pt x="252" y="1494"/>
                      <a:pt x="251" y="1494"/>
                      <a:pt x="250" y="1495"/>
                    </a:cubicBezTo>
                    <a:close/>
                    <a:moveTo>
                      <a:pt x="249" y="1575"/>
                    </a:moveTo>
                    <a:cubicBezTo>
                      <a:pt x="246" y="1574"/>
                      <a:pt x="252" y="1568"/>
                      <a:pt x="249" y="1569"/>
                    </a:cubicBezTo>
                    <a:cubicBezTo>
                      <a:pt x="246" y="1570"/>
                      <a:pt x="245" y="1579"/>
                      <a:pt x="245" y="1580"/>
                    </a:cubicBezTo>
                    <a:cubicBezTo>
                      <a:pt x="246" y="1580"/>
                      <a:pt x="246" y="1580"/>
                      <a:pt x="246" y="1580"/>
                    </a:cubicBezTo>
                    <a:cubicBezTo>
                      <a:pt x="246" y="1580"/>
                      <a:pt x="246" y="1580"/>
                      <a:pt x="246" y="1580"/>
                    </a:cubicBezTo>
                    <a:cubicBezTo>
                      <a:pt x="247" y="1580"/>
                      <a:pt x="247" y="1580"/>
                      <a:pt x="247" y="1580"/>
                    </a:cubicBezTo>
                    <a:cubicBezTo>
                      <a:pt x="251" y="1580"/>
                      <a:pt x="257" y="1580"/>
                      <a:pt x="261" y="1581"/>
                    </a:cubicBezTo>
                    <a:cubicBezTo>
                      <a:pt x="261" y="1581"/>
                      <a:pt x="262" y="1581"/>
                      <a:pt x="261" y="1582"/>
                    </a:cubicBezTo>
                    <a:cubicBezTo>
                      <a:pt x="261" y="1582"/>
                      <a:pt x="261" y="1582"/>
                      <a:pt x="261" y="1582"/>
                    </a:cubicBezTo>
                    <a:cubicBezTo>
                      <a:pt x="261" y="1582"/>
                      <a:pt x="261" y="1582"/>
                      <a:pt x="260" y="1582"/>
                    </a:cubicBezTo>
                    <a:cubicBezTo>
                      <a:pt x="259" y="1582"/>
                      <a:pt x="246" y="1582"/>
                      <a:pt x="246" y="1585"/>
                    </a:cubicBezTo>
                    <a:cubicBezTo>
                      <a:pt x="246" y="1587"/>
                      <a:pt x="250" y="1587"/>
                      <a:pt x="250" y="1589"/>
                    </a:cubicBezTo>
                    <a:cubicBezTo>
                      <a:pt x="251" y="1592"/>
                      <a:pt x="249" y="1597"/>
                      <a:pt x="250" y="1600"/>
                    </a:cubicBezTo>
                    <a:cubicBezTo>
                      <a:pt x="250" y="1600"/>
                      <a:pt x="250" y="1601"/>
                      <a:pt x="250" y="1601"/>
                    </a:cubicBezTo>
                    <a:cubicBezTo>
                      <a:pt x="253" y="1601"/>
                      <a:pt x="256" y="1599"/>
                      <a:pt x="259" y="1597"/>
                    </a:cubicBezTo>
                    <a:cubicBezTo>
                      <a:pt x="259" y="1597"/>
                      <a:pt x="260" y="1595"/>
                      <a:pt x="261" y="1595"/>
                    </a:cubicBezTo>
                    <a:cubicBezTo>
                      <a:pt x="262" y="1595"/>
                      <a:pt x="261" y="1596"/>
                      <a:pt x="261" y="1596"/>
                    </a:cubicBezTo>
                    <a:cubicBezTo>
                      <a:pt x="260" y="1597"/>
                      <a:pt x="259" y="1599"/>
                      <a:pt x="259" y="1600"/>
                    </a:cubicBezTo>
                    <a:cubicBezTo>
                      <a:pt x="259" y="1601"/>
                      <a:pt x="261" y="1599"/>
                      <a:pt x="261" y="1600"/>
                    </a:cubicBezTo>
                    <a:cubicBezTo>
                      <a:pt x="262" y="1601"/>
                      <a:pt x="261" y="1603"/>
                      <a:pt x="262" y="1603"/>
                    </a:cubicBezTo>
                    <a:cubicBezTo>
                      <a:pt x="262" y="1604"/>
                      <a:pt x="262" y="1603"/>
                      <a:pt x="262" y="1602"/>
                    </a:cubicBezTo>
                    <a:cubicBezTo>
                      <a:pt x="262" y="1599"/>
                      <a:pt x="264" y="1601"/>
                      <a:pt x="265" y="1600"/>
                    </a:cubicBezTo>
                    <a:cubicBezTo>
                      <a:pt x="265" y="1599"/>
                      <a:pt x="265" y="1597"/>
                      <a:pt x="266" y="1597"/>
                    </a:cubicBezTo>
                    <a:cubicBezTo>
                      <a:pt x="268" y="1598"/>
                      <a:pt x="267" y="1601"/>
                      <a:pt x="270" y="1601"/>
                    </a:cubicBezTo>
                    <a:cubicBezTo>
                      <a:pt x="270" y="1600"/>
                      <a:pt x="270" y="1600"/>
                      <a:pt x="270" y="1600"/>
                    </a:cubicBezTo>
                    <a:cubicBezTo>
                      <a:pt x="271" y="1600"/>
                      <a:pt x="271" y="1600"/>
                      <a:pt x="272" y="1600"/>
                    </a:cubicBezTo>
                    <a:cubicBezTo>
                      <a:pt x="273" y="1600"/>
                      <a:pt x="276" y="1598"/>
                      <a:pt x="276" y="1596"/>
                    </a:cubicBezTo>
                    <a:cubicBezTo>
                      <a:pt x="275" y="1595"/>
                      <a:pt x="272" y="1596"/>
                      <a:pt x="273" y="1595"/>
                    </a:cubicBezTo>
                    <a:cubicBezTo>
                      <a:pt x="277" y="1590"/>
                      <a:pt x="283" y="1591"/>
                      <a:pt x="284" y="1583"/>
                    </a:cubicBezTo>
                    <a:cubicBezTo>
                      <a:pt x="284" y="1581"/>
                      <a:pt x="281" y="1578"/>
                      <a:pt x="281" y="1578"/>
                    </a:cubicBezTo>
                    <a:cubicBezTo>
                      <a:pt x="281" y="1577"/>
                      <a:pt x="283" y="1577"/>
                      <a:pt x="283" y="1576"/>
                    </a:cubicBezTo>
                    <a:cubicBezTo>
                      <a:pt x="283" y="1575"/>
                      <a:pt x="282" y="1574"/>
                      <a:pt x="283" y="1573"/>
                    </a:cubicBezTo>
                    <a:cubicBezTo>
                      <a:pt x="283" y="1571"/>
                      <a:pt x="285" y="1572"/>
                      <a:pt x="285" y="1571"/>
                    </a:cubicBezTo>
                    <a:cubicBezTo>
                      <a:pt x="286" y="1570"/>
                      <a:pt x="294" y="1560"/>
                      <a:pt x="293" y="1559"/>
                    </a:cubicBezTo>
                    <a:cubicBezTo>
                      <a:pt x="290" y="1554"/>
                      <a:pt x="283" y="1568"/>
                      <a:pt x="278" y="1569"/>
                    </a:cubicBezTo>
                    <a:cubicBezTo>
                      <a:pt x="272" y="1570"/>
                      <a:pt x="267" y="1570"/>
                      <a:pt x="261" y="1571"/>
                    </a:cubicBezTo>
                    <a:cubicBezTo>
                      <a:pt x="257" y="1572"/>
                      <a:pt x="256" y="1576"/>
                      <a:pt x="249" y="1575"/>
                    </a:cubicBezTo>
                    <a:close/>
                    <a:moveTo>
                      <a:pt x="308" y="1544"/>
                    </a:moveTo>
                    <a:cubicBezTo>
                      <a:pt x="312" y="1543"/>
                      <a:pt x="307" y="1539"/>
                      <a:pt x="311" y="1538"/>
                    </a:cubicBezTo>
                    <a:cubicBezTo>
                      <a:pt x="311" y="1538"/>
                      <a:pt x="312" y="1540"/>
                      <a:pt x="313" y="1540"/>
                    </a:cubicBezTo>
                    <a:cubicBezTo>
                      <a:pt x="313" y="1541"/>
                      <a:pt x="315" y="1540"/>
                      <a:pt x="315" y="1540"/>
                    </a:cubicBezTo>
                    <a:cubicBezTo>
                      <a:pt x="316" y="1541"/>
                      <a:pt x="315" y="1544"/>
                      <a:pt x="318" y="1544"/>
                    </a:cubicBezTo>
                    <a:cubicBezTo>
                      <a:pt x="321" y="1544"/>
                      <a:pt x="318" y="1541"/>
                      <a:pt x="319" y="1540"/>
                    </a:cubicBezTo>
                    <a:cubicBezTo>
                      <a:pt x="319" y="1538"/>
                      <a:pt x="322" y="1538"/>
                      <a:pt x="321" y="1536"/>
                    </a:cubicBezTo>
                    <a:cubicBezTo>
                      <a:pt x="320" y="1535"/>
                      <a:pt x="320" y="1535"/>
                      <a:pt x="320" y="1535"/>
                    </a:cubicBezTo>
                    <a:cubicBezTo>
                      <a:pt x="317" y="1536"/>
                      <a:pt x="306" y="1534"/>
                      <a:pt x="306" y="1534"/>
                    </a:cubicBezTo>
                    <a:cubicBezTo>
                      <a:pt x="305" y="1535"/>
                      <a:pt x="303" y="1536"/>
                      <a:pt x="301" y="1536"/>
                    </a:cubicBezTo>
                    <a:cubicBezTo>
                      <a:pt x="299" y="1536"/>
                      <a:pt x="301" y="1533"/>
                      <a:pt x="299" y="1533"/>
                    </a:cubicBezTo>
                    <a:cubicBezTo>
                      <a:pt x="298" y="1533"/>
                      <a:pt x="297" y="1535"/>
                      <a:pt x="297" y="1536"/>
                    </a:cubicBezTo>
                    <a:cubicBezTo>
                      <a:pt x="297" y="1539"/>
                      <a:pt x="301" y="1536"/>
                      <a:pt x="301" y="1538"/>
                    </a:cubicBezTo>
                    <a:cubicBezTo>
                      <a:pt x="302" y="1541"/>
                      <a:pt x="304" y="1545"/>
                      <a:pt x="308" y="1544"/>
                    </a:cubicBezTo>
                    <a:close/>
                    <a:moveTo>
                      <a:pt x="225" y="1487"/>
                    </a:moveTo>
                    <a:cubicBezTo>
                      <a:pt x="224" y="1486"/>
                      <a:pt x="224" y="1486"/>
                      <a:pt x="224" y="1486"/>
                    </a:cubicBezTo>
                    <a:cubicBezTo>
                      <a:pt x="218" y="1483"/>
                      <a:pt x="221" y="1497"/>
                      <a:pt x="225" y="1487"/>
                    </a:cubicBezTo>
                    <a:close/>
                    <a:moveTo>
                      <a:pt x="222" y="1510"/>
                    </a:moveTo>
                    <a:cubicBezTo>
                      <a:pt x="222" y="1510"/>
                      <a:pt x="222" y="1510"/>
                      <a:pt x="223" y="1510"/>
                    </a:cubicBezTo>
                    <a:cubicBezTo>
                      <a:pt x="223" y="1511"/>
                      <a:pt x="223" y="1511"/>
                      <a:pt x="223" y="1511"/>
                    </a:cubicBezTo>
                    <a:cubicBezTo>
                      <a:pt x="223" y="1511"/>
                      <a:pt x="224" y="1509"/>
                      <a:pt x="224" y="1509"/>
                    </a:cubicBezTo>
                    <a:cubicBezTo>
                      <a:pt x="225" y="1510"/>
                      <a:pt x="225" y="1511"/>
                      <a:pt x="226" y="1511"/>
                    </a:cubicBezTo>
                    <a:cubicBezTo>
                      <a:pt x="226" y="1511"/>
                      <a:pt x="226" y="1511"/>
                      <a:pt x="226" y="1511"/>
                    </a:cubicBezTo>
                    <a:cubicBezTo>
                      <a:pt x="227" y="1510"/>
                      <a:pt x="229" y="1510"/>
                      <a:pt x="229" y="1509"/>
                    </a:cubicBezTo>
                    <a:cubicBezTo>
                      <a:pt x="230" y="1506"/>
                      <a:pt x="228" y="1507"/>
                      <a:pt x="228" y="1506"/>
                    </a:cubicBezTo>
                    <a:cubicBezTo>
                      <a:pt x="227" y="1504"/>
                      <a:pt x="234" y="1504"/>
                      <a:pt x="233" y="1502"/>
                    </a:cubicBezTo>
                    <a:cubicBezTo>
                      <a:pt x="232" y="1500"/>
                      <a:pt x="217" y="1504"/>
                      <a:pt x="222" y="1510"/>
                    </a:cubicBezTo>
                    <a:close/>
                    <a:moveTo>
                      <a:pt x="321" y="1528"/>
                    </a:moveTo>
                    <a:cubicBezTo>
                      <a:pt x="317" y="1532"/>
                      <a:pt x="330" y="1534"/>
                      <a:pt x="327" y="1529"/>
                    </a:cubicBezTo>
                    <a:cubicBezTo>
                      <a:pt x="327" y="1528"/>
                      <a:pt x="327" y="1528"/>
                      <a:pt x="327" y="1528"/>
                    </a:cubicBezTo>
                    <a:cubicBezTo>
                      <a:pt x="328" y="1526"/>
                      <a:pt x="322" y="1527"/>
                      <a:pt x="321" y="1528"/>
                    </a:cubicBezTo>
                    <a:close/>
                    <a:moveTo>
                      <a:pt x="254" y="1487"/>
                    </a:moveTo>
                    <a:cubicBezTo>
                      <a:pt x="249" y="1485"/>
                      <a:pt x="229" y="1481"/>
                      <a:pt x="231" y="1490"/>
                    </a:cubicBezTo>
                    <a:cubicBezTo>
                      <a:pt x="231" y="1491"/>
                      <a:pt x="244" y="1494"/>
                      <a:pt x="241" y="1490"/>
                    </a:cubicBezTo>
                    <a:cubicBezTo>
                      <a:pt x="241" y="1489"/>
                      <a:pt x="238" y="1490"/>
                      <a:pt x="238" y="1489"/>
                    </a:cubicBezTo>
                    <a:cubicBezTo>
                      <a:pt x="237" y="1489"/>
                      <a:pt x="241" y="1489"/>
                      <a:pt x="242" y="1490"/>
                    </a:cubicBezTo>
                    <a:cubicBezTo>
                      <a:pt x="243" y="1490"/>
                      <a:pt x="243" y="1490"/>
                      <a:pt x="244" y="1490"/>
                    </a:cubicBezTo>
                    <a:cubicBezTo>
                      <a:pt x="244" y="1490"/>
                      <a:pt x="245" y="1490"/>
                      <a:pt x="245" y="1490"/>
                    </a:cubicBezTo>
                    <a:cubicBezTo>
                      <a:pt x="245" y="1491"/>
                      <a:pt x="242" y="1493"/>
                      <a:pt x="243" y="1494"/>
                    </a:cubicBezTo>
                    <a:cubicBezTo>
                      <a:pt x="244" y="1495"/>
                      <a:pt x="249" y="1492"/>
                      <a:pt x="250" y="1491"/>
                    </a:cubicBezTo>
                    <a:cubicBezTo>
                      <a:pt x="252" y="1490"/>
                      <a:pt x="254" y="1493"/>
                      <a:pt x="255" y="1490"/>
                    </a:cubicBezTo>
                    <a:cubicBezTo>
                      <a:pt x="255" y="1489"/>
                      <a:pt x="255" y="1489"/>
                      <a:pt x="255" y="1489"/>
                    </a:cubicBezTo>
                    <a:cubicBezTo>
                      <a:pt x="255" y="1489"/>
                      <a:pt x="255" y="1489"/>
                      <a:pt x="255" y="1489"/>
                    </a:cubicBezTo>
                    <a:cubicBezTo>
                      <a:pt x="256" y="1487"/>
                      <a:pt x="255" y="1487"/>
                      <a:pt x="254" y="1487"/>
                    </a:cubicBezTo>
                    <a:close/>
                    <a:moveTo>
                      <a:pt x="158" y="1404"/>
                    </a:moveTo>
                    <a:cubicBezTo>
                      <a:pt x="157" y="1405"/>
                      <a:pt x="162" y="1406"/>
                      <a:pt x="163" y="1405"/>
                    </a:cubicBezTo>
                    <a:cubicBezTo>
                      <a:pt x="164" y="1404"/>
                      <a:pt x="164" y="1404"/>
                      <a:pt x="164" y="1404"/>
                    </a:cubicBezTo>
                    <a:cubicBezTo>
                      <a:pt x="167" y="1405"/>
                      <a:pt x="160" y="1401"/>
                      <a:pt x="158" y="1404"/>
                    </a:cubicBezTo>
                    <a:close/>
                    <a:moveTo>
                      <a:pt x="224" y="1483"/>
                    </a:moveTo>
                    <a:cubicBezTo>
                      <a:pt x="228" y="1482"/>
                      <a:pt x="224" y="1482"/>
                      <a:pt x="223" y="1482"/>
                    </a:cubicBezTo>
                    <a:cubicBezTo>
                      <a:pt x="217" y="1480"/>
                      <a:pt x="224" y="1471"/>
                      <a:pt x="210" y="1463"/>
                    </a:cubicBezTo>
                    <a:cubicBezTo>
                      <a:pt x="210" y="1463"/>
                      <a:pt x="210" y="1463"/>
                      <a:pt x="210" y="1463"/>
                    </a:cubicBezTo>
                    <a:cubicBezTo>
                      <a:pt x="210" y="1462"/>
                      <a:pt x="206" y="1492"/>
                      <a:pt x="224" y="1483"/>
                    </a:cubicBezTo>
                    <a:close/>
                    <a:moveTo>
                      <a:pt x="199" y="1513"/>
                    </a:moveTo>
                    <a:cubicBezTo>
                      <a:pt x="199" y="1513"/>
                      <a:pt x="201" y="1514"/>
                      <a:pt x="201" y="1514"/>
                    </a:cubicBezTo>
                    <a:cubicBezTo>
                      <a:pt x="203" y="1514"/>
                      <a:pt x="207" y="1513"/>
                      <a:pt x="208" y="1512"/>
                    </a:cubicBezTo>
                    <a:cubicBezTo>
                      <a:pt x="210" y="1510"/>
                      <a:pt x="206" y="1510"/>
                      <a:pt x="208" y="1510"/>
                    </a:cubicBezTo>
                    <a:cubicBezTo>
                      <a:pt x="208" y="1510"/>
                      <a:pt x="209" y="1510"/>
                      <a:pt x="209" y="1510"/>
                    </a:cubicBezTo>
                    <a:cubicBezTo>
                      <a:pt x="209" y="1510"/>
                      <a:pt x="209" y="1510"/>
                      <a:pt x="209" y="1509"/>
                    </a:cubicBezTo>
                    <a:cubicBezTo>
                      <a:pt x="209" y="1509"/>
                      <a:pt x="211" y="1509"/>
                      <a:pt x="211" y="1509"/>
                    </a:cubicBezTo>
                    <a:cubicBezTo>
                      <a:pt x="211" y="1508"/>
                      <a:pt x="207" y="1509"/>
                      <a:pt x="208" y="1508"/>
                    </a:cubicBezTo>
                    <a:cubicBezTo>
                      <a:pt x="208" y="1508"/>
                      <a:pt x="209" y="1508"/>
                      <a:pt x="209" y="1508"/>
                    </a:cubicBezTo>
                    <a:cubicBezTo>
                      <a:pt x="210" y="1508"/>
                      <a:pt x="214" y="1508"/>
                      <a:pt x="214" y="1507"/>
                    </a:cubicBezTo>
                    <a:cubicBezTo>
                      <a:pt x="214" y="1506"/>
                      <a:pt x="212" y="1506"/>
                      <a:pt x="213" y="1505"/>
                    </a:cubicBezTo>
                    <a:cubicBezTo>
                      <a:pt x="214" y="1504"/>
                      <a:pt x="215" y="1506"/>
                      <a:pt x="216" y="1505"/>
                    </a:cubicBezTo>
                    <a:cubicBezTo>
                      <a:pt x="217" y="1504"/>
                      <a:pt x="214" y="1502"/>
                      <a:pt x="214" y="1502"/>
                    </a:cubicBezTo>
                    <a:cubicBezTo>
                      <a:pt x="214" y="1502"/>
                      <a:pt x="214" y="1502"/>
                      <a:pt x="214" y="1502"/>
                    </a:cubicBezTo>
                    <a:cubicBezTo>
                      <a:pt x="210" y="1503"/>
                      <a:pt x="205" y="1502"/>
                      <a:pt x="202" y="1503"/>
                    </a:cubicBezTo>
                    <a:cubicBezTo>
                      <a:pt x="198" y="1504"/>
                      <a:pt x="202" y="1508"/>
                      <a:pt x="202" y="1509"/>
                    </a:cubicBezTo>
                    <a:cubicBezTo>
                      <a:pt x="201" y="1511"/>
                      <a:pt x="200" y="1508"/>
                      <a:pt x="201" y="1511"/>
                    </a:cubicBezTo>
                    <a:cubicBezTo>
                      <a:pt x="201" y="1513"/>
                      <a:pt x="199" y="1512"/>
                      <a:pt x="199" y="1513"/>
                    </a:cubicBezTo>
                    <a:close/>
                    <a:moveTo>
                      <a:pt x="166" y="1435"/>
                    </a:moveTo>
                    <a:cubicBezTo>
                      <a:pt x="151" y="1436"/>
                      <a:pt x="180" y="1456"/>
                      <a:pt x="166" y="1436"/>
                    </a:cubicBezTo>
                    <a:lnTo>
                      <a:pt x="166" y="1435"/>
                    </a:lnTo>
                    <a:close/>
                    <a:moveTo>
                      <a:pt x="261" y="1522"/>
                    </a:moveTo>
                    <a:cubicBezTo>
                      <a:pt x="259" y="1523"/>
                      <a:pt x="262" y="1516"/>
                      <a:pt x="258" y="1518"/>
                    </a:cubicBezTo>
                    <a:cubicBezTo>
                      <a:pt x="255" y="1520"/>
                      <a:pt x="260" y="1531"/>
                      <a:pt x="260" y="1531"/>
                    </a:cubicBezTo>
                    <a:cubicBezTo>
                      <a:pt x="261" y="1531"/>
                      <a:pt x="260" y="1529"/>
                      <a:pt x="261" y="1529"/>
                    </a:cubicBezTo>
                    <a:cubicBezTo>
                      <a:pt x="262" y="1528"/>
                      <a:pt x="262" y="1529"/>
                      <a:pt x="263" y="1528"/>
                    </a:cubicBezTo>
                    <a:cubicBezTo>
                      <a:pt x="264" y="1526"/>
                      <a:pt x="265" y="1531"/>
                      <a:pt x="265" y="1529"/>
                    </a:cubicBezTo>
                    <a:cubicBezTo>
                      <a:pt x="266" y="1529"/>
                      <a:pt x="266" y="1529"/>
                      <a:pt x="266" y="1529"/>
                    </a:cubicBezTo>
                    <a:cubicBezTo>
                      <a:pt x="266" y="1527"/>
                      <a:pt x="267" y="1519"/>
                      <a:pt x="265" y="1518"/>
                    </a:cubicBezTo>
                    <a:cubicBezTo>
                      <a:pt x="259" y="1514"/>
                      <a:pt x="264" y="1521"/>
                      <a:pt x="261" y="1522"/>
                    </a:cubicBezTo>
                    <a:close/>
                    <a:moveTo>
                      <a:pt x="267" y="1499"/>
                    </a:moveTo>
                    <a:cubicBezTo>
                      <a:pt x="254" y="1503"/>
                      <a:pt x="272" y="1509"/>
                      <a:pt x="274" y="1510"/>
                    </a:cubicBezTo>
                    <a:cubicBezTo>
                      <a:pt x="275" y="1510"/>
                      <a:pt x="279" y="1511"/>
                      <a:pt x="279" y="1511"/>
                    </a:cubicBezTo>
                    <a:cubicBezTo>
                      <a:pt x="278" y="1512"/>
                      <a:pt x="270" y="1511"/>
                      <a:pt x="268" y="1513"/>
                    </a:cubicBezTo>
                    <a:cubicBezTo>
                      <a:pt x="262" y="1516"/>
                      <a:pt x="270" y="1517"/>
                      <a:pt x="268" y="1524"/>
                    </a:cubicBezTo>
                    <a:cubicBezTo>
                      <a:pt x="266" y="1532"/>
                      <a:pt x="273" y="1528"/>
                      <a:pt x="277" y="1525"/>
                    </a:cubicBezTo>
                    <a:cubicBezTo>
                      <a:pt x="279" y="1524"/>
                      <a:pt x="278" y="1533"/>
                      <a:pt x="280" y="1531"/>
                    </a:cubicBezTo>
                    <a:cubicBezTo>
                      <a:pt x="280" y="1531"/>
                      <a:pt x="283" y="1525"/>
                      <a:pt x="284" y="1526"/>
                    </a:cubicBezTo>
                    <a:cubicBezTo>
                      <a:pt x="285" y="1527"/>
                      <a:pt x="285" y="1530"/>
                      <a:pt x="287" y="1529"/>
                    </a:cubicBezTo>
                    <a:cubicBezTo>
                      <a:pt x="288" y="1529"/>
                      <a:pt x="288" y="1529"/>
                      <a:pt x="288" y="1529"/>
                    </a:cubicBezTo>
                    <a:cubicBezTo>
                      <a:pt x="289" y="1528"/>
                      <a:pt x="293" y="1528"/>
                      <a:pt x="293" y="1525"/>
                    </a:cubicBezTo>
                    <a:cubicBezTo>
                      <a:pt x="291" y="1516"/>
                      <a:pt x="310" y="1491"/>
                      <a:pt x="309" y="1490"/>
                    </a:cubicBezTo>
                    <a:cubicBezTo>
                      <a:pt x="306" y="1486"/>
                      <a:pt x="298" y="1499"/>
                      <a:pt x="293" y="1499"/>
                    </a:cubicBezTo>
                    <a:cubicBezTo>
                      <a:pt x="284" y="1498"/>
                      <a:pt x="275" y="1506"/>
                      <a:pt x="267" y="1504"/>
                    </a:cubicBezTo>
                    <a:cubicBezTo>
                      <a:pt x="265" y="1504"/>
                      <a:pt x="271" y="1498"/>
                      <a:pt x="267" y="1499"/>
                    </a:cubicBezTo>
                    <a:close/>
                    <a:moveTo>
                      <a:pt x="240" y="1049"/>
                    </a:moveTo>
                    <a:cubicBezTo>
                      <a:pt x="265" y="1049"/>
                      <a:pt x="234" y="1040"/>
                      <a:pt x="237" y="1048"/>
                    </a:cubicBezTo>
                    <a:cubicBezTo>
                      <a:pt x="237" y="1048"/>
                      <a:pt x="237" y="1048"/>
                      <a:pt x="237" y="1048"/>
                    </a:cubicBezTo>
                    <a:cubicBezTo>
                      <a:pt x="238" y="1049"/>
                      <a:pt x="238" y="1049"/>
                      <a:pt x="240" y="1049"/>
                    </a:cubicBezTo>
                    <a:close/>
                    <a:moveTo>
                      <a:pt x="20" y="1492"/>
                    </a:moveTo>
                    <a:cubicBezTo>
                      <a:pt x="20" y="1493"/>
                      <a:pt x="20" y="1486"/>
                      <a:pt x="16" y="1489"/>
                    </a:cubicBezTo>
                    <a:cubicBezTo>
                      <a:pt x="16" y="1489"/>
                      <a:pt x="17" y="1490"/>
                      <a:pt x="17" y="1490"/>
                    </a:cubicBezTo>
                    <a:cubicBezTo>
                      <a:pt x="19" y="1494"/>
                      <a:pt x="19" y="1499"/>
                      <a:pt x="21" y="1503"/>
                    </a:cubicBezTo>
                    <a:cubicBezTo>
                      <a:pt x="22" y="1507"/>
                      <a:pt x="24" y="1509"/>
                      <a:pt x="25" y="1513"/>
                    </a:cubicBezTo>
                    <a:cubicBezTo>
                      <a:pt x="26" y="1513"/>
                      <a:pt x="26" y="1516"/>
                      <a:pt x="26" y="1516"/>
                    </a:cubicBezTo>
                    <a:cubicBezTo>
                      <a:pt x="28" y="1517"/>
                      <a:pt x="28" y="1514"/>
                      <a:pt x="29" y="1513"/>
                    </a:cubicBezTo>
                    <a:cubicBezTo>
                      <a:pt x="32" y="1512"/>
                      <a:pt x="31" y="1516"/>
                      <a:pt x="35" y="1516"/>
                    </a:cubicBezTo>
                    <a:cubicBezTo>
                      <a:pt x="37" y="1515"/>
                      <a:pt x="35" y="1512"/>
                      <a:pt x="38" y="1513"/>
                    </a:cubicBezTo>
                    <a:cubicBezTo>
                      <a:pt x="44" y="1513"/>
                      <a:pt x="40" y="1519"/>
                      <a:pt x="42" y="1520"/>
                    </a:cubicBezTo>
                    <a:cubicBezTo>
                      <a:pt x="42" y="1521"/>
                      <a:pt x="43" y="1520"/>
                      <a:pt x="43" y="1520"/>
                    </a:cubicBezTo>
                    <a:cubicBezTo>
                      <a:pt x="46" y="1520"/>
                      <a:pt x="41" y="1515"/>
                      <a:pt x="44" y="1514"/>
                    </a:cubicBezTo>
                    <a:cubicBezTo>
                      <a:pt x="46" y="1513"/>
                      <a:pt x="49" y="1515"/>
                      <a:pt x="52" y="1514"/>
                    </a:cubicBezTo>
                    <a:cubicBezTo>
                      <a:pt x="55" y="1513"/>
                      <a:pt x="50" y="1510"/>
                      <a:pt x="50" y="1509"/>
                    </a:cubicBezTo>
                    <a:cubicBezTo>
                      <a:pt x="50" y="1507"/>
                      <a:pt x="52" y="1504"/>
                      <a:pt x="52" y="1502"/>
                    </a:cubicBezTo>
                    <a:cubicBezTo>
                      <a:pt x="52" y="1501"/>
                      <a:pt x="49" y="1505"/>
                      <a:pt x="49" y="1505"/>
                    </a:cubicBezTo>
                    <a:cubicBezTo>
                      <a:pt x="47" y="1504"/>
                      <a:pt x="39" y="1498"/>
                      <a:pt x="40" y="1495"/>
                    </a:cubicBezTo>
                    <a:cubicBezTo>
                      <a:pt x="40" y="1495"/>
                      <a:pt x="41" y="1495"/>
                      <a:pt x="41" y="1495"/>
                    </a:cubicBezTo>
                    <a:cubicBezTo>
                      <a:pt x="47" y="1497"/>
                      <a:pt x="40" y="1499"/>
                      <a:pt x="46" y="1499"/>
                    </a:cubicBezTo>
                    <a:cubicBezTo>
                      <a:pt x="47" y="1499"/>
                      <a:pt x="49" y="1501"/>
                      <a:pt x="49" y="1500"/>
                    </a:cubicBezTo>
                    <a:cubicBezTo>
                      <a:pt x="52" y="1495"/>
                      <a:pt x="45" y="1490"/>
                      <a:pt x="45" y="1488"/>
                    </a:cubicBezTo>
                    <a:cubicBezTo>
                      <a:pt x="46" y="1486"/>
                      <a:pt x="48" y="1490"/>
                      <a:pt x="50" y="1489"/>
                    </a:cubicBezTo>
                    <a:cubicBezTo>
                      <a:pt x="52" y="1487"/>
                      <a:pt x="49" y="1483"/>
                      <a:pt x="50" y="1482"/>
                    </a:cubicBezTo>
                    <a:cubicBezTo>
                      <a:pt x="51" y="1481"/>
                      <a:pt x="54" y="1483"/>
                      <a:pt x="54" y="1484"/>
                    </a:cubicBezTo>
                    <a:cubicBezTo>
                      <a:pt x="54" y="1486"/>
                      <a:pt x="50" y="1489"/>
                      <a:pt x="50" y="1491"/>
                    </a:cubicBezTo>
                    <a:cubicBezTo>
                      <a:pt x="50" y="1494"/>
                      <a:pt x="53" y="1494"/>
                      <a:pt x="53" y="1496"/>
                    </a:cubicBezTo>
                    <a:cubicBezTo>
                      <a:pt x="54" y="1496"/>
                      <a:pt x="52" y="1499"/>
                      <a:pt x="53" y="1499"/>
                    </a:cubicBezTo>
                    <a:cubicBezTo>
                      <a:pt x="54" y="1500"/>
                      <a:pt x="55" y="1495"/>
                      <a:pt x="56" y="1494"/>
                    </a:cubicBezTo>
                    <a:cubicBezTo>
                      <a:pt x="57" y="1492"/>
                      <a:pt x="63" y="1490"/>
                      <a:pt x="64" y="1492"/>
                    </a:cubicBezTo>
                    <a:cubicBezTo>
                      <a:pt x="66" y="1494"/>
                      <a:pt x="58" y="1494"/>
                      <a:pt x="57" y="1495"/>
                    </a:cubicBezTo>
                    <a:cubicBezTo>
                      <a:pt x="56" y="1496"/>
                      <a:pt x="55" y="1502"/>
                      <a:pt x="56" y="1502"/>
                    </a:cubicBezTo>
                    <a:cubicBezTo>
                      <a:pt x="57" y="1502"/>
                      <a:pt x="58" y="1500"/>
                      <a:pt x="59" y="1501"/>
                    </a:cubicBezTo>
                    <a:cubicBezTo>
                      <a:pt x="60" y="1501"/>
                      <a:pt x="60" y="1502"/>
                      <a:pt x="61" y="1503"/>
                    </a:cubicBezTo>
                    <a:cubicBezTo>
                      <a:pt x="65" y="1505"/>
                      <a:pt x="63" y="1499"/>
                      <a:pt x="66" y="1498"/>
                    </a:cubicBezTo>
                    <a:cubicBezTo>
                      <a:pt x="66" y="1498"/>
                      <a:pt x="68" y="1499"/>
                      <a:pt x="68" y="1498"/>
                    </a:cubicBezTo>
                    <a:cubicBezTo>
                      <a:pt x="68" y="1497"/>
                      <a:pt x="65" y="1495"/>
                      <a:pt x="67" y="1494"/>
                    </a:cubicBezTo>
                    <a:cubicBezTo>
                      <a:pt x="67" y="1493"/>
                      <a:pt x="69" y="1494"/>
                      <a:pt x="69" y="1494"/>
                    </a:cubicBezTo>
                    <a:cubicBezTo>
                      <a:pt x="70" y="1494"/>
                      <a:pt x="69" y="1492"/>
                      <a:pt x="70" y="1491"/>
                    </a:cubicBezTo>
                    <a:cubicBezTo>
                      <a:pt x="70" y="1490"/>
                      <a:pt x="73" y="1488"/>
                      <a:pt x="73" y="1487"/>
                    </a:cubicBezTo>
                    <a:cubicBezTo>
                      <a:pt x="72" y="1485"/>
                      <a:pt x="65" y="1486"/>
                      <a:pt x="64" y="1486"/>
                    </a:cubicBezTo>
                    <a:cubicBezTo>
                      <a:pt x="64" y="1486"/>
                      <a:pt x="66" y="1481"/>
                      <a:pt x="65" y="1480"/>
                    </a:cubicBezTo>
                    <a:cubicBezTo>
                      <a:pt x="65" y="1480"/>
                      <a:pt x="63" y="1481"/>
                      <a:pt x="63" y="1481"/>
                    </a:cubicBezTo>
                    <a:cubicBezTo>
                      <a:pt x="62" y="1481"/>
                      <a:pt x="62" y="1480"/>
                      <a:pt x="61" y="1479"/>
                    </a:cubicBezTo>
                    <a:cubicBezTo>
                      <a:pt x="60" y="1478"/>
                      <a:pt x="58" y="1479"/>
                      <a:pt x="57" y="1478"/>
                    </a:cubicBezTo>
                    <a:cubicBezTo>
                      <a:pt x="57" y="1477"/>
                      <a:pt x="58" y="1476"/>
                      <a:pt x="57" y="1476"/>
                    </a:cubicBezTo>
                    <a:cubicBezTo>
                      <a:pt x="56" y="1475"/>
                      <a:pt x="55" y="1477"/>
                      <a:pt x="54" y="1477"/>
                    </a:cubicBezTo>
                    <a:cubicBezTo>
                      <a:pt x="54" y="1477"/>
                      <a:pt x="50" y="1473"/>
                      <a:pt x="50" y="1476"/>
                    </a:cubicBezTo>
                    <a:cubicBezTo>
                      <a:pt x="50" y="1476"/>
                      <a:pt x="52" y="1478"/>
                      <a:pt x="51" y="1479"/>
                    </a:cubicBezTo>
                    <a:cubicBezTo>
                      <a:pt x="50" y="1479"/>
                      <a:pt x="47" y="1476"/>
                      <a:pt x="46" y="1475"/>
                    </a:cubicBezTo>
                    <a:cubicBezTo>
                      <a:pt x="45" y="1475"/>
                      <a:pt x="42" y="1477"/>
                      <a:pt x="41" y="1476"/>
                    </a:cubicBezTo>
                    <a:cubicBezTo>
                      <a:pt x="40" y="1475"/>
                      <a:pt x="40" y="1470"/>
                      <a:pt x="39" y="1469"/>
                    </a:cubicBezTo>
                    <a:cubicBezTo>
                      <a:pt x="38" y="1469"/>
                      <a:pt x="38" y="1469"/>
                      <a:pt x="38" y="1469"/>
                    </a:cubicBezTo>
                    <a:cubicBezTo>
                      <a:pt x="33" y="1468"/>
                      <a:pt x="33" y="1471"/>
                      <a:pt x="30" y="1475"/>
                    </a:cubicBezTo>
                    <a:cubicBezTo>
                      <a:pt x="30" y="1475"/>
                      <a:pt x="28" y="1475"/>
                      <a:pt x="28" y="1476"/>
                    </a:cubicBezTo>
                    <a:cubicBezTo>
                      <a:pt x="28" y="1478"/>
                      <a:pt x="31" y="1477"/>
                      <a:pt x="32" y="1478"/>
                    </a:cubicBezTo>
                    <a:cubicBezTo>
                      <a:pt x="33" y="1478"/>
                      <a:pt x="33" y="1483"/>
                      <a:pt x="35" y="1482"/>
                    </a:cubicBezTo>
                    <a:cubicBezTo>
                      <a:pt x="37" y="1481"/>
                      <a:pt x="37" y="1476"/>
                      <a:pt x="38" y="1477"/>
                    </a:cubicBezTo>
                    <a:cubicBezTo>
                      <a:pt x="40" y="1478"/>
                      <a:pt x="45" y="1490"/>
                      <a:pt x="40" y="1488"/>
                    </a:cubicBezTo>
                    <a:cubicBezTo>
                      <a:pt x="38" y="1488"/>
                      <a:pt x="39" y="1483"/>
                      <a:pt x="38" y="1483"/>
                    </a:cubicBezTo>
                    <a:cubicBezTo>
                      <a:pt x="37" y="1483"/>
                      <a:pt x="38" y="1488"/>
                      <a:pt x="38" y="1489"/>
                    </a:cubicBezTo>
                    <a:cubicBezTo>
                      <a:pt x="37" y="1491"/>
                      <a:pt x="35" y="1491"/>
                      <a:pt x="35" y="1494"/>
                    </a:cubicBezTo>
                    <a:cubicBezTo>
                      <a:pt x="35" y="1497"/>
                      <a:pt x="33" y="1494"/>
                      <a:pt x="32" y="1494"/>
                    </a:cubicBezTo>
                    <a:cubicBezTo>
                      <a:pt x="31" y="1494"/>
                      <a:pt x="33" y="1500"/>
                      <a:pt x="31" y="1500"/>
                    </a:cubicBezTo>
                    <a:cubicBezTo>
                      <a:pt x="30" y="1500"/>
                      <a:pt x="27" y="1493"/>
                      <a:pt x="26" y="1492"/>
                    </a:cubicBezTo>
                    <a:cubicBezTo>
                      <a:pt x="26" y="1491"/>
                      <a:pt x="29" y="1486"/>
                      <a:pt x="29" y="1484"/>
                    </a:cubicBezTo>
                    <a:cubicBezTo>
                      <a:pt x="29" y="1484"/>
                      <a:pt x="29" y="1484"/>
                      <a:pt x="29" y="1484"/>
                    </a:cubicBezTo>
                    <a:cubicBezTo>
                      <a:pt x="29" y="1484"/>
                      <a:pt x="30" y="1484"/>
                      <a:pt x="30" y="1483"/>
                    </a:cubicBezTo>
                    <a:cubicBezTo>
                      <a:pt x="29" y="1483"/>
                      <a:pt x="29" y="1483"/>
                      <a:pt x="29" y="1483"/>
                    </a:cubicBezTo>
                    <a:cubicBezTo>
                      <a:pt x="29" y="1483"/>
                      <a:pt x="29" y="1483"/>
                      <a:pt x="29" y="1483"/>
                    </a:cubicBezTo>
                    <a:cubicBezTo>
                      <a:pt x="28" y="1483"/>
                      <a:pt x="28" y="1484"/>
                      <a:pt x="27" y="1483"/>
                    </a:cubicBezTo>
                    <a:cubicBezTo>
                      <a:pt x="23" y="1481"/>
                      <a:pt x="27" y="1486"/>
                      <a:pt x="27" y="1486"/>
                    </a:cubicBezTo>
                    <a:cubicBezTo>
                      <a:pt x="26" y="1487"/>
                      <a:pt x="22" y="1488"/>
                      <a:pt x="22" y="1488"/>
                    </a:cubicBezTo>
                    <a:cubicBezTo>
                      <a:pt x="20" y="1489"/>
                      <a:pt x="21" y="1491"/>
                      <a:pt x="20" y="1492"/>
                    </a:cubicBezTo>
                    <a:close/>
                    <a:moveTo>
                      <a:pt x="67" y="1518"/>
                    </a:moveTo>
                    <a:cubicBezTo>
                      <a:pt x="66" y="1517"/>
                      <a:pt x="61" y="1516"/>
                      <a:pt x="60" y="1515"/>
                    </a:cubicBezTo>
                    <a:cubicBezTo>
                      <a:pt x="58" y="1515"/>
                      <a:pt x="57" y="1512"/>
                      <a:pt x="56" y="1513"/>
                    </a:cubicBezTo>
                    <a:cubicBezTo>
                      <a:pt x="55" y="1514"/>
                      <a:pt x="56" y="1517"/>
                      <a:pt x="55" y="1518"/>
                    </a:cubicBezTo>
                    <a:cubicBezTo>
                      <a:pt x="54" y="1518"/>
                      <a:pt x="47" y="1515"/>
                      <a:pt x="48" y="1519"/>
                    </a:cubicBezTo>
                    <a:cubicBezTo>
                      <a:pt x="48" y="1520"/>
                      <a:pt x="50" y="1519"/>
                      <a:pt x="51" y="1520"/>
                    </a:cubicBezTo>
                    <a:cubicBezTo>
                      <a:pt x="52" y="1520"/>
                      <a:pt x="52" y="1522"/>
                      <a:pt x="53" y="1522"/>
                    </a:cubicBezTo>
                    <a:cubicBezTo>
                      <a:pt x="54" y="1523"/>
                      <a:pt x="55" y="1521"/>
                      <a:pt x="56" y="1522"/>
                    </a:cubicBezTo>
                    <a:cubicBezTo>
                      <a:pt x="58" y="1522"/>
                      <a:pt x="58" y="1527"/>
                      <a:pt x="60" y="1528"/>
                    </a:cubicBezTo>
                    <a:cubicBezTo>
                      <a:pt x="62" y="1529"/>
                      <a:pt x="64" y="1524"/>
                      <a:pt x="65" y="1526"/>
                    </a:cubicBezTo>
                    <a:cubicBezTo>
                      <a:pt x="67" y="1528"/>
                      <a:pt x="65" y="1532"/>
                      <a:pt x="68" y="1527"/>
                    </a:cubicBezTo>
                    <a:cubicBezTo>
                      <a:pt x="68" y="1526"/>
                      <a:pt x="68" y="1526"/>
                      <a:pt x="68" y="1526"/>
                    </a:cubicBezTo>
                    <a:cubicBezTo>
                      <a:pt x="65" y="1523"/>
                      <a:pt x="68" y="1521"/>
                      <a:pt x="67" y="1518"/>
                    </a:cubicBezTo>
                    <a:close/>
                    <a:moveTo>
                      <a:pt x="14" y="1491"/>
                    </a:moveTo>
                    <a:cubicBezTo>
                      <a:pt x="9" y="1484"/>
                      <a:pt x="0" y="1505"/>
                      <a:pt x="8" y="1509"/>
                    </a:cubicBezTo>
                    <a:cubicBezTo>
                      <a:pt x="10" y="1510"/>
                      <a:pt x="12" y="1506"/>
                      <a:pt x="13" y="1504"/>
                    </a:cubicBezTo>
                    <a:cubicBezTo>
                      <a:pt x="13" y="1503"/>
                      <a:pt x="11" y="1498"/>
                      <a:pt x="11" y="1498"/>
                    </a:cubicBezTo>
                    <a:cubicBezTo>
                      <a:pt x="13" y="1498"/>
                      <a:pt x="16" y="1507"/>
                      <a:pt x="18" y="1505"/>
                    </a:cubicBezTo>
                    <a:cubicBezTo>
                      <a:pt x="20" y="1504"/>
                      <a:pt x="15" y="1492"/>
                      <a:pt x="14" y="1491"/>
                    </a:cubicBezTo>
                    <a:close/>
                    <a:moveTo>
                      <a:pt x="79" y="1491"/>
                    </a:moveTo>
                    <a:cubicBezTo>
                      <a:pt x="77" y="1495"/>
                      <a:pt x="83" y="1492"/>
                      <a:pt x="83" y="1494"/>
                    </a:cubicBezTo>
                    <a:cubicBezTo>
                      <a:pt x="83" y="1495"/>
                      <a:pt x="82" y="1496"/>
                      <a:pt x="82" y="1497"/>
                    </a:cubicBezTo>
                    <a:cubicBezTo>
                      <a:pt x="81" y="1500"/>
                      <a:pt x="84" y="1499"/>
                      <a:pt x="84" y="1497"/>
                    </a:cubicBezTo>
                    <a:cubicBezTo>
                      <a:pt x="85" y="1494"/>
                      <a:pt x="86" y="1494"/>
                      <a:pt x="87" y="1492"/>
                    </a:cubicBezTo>
                    <a:cubicBezTo>
                      <a:pt x="88" y="1489"/>
                      <a:pt x="81" y="1486"/>
                      <a:pt x="79" y="1491"/>
                    </a:cubicBezTo>
                    <a:close/>
                    <a:moveTo>
                      <a:pt x="87" y="1492"/>
                    </a:moveTo>
                    <a:cubicBezTo>
                      <a:pt x="87" y="1492"/>
                      <a:pt x="87" y="1492"/>
                      <a:pt x="87" y="1492"/>
                    </a:cubicBezTo>
                    <a:cubicBezTo>
                      <a:pt x="87" y="1492"/>
                      <a:pt x="87" y="1492"/>
                      <a:pt x="87" y="1492"/>
                    </a:cubicBezTo>
                    <a:close/>
                    <a:moveTo>
                      <a:pt x="73" y="1507"/>
                    </a:moveTo>
                    <a:cubicBezTo>
                      <a:pt x="72" y="1506"/>
                      <a:pt x="72" y="1506"/>
                      <a:pt x="72" y="1506"/>
                    </a:cubicBezTo>
                    <a:cubicBezTo>
                      <a:pt x="68" y="1506"/>
                      <a:pt x="73" y="1510"/>
                      <a:pt x="71" y="1511"/>
                    </a:cubicBezTo>
                    <a:cubicBezTo>
                      <a:pt x="69" y="1513"/>
                      <a:pt x="69" y="1506"/>
                      <a:pt x="68" y="1506"/>
                    </a:cubicBezTo>
                    <a:cubicBezTo>
                      <a:pt x="67" y="1506"/>
                      <a:pt x="65" y="1514"/>
                      <a:pt x="66" y="1515"/>
                    </a:cubicBezTo>
                    <a:cubicBezTo>
                      <a:pt x="67" y="1516"/>
                      <a:pt x="69" y="1516"/>
                      <a:pt x="70" y="1517"/>
                    </a:cubicBezTo>
                    <a:cubicBezTo>
                      <a:pt x="72" y="1522"/>
                      <a:pt x="71" y="1516"/>
                      <a:pt x="72" y="1515"/>
                    </a:cubicBezTo>
                    <a:cubicBezTo>
                      <a:pt x="73" y="1511"/>
                      <a:pt x="76" y="1512"/>
                      <a:pt x="73" y="1507"/>
                    </a:cubicBezTo>
                    <a:close/>
                    <a:moveTo>
                      <a:pt x="801" y="1166"/>
                    </a:moveTo>
                    <a:cubicBezTo>
                      <a:pt x="805" y="1163"/>
                      <a:pt x="818" y="1172"/>
                      <a:pt x="819" y="1171"/>
                    </a:cubicBezTo>
                    <a:cubicBezTo>
                      <a:pt x="819" y="1166"/>
                      <a:pt x="796" y="1151"/>
                      <a:pt x="792" y="1152"/>
                    </a:cubicBezTo>
                    <a:cubicBezTo>
                      <a:pt x="770" y="1159"/>
                      <a:pt x="789" y="1180"/>
                      <a:pt x="767" y="1176"/>
                    </a:cubicBezTo>
                    <a:cubicBezTo>
                      <a:pt x="765" y="1176"/>
                      <a:pt x="771" y="1170"/>
                      <a:pt x="773" y="1167"/>
                    </a:cubicBezTo>
                    <a:cubicBezTo>
                      <a:pt x="778" y="1156"/>
                      <a:pt x="766" y="1152"/>
                      <a:pt x="763" y="1143"/>
                    </a:cubicBezTo>
                    <a:cubicBezTo>
                      <a:pt x="762" y="1139"/>
                      <a:pt x="772" y="1144"/>
                      <a:pt x="772" y="1143"/>
                    </a:cubicBezTo>
                    <a:cubicBezTo>
                      <a:pt x="773" y="1128"/>
                      <a:pt x="748" y="1129"/>
                      <a:pt x="740" y="1137"/>
                    </a:cubicBezTo>
                    <a:cubicBezTo>
                      <a:pt x="739" y="1139"/>
                      <a:pt x="743" y="1139"/>
                      <a:pt x="741" y="1140"/>
                    </a:cubicBezTo>
                    <a:cubicBezTo>
                      <a:pt x="728" y="1148"/>
                      <a:pt x="748" y="1148"/>
                      <a:pt x="748" y="1148"/>
                    </a:cubicBezTo>
                    <a:cubicBezTo>
                      <a:pt x="747" y="1152"/>
                      <a:pt x="740" y="1152"/>
                      <a:pt x="738" y="1150"/>
                    </a:cubicBezTo>
                    <a:cubicBezTo>
                      <a:pt x="733" y="1146"/>
                      <a:pt x="743" y="1157"/>
                      <a:pt x="744" y="1160"/>
                    </a:cubicBezTo>
                    <a:cubicBezTo>
                      <a:pt x="747" y="1167"/>
                      <a:pt x="750" y="1180"/>
                      <a:pt x="761" y="1182"/>
                    </a:cubicBezTo>
                    <a:cubicBezTo>
                      <a:pt x="764" y="1183"/>
                      <a:pt x="762" y="1176"/>
                      <a:pt x="765" y="1178"/>
                    </a:cubicBezTo>
                    <a:cubicBezTo>
                      <a:pt x="772" y="1181"/>
                      <a:pt x="737" y="1210"/>
                      <a:pt x="767" y="1207"/>
                    </a:cubicBezTo>
                    <a:cubicBezTo>
                      <a:pt x="771" y="1206"/>
                      <a:pt x="772" y="1200"/>
                      <a:pt x="775" y="1201"/>
                    </a:cubicBezTo>
                    <a:cubicBezTo>
                      <a:pt x="779" y="1201"/>
                      <a:pt x="782" y="1207"/>
                      <a:pt x="787" y="1205"/>
                    </a:cubicBezTo>
                    <a:cubicBezTo>
                      <a:pt x="789" y="1204"/>
                      <a:pt x="786" y="1203"/>
                      <a:pt x="785" y="1202"/>
                    </a:cubicBezTo>
                    <a:cubicBezTo>
                      <a:pt x="779" y="1200"/>
                      <a:pt x="784" y="1198"/>
                      <a:pt x="788" y="1197"/>
                    </a:cubicBezTo>
                    <a:cubicBezTo>
                      <a:pt x="790" y="1196"/>
                      <a:pt x="801" y="1215"/>
                      <a:pt x="810" y="1210"/>
                    </a:cubicBezTo>
                    <a:cubicBezTo>
                      <a:pt x="814" y="1208"/>
                      <a:pt x="809" y="1202"/>
                      <a:pt x="815" y="1201"/>
                    </a:cubicBezTo>
                    <a:cubicBezTo>
                      <a:pt x="816" y="1201"/>
                      <a:pt x="815" y="1192"/>
                      <a:pt x="817" y="1195"/>
                    </a:cubicBezTo>
                    <a:cubicBezTo>
                      <a:pt x="819" y="1199"/>
                      <a:pt x="828" y="1196"/>
                      <a:pt x="820" y="1188"/>
                    </a:cubicBezTo>
                    <a:cubicBezTo>
                      <a:pt x="813" y="1182"/>
                      <a:pt x="830" y="1192"/>
                      <a:pt x="823" y="1186"/>
                    </a:cubicBezTo>
                    <a:cubicBezTo>
                      <a:pt x="823" y="1186"/>
                      <a:pt x="816" y="1183"/>
                      <a:pt x="818" y="1182"/>
                    </a:cubicBezTo>
                    <a:cubicBezTo>
                      <a:pt x="819" y="1181"/>
                      <a:pt x="821" y="1181"/>
                      <a:pt x="822" y="1181"/>
                    </a:cubicBezTo>
                    <a:cubicBezTo>
                      <a:pt x="817" y="1178"/>
                      <a:pt x="813" y="1176"/>
                      <a:pt x="812" y="1175"/>
                    </a:cubicBezTo>
                    <a:cubicBezTo>
                      <a:pt x="807" y="1174"/>
                      <a:pt x="798" y="1169"/>
                      <a:pt x="801" y="1166"/>
                    </a:cubicBezTo>
                    <a:close/>
                    <a:moveTo>
                      <a:pt x="875" y="1228"/>
                    </a:moveTo>
                    <a:cubicBezTo>
                      <a:pt x="876" y="1231"/>
                      <a:pt x="872" y="1234"/>
                      <a:pt x="872" y="1234"/>
                    </a:cubicBezTo>
                    <a:cubicBezTo>
                      <a:pt x="873" y="1235"/>
                      <a:pt x="879" y="1243"/>
                      <a:pt x="875" y="1243"/>
                    </a:cubicBezTo>
                    <a:cubicBezTo>
                      <a:pt x="871" y="1243"/>
                      <a:pt x="866" y="1233"/>
                      <a:pt x="864" y="1230"/>
                    </a:cubicBezTo>
                    <a:cubicBezTo>
                      <a:pt x="862" y="1226"/>
                      <a:pt x="874" y="1234"/>
                      <a:pt x="872" y="1227"/>
                    </a:cubicBezTo>
                    <a:cubicBezTo>
                      <a:pt x="871" y="1226"/>
                      <a:pt x="871" y="1222"/>
                      <a:pt x="870" y="1221"/>
                    </a:cubicBezTo>
                    <a:cubicBezTo>
                      <a:pt x="868" y="1218"/>
                      <a:pt x="823" y="1228"/>
                      <a:pt x="820" y="1232"/>
                    </a:cubicBezTo>
                    <a:cubicBezTo>
                      <a:pt x="819" y="1234"/>
                      <a:pt x="824" y="1240"/>
                      <a:pt x="825" y="1241"/>
                    </a:cubicBezTo>
                    <a:cubicBezTo>
                      <a:pt x="835" y="1248"/>
                      <a:pt x="851" y="1279"/>
                      <a:pt x="866" y="1277"/>
                    </a:cubicBezTo>
                    <a:cubicBezTo>
                      <a:pt x="875" y="1276"/>
                      <a:pt x="867" y="1270"/>
                      <a:pt x="867" y="1269"/>
                    </a:cubicBezTo>
                    <a:cubicBezTo>
                      <a:pt x="867" y="1269"/>
                      <a:pt x="879" y="1265"/>
                      <a:pt x="879" y="1263"/>
                    </a:cubicBezTo>
                    <a:cubicBezTo>
                      <a:pt x="878" y="1258"/>
                      <a:pt x="876" y="1246"/>
                      <a:pt x="881" y="1243"/>
                    </a:cubicBezTo>
                    <a:cubicBezTo>
                      <a:pt x="884" y="1241"/>
                      <a:pt x="893" y="1255"/>
                      <a:pt x="896" y="1250"/>
                    </a:cubicBezTo>
                    <a:cubicBezTo>
                      <a:pt x="897" y="1247"/>
                      <a:pt x="892" y="1245"/>
                      <a:pt x="890" y="1242"/>
                    </a:cubicBezTo>
                    <a:cubicBezTo>
                      <a:pt x="891" y="1242"/>
                      <a:pt x="891" y="1242"/>
                      <a:pt x="891" y="1242"/>
                    </a:cubicBezTo>
                    <a:cubicBezTo>
                      <a:pt x="886" y="1233"/>
                      <a:pt x="871" y="1209"/>
                      <a:pt x="875" y="1228"/>
                    </a:cubicBezTo>
                    <a:close/>
                    <a:moveTo>
                      <a:pt x="153" y="1093"/>
                    </a:moveTo>
                    <a:cubicBezTo>
                      <a:pt x="149" y="1092"/>
                      <a:pt x="154" y="1108"/>
                      <a:pt x="159" y="1100"/>
                    </a:cubicBezTo>
                    <a:cubicBezTo>
                      <a:pt x="161" y="1097"/>
                      <a:pt x="154" y="1094"/>
                      <a:pt x="153" y="1093"/>
                    </a:cubicBezTo>
                    <a:close/>
                    <a:moveTo>
                      <a:pt x="743" y="1451"/>
                    </a:moveTo>
                    <a:cubicBezTo>
                      <a:pt x="742" y="1449"/>
                      <a:pt x="741" y="1447"/>
                      <a:pt x="738" y="1447"/>
                    </a:cubicBezTo>
                    <a:cubicBezTo>
                      <a:pt x="735" y="1448"/>
                      <a:pt x="741" y="1462"/>
                      <a:pt x="735" y="1461"/>
                    </a:cubicBezTo>
                    <a:cubicBezTo>
                      <a:pt x="734" y="1461"/>
                      <a:pt x="727" y="1458"/>
                      <a:pt x="732" y="1458"/>
                    </a:cubicBezTo>
                    <a:cubicBezTo>
                      <a:pt x="732" y="1458"/>
                      <a:pt x="734" y="1457"/>
                      <a:pt x="733" y="1456"/>
                    </a:cubicBezTo>
                    <a:cubicBezTo>
                      <a:pt x="733" y="1455"/>
                      <a:pt x="725" y="1462"/>
                      <a:pt x="720" y="1459"/>
                    </a:cubicBezTo>
                    <a:cubicBezTo>
                      <a:pt x="719" y="1458"/>
                      <a:pt x="712" y="1457"/>
                      <a:pt x="714" y="1458"/>
                    </a:cubicBezTo>
                    <a:cubicBezTo>
                      <a:pt x="716" y="1459"/>
                      <a:pt x="719" y="1464"/>
                      <a:pt x="716" y="1465"/>
                    </a:cubicBezTo>
                    <a:cubicBezTo>
                      <a:pt x="710" y="1465"/>
                      <a:pt x="699" y="1458"/>
                      <a:pt x="692" y="1457"/>
                    </a:cubicBezTo>
                    <a:cubicBezTo>
                      <a:pt x="690" y="1457"/>
                      <a:pt x="705" y="1455"/>
                      <a:pt x="694" y="1452"/>
                    </a:cubicBezTo>
                    <a:cubicBezTo>
                      <a:pt x="690" y="1450"/>
                      <a:pt x="691" y="1446"/>
                      <a:pt x="691" y="1446"/>
                    </a:cubicBezTo>
                    <a:cubicBezTo>
                      <a:pt x="684" y="1446"/>
                      <a:pt x="692" y="1454"/>
                      <a:pt x="688" y="1456"/>
                    </a:cubicBezTo>
                    <a:cubicBezTo>
                      <a:pt x="687" y="1457"/>
                      <a:pt x="688" y="1454"/>
                      <a:pt x="686" y="1454"/>
                    </a:cubicBezTo>
                    <a:cubicBezTo>
                      <a:pt x="673" y="1454"/>
                      <a:pt x="675" y="1460"/>
                      <a:pt x="668" y="1461"/>
                    </a:cubicBezTo>
                    <a:cubicBezTo>
                      <a:pt x="662" y="1461"/>
                      <a:pt x="670" y="1467"/>
                      <a:pt x="668" y="1466"/>
                    </a:cubicBezTo>
                    <a:cubicBezTo>
                      <a:pt x="663" y="1466"/>
                      <a:pt x="658" y="1460"/>
                      <a:pt x="653" y="1460"/>
                    </a:cubicBezTo>
                    <a:cubicBezTo>
                      <a:pt x="646" y="1461"/>
                      <a:pt x="639" y="1474"/>
                      <a:pt x="627" y="1466"/>
                    </a:cubicBezTo>
                    <a:cubicBezTo>
                      <a:pt x="623" y="1464"/>
                      <a:pt x="625" y="1459"/>
                      <a:pt x="628" y="1457"/>
                    </a:cubicBezTo>
                    <a:cubicBezTo>
                      <a:pt x="635" y="1453"/>
                      <a:pt x="632" y="1436"/>
                      <a:pt x="645" y="1446"/>
                    </a:cubicBezTo>
                    <a:cubicBezTo>
                      <a:pt x="645" y="1446"/>
                      <a:pt x="649" y="1448"/>
                      <a:pt x="649" y="1448"/>
                    </a:cubicBezTo>
                    <a:cubicBezTo>
                      <a:pt x="650" y="1448"/>
                      <a:pt x="645" y="1438"/>
                      <a:pt x="644" y="1437"/>
                    </a:cubicBezTo>
                    <a:cubicBezTo>
                      <a:pt x="630" y="1433"/>
                      <a:pt x="622" y="1476"/>
                      <a:pt x="612" y="1477"/>
                    </a:cubicBezTo>
                    <a:cubicBezTo>
                      <a:pt x="611" y="1477"/>
                      <a:pt x="606" y="1467"/>
                      <a:pt x="604" y="1465"/>
                    </a:cubicBezTo>
                    <a:cubicBezTo>
                      <a:pt x="604" y="1465"/>
                      <a:pt x="607" y="1480"/>
                      <a:pt x="601" y="1472"/>
                    </a:cubicBezTo>
                    <a:cubicBezTo>
                      <a:pt x="600" y="1472"/>
                      <a:pt x="586" y="1467"/>
                      <a:pt x="582" y="1464"/>
                    </a:cubicBezTo>
                    <a:cubicBezTo>
                      <a:pt x="581" y="1463"/>
                      <a:pt x="576" y="1459"/>
                      <a:pt x="575" y="1461"/>
                    </a:cubicBezTo>
                    <a:cubicBezTo>
                      <a:pt x="574" y="1461"/>
                      <a:pt x="575" y="1462"/>
                      <a:pt x="575" y="1462"/>
                    </a:cubicBezTo>
                    <a:cubicBezTo>
                      <a:pt x="581" y="1466"/>
                      <a:pt x="595" y="1483"/>
                      <a:pt x="590" y="1488"/>
                    </a:cubicBezTo>
                    <a:cubicBezTo>
                      <a:pt x="587" y="1490"/>
                      <a:pt x="575" y="1468"/>
                      <a:pt x="568" y="1472"/>
                    </a:cubicBezTo>
                    <a:cubicBezTo>
                      <a:pt x="566" y="1474"/>
                      <a:pt x="571" y="1476"/>
                      <a:pt x="573" y="1478"/>
                    </a:cubicBezTo>
                    <a:cubicBezTo>
                      <a:pt x="578" y="1481"/>
                      <a:pt x="571" y="1484"/>
                      <a:pt x="571" y="1485"/>
                    </a:cubicBezTo>
                    <a:cubicBezTo>
                      <a:pt x="572" y="1487"/>
                      <a:pt x="577" y="1493"/>
                      <a:pt x="576" y="1495"/>
                    </a:cubicBezTo>
                    <a:cubicBezTo>
                      <a:pt x="574" y="1498"/>
                      <a:pt x="564" y="1483"/>
                      <a:pt x="559" y="1485"/>
                    </a:cubicBezTo>
                    <a:cubicBezTo>
                      <a:pt x="558" y="1485"/>
                      <a:pt x="562" y="1488"/>
                      <a:pt x="562" y="1489"/>
                    </a:cubicBezTo>
                    <a:cubicBezTo>
                      <a:pt x="563" y="1492"/>
                      <a:pt x="569" y="1490"/>
                      <a:pt x="568" y="1492"/>
                    </a:cubicBezTo>
                    <a:cubicBezTo>
                      <a:pt x="567" y="1499"/>
                      <a:pt x="551" y="1494"/>
                      <a:pt x="551" y="1487"/>
                    </a:cubicBezTo>
                    <a:cubicBezTo>
                      <a:pt x="551" y="1483"/>
                      <a:pt x="555" y="1484"/>
                      <a:pt x="552" y="1483"/>
                    </a:cubicBezTo>
                    <a:cubicBezTo>
                      <a:pt x="552" y="1483"/>
                      <a:pt x="551" y="1483"/>
                      <a:pt x="551" y="1482"/>
                    </a:cubicBezTo>
                    <a:cubicBezTo>
                      <a:pt x="550" y="1481"/>
                      <a:pt x="555" y="1478"/>
                      <a:pt x="553" y="1478"/>
                    </a:cubicBezTo>
                    <a:cubicBezTo>
                      <a:pt x="539" y="1476"/>
                      <a:pt x="545" y="1493"/>
                      <a:pt x="538" y="1495"/>
                    </a:cubicBezTo>
                    <a:cubicBezTo>
                      <a:pt x="535" y="1496"/>
                      <a:pt x="500" y="1495"/>
                      <a:pt x="510" y="1500"/>
                    </a:cubicBezTo>
                    <a:cubicBezTo>
                      <a:pt x="513" y="1501"/>
                      <a:pt x="500" y="1508"/>
                      <a:pt x="501" y="1505"/>
                    </a:cubicBezTo>
                    <a:cubicBezTo>
                      <a:pt x="502" y="1504"/>
                      <a:pt x="503" y="1502"/>
                      <a:pt x="502" y="1503"/>
                    </a:cubicBezTo>
                    <a:cubicBezTo>
                      <a:pt x="497" y="1505"/>
                      <a:pt x="499" y="1509"/>
                      <a:pt x="498" y="1509"/>
                    </a:cubicBezTo>
                    <a:cubicBezTo>
                      <a:pt x="488" y="1511"/>
                      <a:pt x="499" y="1500"/>
                      <a:pt x="494" y="1501"/>
                    </a:cubicBezTo>
                    <a:cubicBezTo>
                      <a:pt x="489" y="1501"/>
                      <a:pt x="493" y="1508"/>
                      <a:pt x="489" y="1510"/>
                    </a:cubicBezTo>
                    <a:cubicBezTo>
                      <a:pt x="488" y="1511"/>
                      <a:pt x="486" y="1510"/>
                      <a:pt x="485" y="1510"/>
                    </a:cubicBezTo>
                    <a:cubicBezTo>
                      <a:pt x="473" y="1507"/>
                      <a:pt x="487" y="1507"/>
                      <a:pt x="481" y="1504"/>
                    </a:cubicBezTo>
                    <a:cubicBezTo>
                      <a:pt x="477" y="1502"/>
                      <a:pt x="469" y="1515"/>
                      <a:pt x="463" y="1516"/>
                    </a:cubicBezTo>
                    <a:cubicBezTo>
                      <a:pt x="462" y="1516"/>
                      <a:pt x="457" y="1508"/>
                      <a:pt x="453" y="1508"/>
                    </a:cubicBezTo>
                    <a:cubicBezTo>
                      <a:pt x="453" y="1508"/>
                      <a:pt x="452" y="1509"/>
                      <a:pt x="452" y="1509"/>
                    </a:cubicBezTo>
                    <a:cubicBezTo>
                      <a:pt x="453" y="1516"/>
                      <a:pt x="457" y="1515"/>
                      <a:pt x="458" y="1516"/>
                    </a:cubicBezTo>
                    <a:cubicBezTo>
                      <a:pt x="459" y="1518"/>
                      <a:pt x="447" y="1533"/>
                      <a:pt x="441" y="1532"/>
                    </a:cubicBezTo>
                    <a:cubicBezTo>
                      <a:pt x="440" y="1531"/>
                      <a:pt x="446" y="1525"/>
                      <a:pt x="445" y="1523"/>
                    </a:cubicBezTo>
                    <a:cubicBezTo>
                      <a:pt x="442" y="1519"/>
                      <a:pt x="438" y="1530"/>
                      <a:pt x="433" y="1531"/>
                    </a:cubicBezTo>
                    <a:cubicBezTo>
                      <a:pt x="432" y="1531"/>
                      <a:pt x="438" y="1521"/>
                      <a:pt x="436" y="1520"/>
                    </a:cubicBezTo>
                    <a:cubicBezTo>
                      <a:pt x="422" y="1517"/>
                      <a:pt x="382" y="1545"/>
                      <a:pt x="354" y="1537"/>
                    </a:cubicBezTo>
                    <a:cubicBezTo>
                      <a:pt x="353" y="1537"/>
                      <a:pt x="366" y="1520"/>
                      <a:pt x="363" y="1520"/>
                    </a:cubicBezTo>
                    <a:cubicBezTo>
                      <a:pt x="355" y="1520"/>
                      <a:pt x="332" y="1572"/>
                      <a:pt x="305" y="1558"/>
                    </a:cubicBezTo>
                    <a:cubicBezTo>
                      <a:pt x="304" y="1557"/>
                      <a:pt x="317" y="1550"/>
                      <a:pt x="319" y="1550"/>
                    </a:cubicBezTo>
                    <a:cubicBezTo>
                      <a:pt x="329" y="1547"/>
                      <a:pt x="342" y="1540"/>
                      <a:pt x="345" y="1527"/>
                    </a:cubicBezTo>
                    <a:cubicBezTo>
                      <a:pt x="346" y="1524"/>
                      <a:pt x="337" y="1538"/>
                      <a:pt x="336" y="1540"/>
                    </a:cubicBezTo>
                    <a:cubicBezTo>
                      <a:pt x="335" y="1541"/>
                      <a:pt x="326" y="1537"/>
                      <a:pt x="326" y="1539"/>
                    </a:cubicBezTo>
                    <a:cubicBezTo>
                      <a:pt x="325" y="1539"/>
                      <a:pt x="325" y="1543"/>
                      <a:pt x="324" y="1541"/>
                    </a:cubicBezTo>
                    <a:cubicBezTo>
                      <a:pt x="319" y="1533"/>
                      <a:pt x="338" y="1531"/>
                      <a:pt x="338" y="1525"/>
                    </a:cubicBezTo>
                    <a:cubicBezTo>
                      <a:pt x="338" y="1523"/>
                      <a:pt x="330" y="1523"/>
                      <a:pt x="329" y="1523"/>
                    </a:cubicBezTo>
                    <a:cubicBezTo>
                      <a:pt x="308" y="1524"/>
                      <a:pt x="323" y="1518"/>
                      <a:pt x="317" y="1512"/>
                    </a:cubicBezTo>
                    <a:cubicBezTo>
                      <a:pt x="317" y="1511"/>
                      <a:pt x="316" y="1513"/>
                      <a:pt x="315" y="1514"/>
                    </a:cubicBezTo>
                    <a:cubicBezTo>
                      <a:pt x="314" y="1517"/>
                      <a:pt x="305" y="1513"/>
                      <a:pt x="304" y="1509"/>
                    </a:cubicBezTo>
                    <a:cubicBezTo>
                      <a:pt x="300" y="1500"/>
                      <a:pt x="325" y="1485"/>
                      <a:pt x="323" y="1480"/>
                    </a:cubicBezTo>
                    <a:cubicBezTo>
                      <a:pt x="322" y="1478"/>
                      <a:pt x="290" y="1497"/>
                      <a:pt x="284" y="1498"/>
                    </a:cubicBezTo>
                    <a:cubicBezTo>
                      <a:pt x="280" y="1499"/>
                      <a:pt x="273" y="1505"/>
                      <a:pt x="272" y="1501"/>
                    </a:cubicBezTo>
                    <a:cubicBezTo>
                      <a:pt x="272" y="1496"/>
                      <a:pt x="288" y="1493"/>
                      <a:pt x="283" y="1490"/>
                    </a:cubicBezTo>
                    <a:cubicBezTo>
                      <a:pt x="282" y="1489"/>
                      <a:pt x="265" y="1498"/>
                      <a:pt x="266" y="1495"/>
                    </a:cubicBezTo>
                    <a:cubicBezTo>
                      <a:pt x="266" y="1492"/>
                      <a:pt x="283" y="1475"/>
                      <a:pt x="282" y="1474"/>
                    </a:cubicBezTo>
                    <a:cubicBezTo>
                      <a:pt x="281" y="1472"/>
                      <a:pt x="257" y="1477"/>
                      <a:pt x="251" y="1477"/>
                    </a:cubicBezTo>
                    <a:cubicBezTo>
                      <a:pt x="238" y="1475"/>
                      <a:pt x="226" y="1456"/>
                      <a:pt x="220" y="1455"/>
                    </a:cubicBezTo>
                    <a:cubicBezTo>
                      <a:pt x="205" y="1453"/>
                      <a:pt x="220" y="1464"/>
                      <a:pt x="207" y="1461"/>
                    </a:cubicBezTo>
                    <a:cubicBezTo>
                      <a:pt x="199" y="1460"/>
                      <a:pt x="213" y="1447"/>
                      <a:pt x="211" y="1440"/>
                    </a:cubicBezTo>
                    <a:cubicBezTo>
                      <a:pt x="211" y="1440"/>
                      <a:pt x="201" y="1447"/>
                      <a:pt x="201" y="1447"/>
                    </a:cubicBezTo>
                    <a:cubicBezTo>
                      <a:pt x="193" y="1449"/>
                      <a:pt x="199" y="1460"/>
                      <a:pt x="188" y="1461"/>
                    </a:cubicBezTo>
                    <a:cubicBezTo>
                      <a:pt x="184" y="1461"/>
                      <a:pt x="189" y="1458"/>
                      <a:pt x="189" y="1456"/>
                    </a:cubicBezTo>
                    <a:cubicBezTo>
                      <a:pt x="187" y="1451"/>
                      <a:pt x="188" y="1450"/>
                      <a:pt x="188" y="1449"/>
                    </a:cubicBezTo>
                    <a:cubicBezTo>
                      <a:pt x="185" y="1446"/>
                      <a:pt x="181" y="1448"/>
                      <a:pt x="177" y="1448"/>
                    </a:cubicBezTo>
                    <a:cubicBezTo>
                      <a:pt x="177" y="1448"/>
                      <a:pt x="177" y="1448"/>
                      <a:pt x="177" y="1448"/>
                    </a:cubicBezTo>
                    <a:cubicBezTo>
                      <a:pt x="177" y="1448"/>
                      <a:pt x="177" y="1448"/>
                      <a:pt x="177" y="1448"/>
                    </a:cubicBezTo>
                    <a:cubicBezTo>
                      <a:pt x="177" y="1448"/>
                      <a:pt x="177" y="1448"/>
                      <a:pt x="176" y="1448"/>
                    </a:cubicBezTo>
                    <a:cubicBezTo>
                      <a:pt x="175" y="1448"/>
                      <a:pt x="174" y="1448"/>
                      <a:pt x="173" y="1447"/>
                    </a:cubicBezTo>
                    <a:cubicBezTo>
                      <a:pt x="170" y="1444"/>
                      <a:pt x="177" y="1444"/>
                      <a:pt x="177" y="1444"/>
                    </a:cubicBezTo>
                    <a:cubicBezTo>
                      <a:pt x="179" y="1442"/>
                      <a:pt x="169" y="1438"/>
                      <a:pt x="168" y="1436"/>
                    </a:cubicBezTo>
                    <a:cubicBezTo>
                      <a:pt x="167" y="1433"/>
                      <a:pt x="181" y="1427"/>
                      <a:pt x="179" y="1425"/>
                    </a:cubicBezTo>
                    <a:cubicBezTo>
                      <a:pt x="177" y="1423"/>
                      <a:pt x="161" y="1411"/>
                      <a:pt x="165" y="1406"/>
                    </a:cubicBezTo>
                    <a:cubicBezTo>
                      <a:pt x="166" y="1404"/>
                      <a:pt x="174" y="1408"/>
                      <a:pt x="175" y="1405"/>
                    </a:cubicBezTo>
                    <a:cubicBezTo>
                      <a:pt x="175" y="1403"/>
                      <a:pt x="170" y="1404"/>
                      <a:pt x="169" y="1403"/>
                    </a:cubicBezTo>
                    <a:cubicBezTo>
                      <a:pt x="165" y="1398"/>
                      <a:pt x="180" y="1400"/>
                      <a:pt x="173" y="1396"/>
                    </a:cubicBezTo>
                    <a:cubicBezTo>
                      <a:pt x="170" y="1394"/>
                      <a:pt x="162" y="1379"/>
                      <a:pt x="163" y="1377"/>
                    </a:cubicBezTo>
                    <a:cubicBezTo>
                      <a:pt x="164" y="1377"/>
                      <a:pt x="169" y="1380"/>
                      <a:pt x="170" y="1380"/>
                    </a:cubicBezTo>
                    <a:cubicBezTo>
                      <a:pt x="173" y="1381"/>
                      <a:pt x="177" y="1381"/>
                      <a:pt x="179" y="1378"/>
                    </a:cubicBezTo>
                    <a:cubicBezTo>
                      <a:pt x="185" y="1370"/>
                      <a:pt x="164" y="1370"/>
                      <a:pt x="186" y="1357"/>
                    </a:cubicBezTo>
                    <a:cubicBezTo>
                      <a:pt x="188" y="1356"/>
                      <a:pt x="184" y="1352"/>
                      <a:pt x="183" y="1352"/>
                    </a:cubicBezTo>
                    <a:cubicBezTo>
                      <a:pt x="175" y="1351"/>
                      <a:pt x="186" y="1345"/>
                      <a:pt x="186" y="1341"/>
                    </a:cubicBezTo>
                    <a:cubicBezTo>
                      <a:pt x="186" y="1334"/>
                      <a:pt x="178" y="1332"/>
                      <a:pt x="176" y="1327"/>
                    </a:cubicBezTo>
                    <a:cubicBezTo>
                      <a:pt x="175" y="1325"/>
                      <a:pt x="185" y="1328"/>
                      <a:pt x="187" y="1327"/>
                    </a:cubicBezTo>
                    <a:cubicBezTo>
                      <a:pt x="191" y="1323"/>
                      <a:pt x="174" y="1316"/>
                      <a:pt x="174" y="1316"/>
                    </a:cubicBezTo>
                    <a:cubicBezTo>
                      <a:pt x="174" y="1315"/>
                      <a:pt x="189" y="1319"/>
                      <a:pt x="189" y="1316"/>
                    </a:cubicBezTo>
                    <a:cubicBezTo>
                      <a:pt x="190" y="1312"/>
                      <a:pt x="175" y="1308"/>
                      <a:pt x="177" y="1305"/>
                    </a:cubicBezTo>
                    <a:cubicBezTo>
                      <a:pt x="181" y="1298"/>
                      <a:pt x="201" y="1318"/>
                      <a:pt x="200" y="1310"/>
                    </a:cubicBezTo>
                    <a:cubicBezTo>
                      <a:pt x="200" y="1309"/>
                      <a:pt x="197" y="1307"/>
                      <a:pt x="197" y="1307"/>
                    </a:cubicBezTo>
                    <a:cubicBezTo>
                      <a:pt x="180" y="1294"/>
                      <a:pt x="188" y="1284"/>
                      <a:pt x="182" y="1280"/>
                    </a:cubicBezTo>
                    <a:cubicBezTo>
                      <a:pt x="181" y="1279"/>
                      <a:pt x="179" y="1278"/>
                      <a:pt x="179" y="1277"/>
                    </a:cubicBezTo>
                    <a:cubicBezTo>
                      <a:pt x="176" y="1273"/>
                      <a:pt x="176" y="1252"/>
                      <a:pt x="170" y="1250"/>
                    </a:cubicBezTo>
                    <a:cubicBezTo>
                      <a:pt x="166" y="1248"/>
                      <a:pt x="159" y="1246"/>
                      <a:pt x="158" y="1243"/>
                    </a:cubicBezTo>
                    <a:cubicBezTo>
                      <a:pt x="153" y="1225"/>
                      <a:pt x="170" y="1218"/>
                      <a:pt x="170" y="1202"/>
                    </a:cubicBezTo>
                    <a:cubicBezTo>
                      <a:pt x="170" y="1200"/>
                      <a:pt x="167" y="1205"/>
                      <a:pt x="165" y="1206"/>
                    </a:cubicBezTo>
                    <a:cubicBezTo>
                      <a:pt x="164" y="1207"/>
                      <a:pt x="166" y="1199"/>
                      <a:pt x="166" y="1197"/>
                    </a:cubicBezTo>
                    <a:cubicBezTo>
                      <a:pt x="168" y="1187"/>
                      <a:pt x="163" y="1191"/>
                      <a:pt x="160" y="1187"/>
                    </a:cubicBezTo>
                    <a:cubicBezTo>
                      <a:pt x="159" y="1186"/>
                      <a:pt x="163" y="1181"/>
                      <a:pt x="160" y="1180"/>
                    </a:cubicBezTo>
                    <a:cubicBezTo>
                      <a:pt x="158" y="1180"/>
                      <a:pt x="155" y="1190"/>
                      <a:pt x="156" y="1191"/>
                    </a:cubicBezTo>
                    <a:cubicBezTo>
                      <a:pt x="156" y="1194"/>
                      <a:pt x="153" y="1187"/>
                      <a:pt x="154" y="1185"/>
                    </a:cubicBezTo>
                    <a:cubicBezTo>
                      <a:pt x="157" y="1177"/>
                      <a:pt x="151" y="1182"/>
                      <a:pt x="148" y="1181"/>
                    </a:cubicBezTo>
                    <a:cubicBezTo>
                      <a:pt x="147" y="1181"/>
                      <a:pt x="150" y="1175"/>
                      <a:pt x="150" y="1174"/>
                    </a:cubicBezTo>
                    <a:cubicBezTo>
                      <a:pt x="151" y="1169"/>
                      <a:pt x="147" y="1164"/>
                      <a:pt x="148" y="1160"/>
                    </a:cubicBezTo>
                    <a:cubicBezTo>
                      <a:pt x="148" y="1157"/>
                      <a:pt x="155" y="1155"/>
                      <a:pt x="155" y="1154"/>
                    </a:cubicBezTo>
                    <a:cubicBezTo>
                      <a:pt x="155" y="1150"/>
                      <a:pt x="142" y="1157"/>
                      <a:pt x="142" y="1152"/>
                    </a:cubicBezTo>
                    <a:cubicBezTo>
                      <a:pt x="142" y="1143"/>
                      <a:pt x="153" y="1116"/>
                      <a:pt x="158" y="1112"/>
                    </a:cubicBezTo>
                    <a:cubicBezTo>
                      <a:pt x="161" y="1110"/>
                      <a:pt x="167" y="1118"/>
                      <a:pt x="170" y="1113"/>
                    </a:cubicBezTo>
                    <a:cubicBezTo>
                      <a:pt x="177" y="1103"/>
                      <a:pt x="171" y="1094"/>
                      <a:pt x="176" y="1087"/>
                    </a:cubicBezTo>
                    <a:cubicBezTo>
                      <a:pt x="178" y="1082"/>
                      <a:pt x="197" y="1091"/>
                      <a:pt x="198" y="1089"/>
                    </a:cubicBezTo>
                    <a:cubicBezTo>
                      <a:pt x="198" y="1087"/>
                      <a:pt x="177" y="1069"/>
                      <a:pt x="181" y="1062"/>
                    </a:cubicBezTo>
                    <a:cubicBezTo>
                      <a:pt x="184" y="1055"/>
                      <a:pt x="199" y="1069"/>
                      <a:pt x="204" y="1063"/>
                    </a:cubicBezTo>
                    <a:cubicBezTo>
                      <a:pt x="205" y="1062"/>
                      <a:pt x="200" y="1062"/>
                      <a:pt x="200" y="1061"/>
                    </a:cubicBezTo>
                    <a:cubicBezTo>
                      <a:pt x="197" y="1059"/>
                      <a:pt x="208" y="1057"/>
                      <a:pt x="210" y="1057"/>
                    </a:cubicBezTo>
                    <a:cubicBezTo>
                      <a:pt x="220" y="1053"/>
                      <a:pt x="212" y="1069"/>
                      <a:pt x="223" y="1072"/>
                    </a:cubicBezTo>
                    <a:cubicBezTo>
                      <a:pt x="228" y="1074"/>
                      <a:pt x="223" y="1060"/>
                      <a:pt x="228" y="1058"/>
                    </a:cubicBezTo>
                    <a:cubicBezTo>
                      <a:pt x="230" y="1057"/>
                      <a:pt x="254" y="1055"/>
                      <a:pt x="256" y="1052"/>
                    </a:cubicBezTo>
                    <a:cubicBezTo>
                      <a:pt x="268" y="1040"/>
                      <a:pt x="236" y="1032"/>
                      <a:pt x="242" y="1024"/>
                    </a:cubicBezTo>
                    <a:cubicBezTo>
                      <a:pt x="244" y="1022"/>
                      <a:pt x="259" y="1031"/>
                      <a:pt x="261" y="1031"/>
                    </a:cubicBezTo>
                    <a:cubicBezTo>
                      <a:pt x="263" y="1032"/>
                      <a:pt x="258" y="1029"/>
                      <a:pt x="257" y="1027"/>
                    </a:cubicBezTo>
                    <a:cubicBezTo>
                      <a:pt x="253" y="1024"/>
                      <a:pt x="246" y="1020"/>
                      <a:pt x="251" y="1015"/>
                    </a:cubicBezTo>
                    <a:cubicBezTo>
                      <a:pt x="254" y="1012"/>
                      <a:pt x="262" y="1026"/>
                      <a:pt x="262" y="1026"/>
                    </a:cubicBezTo>
                    <a:cubicBezTo>
                      <a:pt x="269" y="1023"/>
                      <a:pt x="273" y="993"/>
                      <a:pt x="278" y="988"/>
                    </a:cubicBezTo>
                    <a:cubicBezTo>
                      <a:pt x="283" y="983"/>
                      <a:pt x="291" y="1001"/>
                      <a:pt x="293" y="1001"/>
                    </a:cubicBezTo>
                    <a:cubicBezTo>
                      <a:pt x="309" y="996"/>
                      <a:pt x="303" y="978"/>
                      <a:pt x="306" y="974"/>
                    </a:cubicBezTo>
                    <a:cubicBezTo>
                      <a:pt x="311" y="970"/>
                      <a:pt x="312" y="983"/>
                      <a:pt x="315" y="980"/>
                    </a:cubicBezTo>
                    <a:cubicBezTo>
                      <a:pt x="317" y="979"/>
                      <a:pt x="314" y="970"/>
                      <a:pt x="321" y="966"/>
                    </a:cubicBezTo>
                    <a:cubicBezTo>
                      <a:pt x="326" y="963"/>
                      <a:pt x="345" y="964"/>
                      <a:pt x="352" y="957"/>
                    </a:cubicBezTo>
                    <a:cubicBezTo>
                      <a:pt x="356" y="952"/>
                      <a:pt x="344" y="941"/>
                      <a:pt x="349" y="937"/>
                    </a:cubicBezTo>
                    <a:cubicBezTo>
                      <a:pt x="353" y="934"/>
                      <a:pt x="364" y="944"/>
                      <a:pt x="369" y="940"/>
                    </a:cubicBezTo>
                    <a:cubicBezTo>
                      <a:pt x="373" y="938"/>
                      <a:pt x="367" y="934"/>
                      <a:pt x="367" y="932"/>
                    </a:cubicBezTo>
                    <a:cubicBezTo>
                      <a:pt x="365" y="929"/>
                      <a:pt x="387" y="909"/>
                      <a:pt x="391" y="905"/>
                    </a:cubicBezTo>
                    <a:cubicBezTo>
                      <a:pt x="393" y="903"/>
                      <a:pt x="397" y="909"/>
                      <a:pt x="399" y="907"/>
                    </a:cubicBezTo>
                    <a:cubicBezTo>
                      <a:pt x="399" y="907"/>
                      <a:pt x="398" y="905"/>
                      <a:pt x="398" y="904"/>
                    </a:cubicBezTo>
                    <a:cubicBezTo>
                      <a:pt x="391" y="886"/>
                      <a:pt x="428" y="874"/>
                      <a:pt x="435" y="865"/>
                    </a:cubicBezTo>
                    <a:cubicBezTo>
                      <a:pt x="439" y="859"/>
                      <a:pt x="446" y="839"/>
                      <a:pt x="456" y="828"/>
                    </a:cubicBezTo>
                    <a:cubicBezTo>
                      <a:pt x="457" y="826"/>
                      <a:pt x="450" y="826"/>
                      <a:pt x="452" y="823"/>
                    </a:cubicBezTo>
                    <a:cubicBezTo>
                      <a:pt x="456" y="820"/>
                      <a:pt x="460" y="826"/>
                      <a:pt x="463" y="826"/>
                    </a:cubicBezTo>
                    <a:cubicBezTo>
                      <a:pt x="467" y="826"/>
                      <a:pt x="465" y="817"/>
                      <a:pt x="469" y="816"/>
                    </a:cubicBezTo>
                    <a:cubicBezTo>
                      <a:pt x="475" y="814"/>
                      <a:pt x="497" y="806"/>
                      <a:pt x="502" y="807"/>
                    </a:cubicBezTo>
                    <a:cubicBezTo>
                      <a:pt x="513" y="809"/>
                      <a:pt x="509" y="827"/>
                      <a:pt x="523" y="820"/>
                    </a:cubicBezTo>
                    <a:cubicBezTo>
                      <a:pt x="539" y="814"/>
                      <a:pt x="509" y="804"/>
                      <a:pt x="510" y="799"/>
                    </a:cubicBezTo>
                    <a:cubicBezTo>
                      <a:pt x="513" y="788"/>
                      <a:pt x="528" y="805"/>
                      <a:pt x="532" y="801"/>
                    </a:cubicBezTo>
                    <a:cubicBezTo>
                      <a:pt x="543" y="792"/>
                      <a:pt x="514" y="777"/>
                      <a:pt x="512" y="776"/>
                    </a:cubicBezTo>
                    <a:cubicBezTo>
                      <a:pt x="509" y="772"/>
                      <a:pt x="516" y="769"/>
                      <a:pt x="517" y="768"/>
                    </a:cubicBezTo>
                    <a:cubicBezTo>
                      <a:pt x="524" y="761"/>
                      <a:pt x="521" y="746"/>
                      <a:pt x="518" y="738"/>
                    </a:cubicBezTo>
                    <a:cubicBezTo>
                      <a:pt x="518" y="738"/>
                      <a:pt x="517" y="737"/>
                      <a:pt x="517" y="736"/>
                    </a:cubicBezTo>
                    <a:cubicBezTo>
                      <a:pt x="520" y="732"/>
                      <a:pt x="528" y="731"/>
                      <a:pt x="525" y="721"/>
                    </a:cubicBezTo>
                    <a:cubicBezTo>
                      <a:pt x="522" y="712"/>
                      <a:pt x="486" y="696"/>
                      <a:pt x="476" y="694"/>
                    </a:cubicBezTo>
                    <a:cubicBezTo>
                      <a:pt x="472" y="693"/>
                      <a:pt x="466" y="701"/>
                      <a:pt x="464" y="697"/>
                    </a:cubicBezTo>
                    <a:cubicBezTo>
                      <a:pt x="461" y="694"/>
                      <a:pt x="451" y="681"/>
                      <a:pt x="454" y="674"/>
                    </a:cubicBezTo>
                    <a:cubicBezTo>
                      <a:pt x="455" y="670"/>
                      <a:pt x="467" y="657"/>
                      <a:pt x="467" y="656"/>
                    </a:cubicBezTo>
                    <a:cubicBezTo>
                      <a:pt x="467" y="656"/>
                      <a:pt x="467" y="655"/>
                      <a:pt x="466" y="655"/>
                    </a:cubicBezTo>
                    <a:cubicBezTo>
                      <a:pt x="461" y="658"/>
                      <a:pt x="456" y="672"/>
                      <a:pt x="451" y="673"/>
                    </a:cubicBezTo>
                    <a:cubicBezTo>
                      <a:pt x="442" y="676"/>
                      <a:pt x="420" y="674"/>
                      <a:pt x="419" y="671"/>
                    </a:cubicBezTo>
                    <a:cubicBezTo>
                      <a:pt x="409" y="636"/>
                      <a:pt x="373" y="619"/>
                      <a:pt x="373" y="580"/>
                    </a:cubicBezTo>
                    <a:cubicBezTo>
                      <a:pt x="373" y="562"/>
                      <a:pt x="388" y="567"/>
                      <a:pt x="394" y="554"/>
                    </a:cubicBezTo>
                    <a:cubicBezTo>
                      <a:pt x="397" y="547"/>
                      <a:pt x="391" y="534"/>
                      <a:pt x="395" y="526"/>
                    </a:cubicBezTo>
                    <a:cubicBezTo>
                      <a:pt x="395" y="526"/>
                      <a:pt x="404" y="518"/>
                      <a:pt x="404" y="518"/>
                    </a:cubicBezTo>
                    <a:cubicBezTo>
                      <a:pt x="407" y="498"/>
                      <a:pt x="364" y="482"/>
                      <a:pt x="365" y="462"/>
                    </a:cubicBezTo>
                    <a:cubicBezTo>
                      <a:pt x="366" y="453"/>
                      <a:pt x="394" y="432"/>
                      <a:pt x="383" y="423"/>
                    </a:cubicBezTo>
                    <a:cubicBezTo>
                      <a:pt x="374" y="415"/>
                      <a:pt x="359" y="424"/>
                      <a:pt x="353" y="415"/>
                    </a:cubicBezTo>
                    <a:cubicBezTo>
                      <a:pt x="349" y="408"/>
                      <a:pt x="362" y="402"/>
                      <a:pt x="364" y="397"/>
                    </a:cubicBezTo>
                    <a:cubicBezTo>
                      <a:pt x="368" y="383"/>
                      <a:pt x="350" y="365"/>
                      <a:pt x="359" y="350"/>
                    </a:cubicBezTo>
                    <a:cubicBezTo>
                      <a:pt x="362" y="345"/>
                      <a:pt x="370" y="346"/>
                      <a:pt x="374" y="342"/>
                    </a:cubicBezTo>
                    <a:cubicBezTo>
                      <a:pt x="381" y="335"/>
                      <a:pt x="359" y="329"/>
                      <a:pt x="353" y="321"/>
                    </a:cubicBezTo>
                    <a:cubicBezTo>
                      <a:pt x="346" y="314"/>
                      <a:pt x="345" y="308"/>
                      <a:pt x="335" y="310"/>
                    </a:cubicBezTo>
                    <a:cubicBezTo>
                      <a:pt x="333" y="310"/>
                      <a:pt x="330" y="313"/>
                      <a:pt x="328" y="311"/>
                    </a:cubicBezTo>
                    <a:cubicBezTo>
                      <a:pt x="327" y="309"/>
                      <a:pt x="329" y="297"/>
                      <a:pt x="325" y="293"/>
                    </a:cubicBezTo>
                    <a:cubicBezTo>
                      <a:pt x="299" y="262"/>
                      <a:pt x="260" y="273"/>
                      <a:pt x="230" y="256"/>
                    </a:cubicBezTo>
                    <a:cubicBezTo>
                      <a:pt x="218" y="249"/>
                      <a:pt x="134" y="197"/>
                      <a:pt x="128" y="190"/>
                    </a:cubicBezTo>
                    <a:cubicBezTo>
                      <a:pt x="118" y="180"/>
                      <a:pt x="131" y="188"/>
                      <a:pt x="131" y="182"/>
                    </a:cubicBezTo>
                    <a:cubicBezTo>
                      <a:pt x="129" y="175"/>
                      <a:pt x="111" y="170"/>
                      <a:pt x="103" y="166"/>
                    </a:cubicBezTo>
                    <a:cubicBezTo>
                      <a:pt x="101" y="165"/>
                      <a:pt x="99" y="165"/>
                      <a:pt x="99" y="164"/>
                    </a:cubicBezTo>
                    <a:cubicBezTo>
                      <a:pt x="100" y="149"/>
                      <a:pt x="138" y="170"/>
                      <a:pt x="142" y="169"/>
                    </a:cubicBezTo>
                    <a:cubicBezTo>
                      <a:pt x="153" y="166"/>
                      <a:pt x="140" y="149"/>
                      <a:pt x="139" y="145"/>
                    </a:cubicBezTo>
                    <a:cubicBezTo>
                      <a:pt x="139" y="137"/>
                      <a:pt x="157" y="123"/>
                      <a:pt x="165" y="121"/>
                    </a:cubicBezTo>
                    <a:cubicBezTo>
                      <a:pt x="189" y="118"/>
                      <a:pt x="248" y="175"/>
                      <a:pt x="257" y="198"/>
                    </a:cubicBezTo>
                    <a:cubicBezTo>
                      <a:pt x="260" y="205"/>
                      <a:pt x="257" y="214"/>
                      <a:pt x="261" y="219"/>
                    </a:cubicBezTo>
                    <a:cubicBezTo>
                      <a:pt x="263" y="221"/>
                      <a:pt x="266" y="219"/>
                      <a:pt x="269" y="220"/>
                    </a:cubicBezTo>
                    <a:cubicBezTo>
                      <a:pt x="283" y="220"/>
                      <a:pt x="308" y="216"/>
                      <a:pt x="321" y="222"/>
                    </a:cubicBezTo>
                    <a:cubicBezTo>
                      <a:pt x="321" y="222"/>
                      <a:pt x="333" y="232"/>
                      <a:pt x="333" y="232"/>
                    </a:cubicBezTo>
                    <a:cubicBezTo>
                      <a:pt x="338" y="234"/>
                      <a:pt x="372" y="223"/>
                      <a:pt x="377" y="219"/>
                    </a:cubicBezTo>
                    <a:cubicBezTo>
                      <a:pt x="382" y="216"/>
                      <a:pt x="385" y="202"/>
                      <a:pt x="391" y="201"/>
                    </a:cubicBezTo>
                    <a:cubicBezTo>
                      <a:pt x="396" y="199"/>
                      <a:pt x="456" y="220"/>
                      <a:pt x="465" y="224"/>
                    </a:cubicBezTo>
                    <a:cubicBezTo>
                      <a:pt x="468" y="226"/>
                      <a:pt x="485" y="244"/>
                      <a:pt x="486" y="243"/>
                    </a:cubicBezTo>
                    <a:cubicBezTo>
                      <a:pt x="491" y="237"/>
                      <a:pt x="496" y="238"/>
                      <a:pt x="502" y="232"/>
                    </a:cubicBezTo>
                    <a:cubicBezTo>
                      <a:pt x="513" y="222"/>
                      <a:pt x="505" y="199"/>
                      <a:pt x="527" y="193"/>
                    </a:cubicBezTo>
                    <a:cubicBezTo>
                      <a:pt x="540" y="190"/>
                      <a:pt x="562" y="192"/>
                      <a:pt x="566" y="172"/>
                    </a:cubicBezTo>
                    <a:cubicBezTo>
                      <a:pt x="567" y="163"/>
                      <a:pt x="557" y="151"/>
                      <a:pt x="557" y="143"/>
                    </a:cubicBezTo>
                    <a:cubicBezTo>
                      <a:pt x="556" y="129"/>
                      <a:pt x="563" y="124"/>
                      <a:pt x="567" y="113"/>
                    </a:cubicBezTo>
                    <a:cubicBezTo>
                      <a:pt x="570" y="107"/>
                      <a:pt x="565" y="92"/>
                      <a:pt x="569" y="87"/>
                    </a:cubicBezTo>
                    <a:cubicBezTo>
                      <a:pt x="575" y="79"/>
                      <a:pt x="578" y="65"/>
                      <a:pt x="581" y="63"/>
                    </a:cubicBezTo>
                    <a:cubicBezTo>
                      <a:pt x="585" y="58"/>
                      <a:pt x="620" y="28"/>
                      <a:pt x="624" y="26"/>
                    </a:cubicBezTo>
                    <a:cubicBezTo>
                      <a:pt x="643" y="14"/>
                      <a:pt x="667" y="33"/>
                      <a:pt x="686" y="27"/>
                    </a:cubicBezTo>
                    <a:cubicBezTo>
                      <a:pt x="714" y="18"/>
                      <a:pt x="723" y="0"/>
                      <a:pt x="755" y="4"/>
                    </a:cubicBezTo>
                    <a:cubicBezTo>
                      <a:pt x="788" y="57"/>
                      <a:pt x="865" y="46"/>
                      <a:pt x="876" y="95"/>
                    </a:cubicBezTo>
                    <a:cubicBezTo>
                      <a:pt x="880" y="110"/>
                      <a:pt x="794" y="148"/>
                      <a:pt x="845" y="167"/>
                    </a:cubicBezTo>
                    <a:cubicBezTo>
                      <a:pt x="826" y="176"/>
                      <a:pt x="797" y="190"/>
                      <a:pt x="799" y="193"/>
                    </a:cubicBezTo>
                    <a:cubicBezTo>
                      <a:pt x="808" y="201"/>
                      <a:pt x="829" y="182"/>
                      <a:pt x="832" y="203"/>
                    </a:cubicBezTo>
                    <a:cubicBezTo>
                      <a:pt x="836" y="233"/>
                      <a:pt x="792" y="222"/>
                      <a:pt x="813" y="274"/>
                    </a:cubicBezTo>
                    <a:cubicBezTo>
                      <a:pt x="815" y="281"/>
                      <a:pt x="818" y="296"/>
                      <a:pt x="823" y="301"/>
                    </a:cubicBezTo>
                    <a:cubicBezTo>
                      <a:pt x="837" y="313"/>
                      <a:pt x="866" y="308"/>
                      <a:pt x="881" y="319"/>
                    </a:cubicBezTo>
                    <a:cubicBezTo>
                      <a:pt x="894" y="328"/>
                      <a:pt x="900" y="350"/>
                      <a:pt x="912" y="361"/>
                    </a:cubicBezTo>
                    <a:cubicBezTo>
                      <a:pt x="918" y="366"/>
                      <a:pt x="938" y="371"/>
                      <a:pt x="942" y="379"/>
                    </a:cubicBezTo>
                    <a:cubicBezTo>
                      <a:pt x="956" y="408"/>
                      <a:pt x="845" y="470"/>
                      <a:pt x="856" y="506"/>
                    </a:cubicBezTo>
                    <a:cubicBezTo>
                      <a:pt x="859" y="518"/>
                      <a:pt x="875" y="526"/>
                      <a:pt x="881" y="536"/>
                    </a:cubicBezTo>
                    <a:cubicBezTo>
                      <a:pt x="896" y="563"/>
                      <a:pt x="930" y="619"/>
                      <a:pt x="938" y="647"/>
                    </a:cubicBezTo>
                    <a:cubicBezTo>
                      <a:pt x="940" y="652"/>
                      <a:pt x="956" y="689"/>
                      <a:pt x="949" y="692"/>
                    </a:cubicBezTo>
                    <a:cubicBezTo>
                      <a:pt x="944" y="695"/>
                      <a:pt x="921" y="687"/>
                      <a:pt x="915" y="695"/>
                    </a:cubicBezTo>
                    <a:cubicBezTo>
                      <a:pt x="912" y="699"/>
                      <a:pt x="922" y="701"/>
                      <a:pt x="925" y="705"/>
                    </a:cubicBezTo>
                    <a:cubicBezTo>
                      <a:pt x="930" y="711"/>
                      <a:pt x="917" y="715"/>
                      <a:pt x="917" y="715"/>
                    </a:cubicBezTo>
                    <a:cubicBezTo>
                      <a:pt x="915" y="717"/>
                      <a:pt x="917" y="719"/>
                      <a:pt x="917" y="722"/>
                    </a:cubicBezTo>
                    <a:cubicBezTo>
                      <a:pt x="917" y="726"/>
                      <a:pt x="917" y="730"/>
                      <a:pt x="917" y="734"/>
                    </a:cubicBezTo>
                    <a:cubicBezTo>
                      <a:pt x="917" y="740"/>
                      <a:pt x="899" y="755"/>
                      <a:pt x="905" y="758"/>
                    </a:cubicBezTo>
                    <a:cubicBezTo>
                      <a:pt x="917" y="765"/>
                      <a:pt x="930" y="751"/>
                      <a:pt x="927" y="773"/>
                    </a:cubicBezTo>
                    <a:cubicBezTo>
                      <a:pt x="925" y="784"/>
                      <a:pt x="890" y="772"/>
                      <a:pt x="908" y="806"/>
                    </a:cubicBezTo>
                    <a:cubicBezTo>
                      <a:pt x="921" y="831"/>
                      <a:pt x="949" y="818"/>
                      <a:pt x="958" y="844"/>
                    </a:cubicBezTo>
                    <a:cubicBezTo>
                      <a:pt x="961" y="852"/>
                      <a:pt x="939" y="853"/>
                      <a:pt x="937" y="856"/>
                    </a:cubicBezTo>
                    <a:cubicBezTo>
                      <a:pt x="931" y="868"/>
                      <a:pt x="943" y="866"/>
                      <a:pt x="946" y="872"/>
                    </a:cubicBezTo>
                    <a:cubicBezTo>
                      <a:pt x="946" y="872"/>
                      <a:pt x="943" y="884"/>
                      <a:pt x="943" y="884"/>
                    </a:cubicBezTo>
                    <a:cubicBezTo>
                      <a:pt x="949" y="902"/>
                      <a:pt x="991" y="889"/>
                      <a:pt x="994" y="932"/>
                    </a:cubicBezTo>
                    <a:cubicBezTo>
                      <a:pt x="995" y="951"/>
                      <a:pt x="941" y="976"/>
                      <a:pt x="939" y="981"/>
                    </a:cubicBezTo>
                    <a:cubicBezTo>
                      <a:pt x="937" y="987"/>
                      <a:pt x="972" y="1013"/>
                      <a:pt x="977" y="1017"/>
                    </a:cubicBezTo>
                    <a:cubicBezTo>
                      <a:pt x="997" y="1034"/>
                      <a:pt x="1025" y="1041"/>
                      <a:pt x="1046" y="1058"/>
                    </a:cubicBezTo>
                    <a:cubicBezTo>
                      <a:pt x="1054" y="1065"/>
                      <a:pt x="1051" y="1075"/>
                      <a:pt x="1059" y="1083"/>
                    </a:cubicBezTo>
                    <a:cubicBezTo>
                      <a:pt x="1063" y="1088"/>
                      <a:pt x="1078" y="1099"/>
                      <a:pt x="1080" y="1105"/>
                    </a:cubicBezTo>
                    <a:cubicBezTo>
                      <a:pt x="1081" y="1109"/>
                      <a:pt x="1068" y="1124"/>
                      <a:pt x="1067" y="1127"/>
                    </a:cubicBezTo>
                    <a:cubicBezTo>
                      <a:pt x="1048" y="1167"/>
                      <a:pt x="1035" y="1180"/>
                      <a:pt x="1004" y="1210"/>
                    </a:cubicBezTo>
                    <a:cubicBezTo>
                      <a:pt x="986" y="1227"/>
                      <a:pt x="969" y="1245"/>
                      <a:pt x="952" y="1263"/>
                    </a:cubicBezTo>
                    <a:cubicBezTo>
                      <a:pt x="950" y="1260"/>
                      <a:pt x="948" y="1258"/>
                      <a:pt x="946" y="1257"/>
                    </a:cubicBezTo>
                    <a:cubicBezTo>
                      <a:pt x="946" y="1257"/>
                      <a:pt x="940" y="1246"/>
                      <a:pt x="939" y="1244"/>
                    </a:cubicBezTo>
                    <a:cubicBezTo>
                      <a:pt x="939" y="1243"/>
                      <a:pt x="939" y="1243"/>
                      <a:pt x="939" y="1243"/>
                    </a:cubicBezTo>
                    <a:cubicBezTo>
                      <a:pt x="937" y="1239"/>
                      <a:pt x="911" y="1220"/>
                      <a:pt x="910" y="1226"/>
                    </a:cubicBezTo>
                    <a:cubicBezTo>
                      <a:pt x="909" y="1231"/>
                      <a:pt x="940" y="1245"/>
                      <a:pt x="941" y="1254"/>
                    </a:cubicBezTo>
                    <a:cubicBezTo>
                      <a:pt x="942" y="1256"/>
                      <a:pt x="935" y="1253"/>
                      <a:pt x="934" y="1254"/>
                    </a:cubicBezTo>
                    <a:cubicBezTo>
                      <a:pt x="930" y="1254"/>
                      <a:pt x="925" y="1274"/>
                      <a:pt x="926" y="1275"/>
                    </a:cubicBezTo>
                    <a:cubicBezTo>
                      <a:pt x="934" y="1286"/>
                      <a:pt x="936" y="1269"/>
                      <a:pt x="940" y="1269"/>
                    </a:cubicBezTo>
                    <a:cubicBezTo>
                      <a:pt x="942" y="1269"/>
                      <a:pt x="943" y="1271"/>
                      <a:pt x="942" y="1273"/>
                    </a:cubicBezTo>
                    <a:cubicBezTo>
                      <a:pt x="902" y="1314"/>
                      <a:pt x="862" y="1356"/>
                      <a:pt x="817" y="1391"/>
                    </a:cubicBezTo>
                    <a:cubicBezTo>
                      <a:pt x="793" y="1409"/>
                      <a:pt x="761" y="1427"/>
                      <a:pt x="743" y="1451"/>
                    </a:cubicBezTo>
                    <a:close/>
                    <a:moveTo>
                      <a:pt x="995" y="1122"/>
                    </a:moveTo>
                    <a:cubicBezTo>
                      <a:pt x="995" y="1122"/>
                      <a:pt x="996" y="1123"/>
                      <a:pt x="997" y="1124"/>
                    </a:cubicBezTo>
                    <a:cubicBezTo>
                      <a:pt x="997" y="1125"/>
                      <a:pt x="997" y="1125"/>
                      <a:pt x="998" y="1125"/>
                    </a:cubicBezTo>
                    <a:cubicBezTo>
                      <a:pt x="998" y="1126"/>
                      <a:pt x="998" y="1125"/>
                      <a:pt x="997" y="1124"/>
                    </a:cubicBezTo>
                    <a:cubicBezTo>
                      <a:pt x="996" y="1122"/>
                      <a:pt x="996" y="1120"/>
                      <a:pt x="995" y="1119"/>
                    </a:cubicBezTo>
                    <a:cubicBezTo>
                      <a:pt x="995" y="1119"/>
                      <a:pt x="994" y="1118"/>
                      <a:pt x="995" y="1118"/>
                    </a:cubicBezTo>
                    <a:cubicBezTo>
                      <a:pt x="996" y="1116"/>
                      <a:pt x="999" y="1116"/>
                      <a:pt x="1001" y="1115"/>
                    </a:cubicBezTo>
                    <a:cubicBezTo>
                      <a:pt x="1006" y="1114"/>
                      <a:pt x="1026" y="1091"/>
                      <a:pt x="1016" y="1085"/>
                    </a:cubicBezTo>
                    <a:cubicBezTo>
                      <a:pt x="1000" y="1074"/>
                      <a:pt x="1003" y="1097"/>
                      <a:pt x="1000" y="1099"/>
                    </a:cubicBezTo>
                    <a:cubicBezTo>
                      <a:pt x="1000" y="1099"/>
                      <a:pt x="985" y="1095"/>
                      <a:pt x="985" y="1101"/>
                    </a:cubicBezTo>
                    <a:cubicBezTo>
                      <a:pt x="985" y="1106"/>
                      <a:pt x="1001" y="1110"/>
                      <a:pt x="995" y="1113"/>
                    </a:cubicBezTo>
                    <a:cubicBezTo>
                      <a:pt x="992" y="1114"/>
                      <a:pt x="986" y="1118"/>
                      <a:pt x="984" y="1121"/>
                    </a:cubicBezTo>
                    <a:cubicBezTo>
                      <a:pt x="986" y="1122"/>
                      <a:pt x="986" y="1122"/>
                      <a:pt x="986" y="1122"/>
                    </a:cubicBezTo>
                    <a:cubicBezTo>
                      <a:pt x="970" y="1137"/>
                      <a:pt x="989" y="1120"/>
                      <a:pt x="995" y="1122"/>
                    </a:cubicBezTo>
                    <a:close/>
                    <a:moveTo>
                      <a:pt x="412" y="371"/>
                    </a:moveTo>
                    <a:cubicBezTo>
                      <a:pt x="412" y="371"/>
                      <a:pt x="412" y="371"/>
                      <a:pt x="412" y="371"/>
                    </a:cubicBezTo>
                    <a:cubicBezTo>
                      <a:pt x="413" y="371"/>
                      <a:pt x="413" y="375"/>
                      <a:pt x="413" y="375"/>
                    </a:cubicBezTo>
                    <a:cubicBezTo>
                      <a:pt x="413" y="375"/>
                      <a:pt x="415" y="373"/>
                      <a:pt x="415" y="373"/>
                    </a:cubicBezTo>
                    <a:cubicBezTo>
                      <a:pt x="425" y="357"/>
                      <a:pt x="410" y="350"/>
                      <a:pt x="412" y="371"/>
                    </a:cubicBezTo>
                    <a:close/>
                    <a:moveTo>
                      <a:pt x="420" y="349"/>
                    </a:moveTo>
                    <a:cubicBezTo>
                      <a:pt x="419" y="347"/>
                      <a:pt x="403" y="340"/>
                      <a:pt x="403" y="344"/>
                    </a:cubicBezTo>
                    <a:cubicBezTo>
                      <a:pt x="403" y="346"/>
                      <a:pt x="409" y="348"/>
                      <a:pt x="410" y="351"/>
                    </a:cubicBezTo>
                    <a:cubicBezTo>
                      <a:pt x="411" y="351"/>
                      <a:pt x="411" y="351"/>
                      <a:pt x="411" y="351"/>
                    </a:cubicBezTo>
                    <a:cubicBezTo>
                      <a:pt x="412" y="353"/>
                      <a:pt x="421" y="353"/>
                      <a:pt x="423" y="351"/>
                    </a:cubicBezTo>
                    <a:cubicBezTo>
                      <a:pt x="423" y="350"/>
                      <a:pt x="421" y="349"/>
                      <a:pt x="420" y="349"/>
                    </a:cubicBezTo>
                    <a:close/>
                    <a:moveTo>
                      <a:pt x="476" y="539"/>
                    </a:moveTo>
                    <a:cubicBezTo>
                      <a:pt x="474" y="536"/>
                      <a:pt x="465" y="529"/>
                      <a:pt x="465" y="531"/>
                    </a:cubicBezTo>
                    <a:cubicBezTo>
                      <a:pt x="464" y="534"/>
                      <a:pt x="460" y="529"/>
                      <a:pt x="459" y="532"/>
                    </a:cubicBezTo>
                    <a:cubicBezTo>
                      <a:pt x="459" y="534"/>
                      <a:pt x="466" y="537"/>
                      <a:pt x="465" y="541"/>
                    </a:cubicBezTo>
                    <a:cubicBezTo>
                      <a:pt x="465" y="542"/>
                      <a:pt x="464" y="543"/>
                      <a:pt x="463" y="544"/>
                    </a:cubicBezTo>
                    <a:cubicBezTo>
                      <a:pt x="461" y="545"/>
                      <a:pt x="459" y="544"/>
                      <a:pt x="458" y="543"/>
                    </a:cubicBezTo>
                    <a:cubicBezTo>
                      <a:pt x="458" y="543"/>
                      <a:pt x="447" y="546"/>
                      <a:pt x="444" y="542"/>
                    </a:cubicBezTo>
                    <a:cubicBezTo>
                      <a:pt x="440" y="539"/>
                      <a:pt x="444" y="527"/>
                      <a:pt x="439" y="527"/>
                    </a:cubicBezTo>
                    <a:cubicBezTo>
                      <a:pt x="435" y="527"/>
                      <a:pt x="441" y="539"/>
                      <a:pt x="437" y="538"/>
                    </a:cubicBezTo>
                    <a:cubicBezTo>
                      <a:pt x="433" y="537"/>
                      <a:pt x="435" y="540"/>
                      <a:pt x="434" y="542"/>
                    </a:cubicBezTo>
                    <a:cubicBezTo>
                      <a:pt x="430" y="549"/>
                      <a:pt x="435" y="559"/>
                      <a:pt x="437" y="562"/>
                    </a:cubicBezTo>
                    <a:cubicBezTo>
                      <a:pt x="437" y="562"/>
                      <a:pt x="437" y="562"/>
                      <a:pt x="437" y="562"/>
                    </a:cubicBezTo>
                    <a:cubicBezTo>
                      <a:pt x="446" y="570"/>
                      <a:pt x="442" y="546"/>
                      <a:pt x="442" y="545"/>
                    </a:cubicBezTo>
                    <a:cubicBezTo>
                      <a:pt x="443" y="544"/>
                      <a:pt x="446" y="546"/>
                      <a:pt x="447" y="546"/>
                    </a:cubicBezTo>
                    <a:cubicBezTo>
                      <a:pt x="452" y="547"/>
                      <a:pt x="464" y="556"/>
                      <a:pt x="467" y="549"/>
                    </a:cubicBezTo>
                    <a:cubicBezTo>
                      <a:pt x="468" y="546"/>
                      <a:pt x="465" y="544"/>
                      <a:pt x="467" y="541"/>
                    </a:cubicBezTo>
                    <a:cubicBezTo>
                      <a:pt x="467" y="540"/>
                      <a:pt x="479" y="544"/>
                      <a:pt x="476" y="539"/>
                    </a:cubicBezTo>
                    <a:close/>
                    <a:moveTo>
                      <a:pt x="207" y="1278"/>
                    </a:moveTo>
                    <a:cubicBezTo>
                      <a:pt x="205" y="1276"/>
                      <a:pt x="203" y="1273"/>
                      <a:pt x="202" y="1270"/>
                    </a:cubicBezTo>
                    <a:cubicBezTo>
                      <a:pt x="202" y="1270"/>
                      <a:pt x="202" y="1270"/>
                      <a:pt x="202" y="1270"/>
                    </a:cubicBezTo>
                    <a:cubicBezTo>
                      <a:pt x="200" y="1267"/>
                      <a:pt x="197" y="1275"/>
                      <a:pt x="201" y="1281"/>
                    </a:cubicBezTo>
                    <a:cubicBezTo>
                      <a:pt x="202" y="1282"/>
                      <a:pt x="228" y="1298"/>
                      <a:pt x="207" y="1278"/>
                    </a:cubicBezTo>
                    <a:close/>
                    <a:moveTo>
                      <a:pt x="257" y="1386"/>
                    </a:moveTo>
                    <a:cubicBezTo>
                      <a:pt x="256" y="1385"/>
                      <a:pt x="256" y="1385"/>
                      <a:pt x="256" y="1385"/>
                    </a:cubicBezTo>
                    <a:cubicBezTo>
                      <a:pt x="254" y="1382"/>
                      <a:pt x="251" y="1380"/>
                      <a:pt x="248" y="1378"/>
                    </a:cubicBezTo>
                    <a:cubicBezTo>
                      <a:pt x="222" y="1363"/>
                      <a:pt x="263" y="1432"/>
                      <a:pt x="257" y="1386"/>
                    </a:cubicBezTo>
                    <a:close/>
                    <a:moveTo>
                      <a:pt x="905" y="1046"/>
                    </a:moveTo>
                    <a:cubicBezTo>
                      <a:pt x="902" y="1046"/>
                      <a:pt x="860" y="1008"/>
                      <a:pt x="856" y="1005"/>
                    </a:cubicBezTo>
                    <a:cubicBezTo>
                      <a:pt x="856" y="1005"/>
                      <a:pt x="855" y="1004"/>
                      <a:pt x="854" y="1004"/>
                    </a:cubicBezTo>
                    <a:cubicBezTo>
                      <a:pt x="847" y="1003"/>
                      <a:pt x="869" y="1019"/>
                      <a:pt x="864" y="1025"/>
                    </a:cubicBezTo>
                    <a:cubicBezTo>
                      <a:pt x="862" y="1029"/>
                      <a:pt x="846" y="1014"/>
                      <a:pt x="845" y="1016"/>
                    </a:cubicBezTo>
                    <a:cubicBezTo>
                      <a:pt x="844" y="1017"/>
                      <a:pt x="849" y="1021"/>
                      <a:pt x="850" y="1021"/>
                    </a:cubicBezTo>
                    <a:cubicBezTo>
                      <a:pt x="857" y="1027"/>
                      <a:pt x="879" y="1053"/>
                      <a:pt x="879" y="1055"/>
                    </a:cubicBezTo>
                    <a:cubicBezTo>
                      <a:pt x="875" y="1075"/>
                      <a:pt x="897" y="1062"/>
                      <a:pt x="902" y="1064"/>
                    </a:cubicBezTo>
                    <a:cubicBezTo>
                      <a:pt x="903" y="1064"/>
                      <a:pt x="903" y="1084"/>
                      <a:pt x="910" y="1074"/>
                    </a:cubicBezTo>
                    <a:cubicBezTo>
                      <a:pt x="911" y="1073"/>
                      <a:pt x="921" y="1066"/>
                      <a:pt x="921" y="1066"/>
                    </a:cubicBezTo>
                    <a:cubicBezTo>
                      <a:pt x="925" y="1072"/>
                      <a:pt x="919" y="1076"/>
                      <a:pt x="920" y="1078"/>
                    </a:cubicBezTo>
                    <a:cubicBezTo>
                      <a:pt x="922" y="1082"/>
                      <a:pt x="946" y="1107"/>
                      <a:pt x="953" y="1109"/>
                    </a:cubicBezTo>
                    <a:cubicBezTo>
                      <a:pt x="954" y="1110"/>
                      <a:pt x="954" y="1110"/>
                      <a:pt x="954" y="1110"/>
                    </a:cubicBezTo>
                    <a:cubicBezTo>
                      <a:pt x="964" y="1110"/>
                      <a:pt x="944" y="1136"/>
                      <a:pt x="944" y="1135"/>
                    </a:cubicBezTo>
                    <a:cubicBezTo>
                      <a:pt x="948" y="1141"/>
                      <a:pt x="959" y="1118"/>
                      <a:pt x="960" y="1117"/>
                    </a:cubicBezTo>
                    <a:cubicBezTo>
                      <a:pt x="962" y="1116"/>
                      <a:pt x="972" y="1131"/>
                      <a:pt x="975" y="1125"/>
                    </a:cubicBezTo>
                    <a:cubicBezTo>
                      <a:pt x="976" y="1123"/>
                      <a:pt x="968" y="1118"/>
                      <a:pt x="967" y="1118"/>
                    </a:cubicBezTo>
                    <a:cubicBezTo>
                      <a:pt x="962" y="1117"/>
                      <a:pt x="937" y="1082"/>
                      <a:pt x="936" y="1069"/>
                    </a:cubicBezTo>
                    <a:cubicBezTo>
                      <a:pt x="935" y="1065"/>
                      <a:pt x="935" y="1050"/>
                      <a:pt x="936" y="1052"/>
                    </a:cubicBezTo>
                    <a:cubicBezTo>
                      <a:pt x="937" y="1055"/>
                      <a:pt x="950" y="1062"/>
                      <a:pt x="942" y="1052"/>
                    </a:cubicBezTo>
                    <a:cubicBezTo>
                      <a:pt x="940" y="1050"/>
                      <a:pt x="938" y="1048"/>
                      <a:pt x="935" y="1047"/>
                    </a:cubicBezTo>
                    <a:cubicBezTo>
                      <a:pt x="924" y="1042"/>
                      <a:pt x="932" y="1047"/>
                      <a:pt x="929" y="1050"/>
                    </a:cubicBezTo>
                    <a:cubicBezTo>
                      <a:pt x="924" y="1053"/>
                      <a:pt x="920" y="1046"/>
                      <a:pt x="905" y="1046"/>
                    </a:cubicBezTo>
                    <a:close/>
                    <a:moveTo>
                      <a:pt x="908" y="1139"/>
                    </a:moveTo>
                    <a:cubicBezTo>
                      <a:pt x="908" y="1140"/>
                      <a:pt x="908" y="1140"/>
                      <a:pt x="908" y="1140"/>
                    </a:cubicBezTo>
                    <a:cubicBezTo>
                      <a:pt x="909" y="1144"/>
                      <a:pt x="916" y="1138"/>
                      <a:pt x="919" y="1137"/>
                    </a:cubicBezTo>
                    <a:cubicBezTo>
                      <a:pt x="936" y="1132"/>
                      <a:pt x="904" y="1087"/>
                      <a:pt x="895" y="1086"/>
                    </a:cubicBezTo>
                    <a:cubicBezTo>
                      <a:pt x="887" y="1085"/>
                      <a:pt x="898" y="1098"/>
                      <a:pt x="900" y="1100"/>
                    </a:cubicBezTo>
                    <a:cubicBezTo>
                      <a:pt x="903" y="1102"/>
                      <a:pt x="906" y="1116"/>
                      <a:pt x="906" y="1118"/>
                    </a:cubicBezTo>
                    <a:cubicBezTo>
                      <a:pt x="905" y="1119"/>
                      <a:pt x="897" y="1115"/>
                      <a:pt x="897" y="1115"/>
                    </a:cubicBezTo>
                    <a:cubicBezTo>
                      <a:pt x="897" y="1117"/>
                      <a:pt x="900" y="1117"/>
                      <a:pt x="901" y="1118"/>
                    </a:cubicBezTo>
                    <a:cubicBezTo>
                      <a:pt x="904" y="1126"/>
                      <a:pt x="894" y="1116"/>
                      <a:pt x="892" y="1114"/>
                    </a:cubicBezTo>
                    <a:cubicBezTo>
                      <a:pt x="891" y="1113"/>
                      <a:pt x="890" y="1106"/>
                      <a:pt x="889" y="1107"/>
                    </a:cubicBezTo>
                    <a:cubicBezTo>
                      <a:pt x="876" y="1115"/>
                      <a:pt x="903" y="1123"/>
                      <a:pt x="904" y="1132"/>
                    </a:cubicBezTo>
                    <a:cubicBezTo>
                      <a:pt x="905" y="1134"/>
                      <a:pt x="907" y="1137"/>
                      <a:pt x="908" y="1139"/>
                    </a:cubicBezTo>
                    <a:close/>
                    <a:moveTo>
                      <a:pt x="900" y="1142"/>
                    </a:moveTo>
                    <a:cubicBezTo>
                      <a:pt x="899" y="1137"/>
                      <a:pt x="894" y="1131"/>
                      <a:pt x="889" y="1133"/>
                    </a:cubicBezTo>
                    <a:cubicBezTo>
                      <a:pt x="886" y="1134"/>
                      <a:pt x="885" y="1143"/>
                      <a:pt x="883" y="1142"/>
                    </a:cubicBezTo>
                    <a:cubicBezTo>
                      <a:pt x="880" y="1140"/>
                      <a:pt x="880" y="1127"/>
                      <a:pt x="879" y="1125"/>
                    </a:cubicBezTo>
                    <a:cubicBezTo>
                      <a:pt x="879" y="1125"/>
                      <a:pt x="879" y="1125"/>
                      <a:pt x="879" y="1125"/>
                    </a:cubicBezTo>
                    <a:cubicBezTo>
                      <a:pt x="876" y="1122"/>
                      <a:pt x="878" y="1121"/>
                      <a:pt x="873" y="1123"/>
                    </a:cubicBezTo>
                    <a:cubicBezTo>
                      <a:pt x="864" y="1129"/>
                      <a:pt x="868" y="1133"/>
                      <a:pt x="873" y="1139"/>
                    </a:cubicBezTo>
                    <a:cubicBezTo>
                      <a:pt x="873" y="1140"/>
                      <a:pt x="861" y="1136"/>
                      <a:pt x="863" y="1140"/>
                    </a:cubicBezTo>
                    <a:cubicBezTo>
                      <a:pt x="865" y="1144"/>
                      <a:pt x="870" y="1146"/>
                      <a:pt x="875" y="1145"/>
                    </a:cubicBezTo>
                    <a:cubicBezTo>
                      <a:pt x="880" y="1144"/>
                      <a:pt x="893" y="1150"/>
                      <a:pt x="892" y="1140"/>
                    </a:cubicBezTo>
                    <a:cubicBezTo>
                      <a:pt x="892" y="1134"/>
                      <a:pt x="901" y="1146"/>
                      <a:pt x="900" y="1142"/>
                    </a:cubicBezTo>
                    <a:close/>
                    <a:moveTo>
                      <a:pt x="818" y="1143"/>
                    </a:moveTo>
                    <a:cubicBezTo>
                      <a:pt x="817" y="1145"/>
                      <a:pt x="810" y="1144"/>
                      <a:pt x="810" y="1144"/>
                    </a:cubicBezTo>
                    <a:cubicBezTo>
                      <a:pt x="810" y="1152"/>
                      <a:pt x="851" y="1166"/>
                      <a:pt x="853" y="1164"/>
                    </a:cubicBezTo>
                    <a:cubicBezTo>
                      <a:pt x="858" y="1162"/>
                      <a:pt x="824" y="1139"/>
                      <a:pt x="824" y="1138"/>
                    </a:cubicBezTo>
                    <a:cubicBezTo>
                      <a:pt x="824" y="1137"/>
                      <a:pt x="820" y="1136"/>
                      <a:pt x="821" y="1135"/>
                    </a:cubicBezTo>
                    <a:cubicBezTo>
                      <a:pt x="821" y="1135"/>
                      <a:pt x="821" y="1132"/>
                      <a:pt x="822" y="1132"/>
                    </a:cubicBezTo>
                    <a:cubicBezTo>
                      <a:pt x="824" y="1130"/>
                      <a:pt x="825" y="1133"/>
                      <a:pt x="827" y="1130"/>
                    </a:cubicBezTo>
                    <a:cubicBezTo>
                      <a:pt x="829" y="1127"/>
                      <a:pt x="831" y="1127"/>
                      <a:pt x="832" y="1126"/>
                    </a:cubicBezTo>
                    <a:cubicBezTo>
                      <a:pt x="837" y="1120"/>
                      <a:pt x="828" y="1120"/>
                      <a:pt x="829" y="1112"/>
                    </a:cubicBezTo>
                    <a:cubicBezTo>
                      <a:pt x="830" y="1110"/>
                      <a:pt x="839" y="1117"/>
                      <a:pt x="840" y="1113"/>
                    </a:cubicBezTo>
                    <a:cubicBezTo>
                      <a:pt x="842" y="1105"/>
                      <a:pt x="830" y="1110"/>
                      <a:pt x="827" y="1109"/>
                    </a:cubicBezTo>
                    <a:cubicBezTo>
                      <a:pt x="826" y="1109"/>
                      <a:pt x="821" y="1105"/>
                      <a:pt x="822" y="1108"/>
                    </a:cubicBezTo>
                    <a:cubicBezTo>
                      <a:pt x="825" y="1122"/>
                      <a:pt x="816" y="1109"/>
                      <a:pt x="820" y="1105"/>
                    </a:cubicBezTo>
                    <a:cubicBezTo>
                      <a:pt x="823" y="1101"/>
                      <a:pt x="813" y="1102"/>
                      <a:pt x="818" y="1098"/>
                    </a:cubicBezTo>
                    <a:cubicBezTo>
                      <a:pt x="819" y="1096"/>
                      <a:pt x="823" y="1102"/>
                      <a:pt x="825" y="1097"/>
                    </a:cubicBezTo>
                    <a:cubicBezTo>
                      <a:pt x="826" y="1097"/>
                      <a:pt x="826" y="1097"/>
                      <a:pt x="826" y="1097"/>
                    </a:cubicBezTo>
                    <a:cubicBezTo>
                      <a:pt x="826" y="1095"/>
                      <a:pt x="822" y="1094"/>
                      <a:pt x="820" y="1095"/>
                    </a:cubicBezTo>
                    <a:cubicBezTo>
                      <a:pt x="805" y="1095"/>
                      <a:pt x="818" y="1107"/>
                      <a:pt x="813" y="1107"/>
                    </a:cubicBezTo>
                    <a:cubicBezTo>
                      <a:pt x="808" y="1107"/>
                      <a:pt x="798" y="1097"/>
                      <a:pt x="800" y="1102"/>
                    </a:cubicBezTo>
                    <a:cubicBezTo>
                      <a:pt x="802" y="1107"/>
                      <a:pt x="825" y="1117"/>
                      <a:pt x="825" y="1127"/>
                    </a:cubicBezTo>
                    <a:cubicBezTo>
                      <a:pt x="825" y="1128"/>
                      <a:pt x="819" y="1130"/>
                      <a:pt x="817" y="1130"/>
                    </a:cubicBezTo>
                    <a:cubicBezTo>
                      <a:pt x="804" y="1129"/>
                      <a:pt x="805" y="1117"/>
                      <a:pt x="796" y="1124"/>
                    </a:cubicBezTo>
                    <a:cubicBezTo>
                      <a:pt x="793" y="1127"/>
                      <a:pt x="804" y="1128"/>
                      <a:pt x="801" y="1133"/>
                    </a:cubicBezTo>
                    <a:cubicBezTo>
                      <a:pt x="799" y="1135"/>
                      <a:pt x="805" y="1139"/>
                      <a:pt x="808" y="1140"/>
                    </a:cubicBezTo>
                    <a:cubicBezTo>
                      <a:pt x="809" y="1141"/>
                      <a:pt x="819" y="1137"/>
                      <a:pt x="818" y="1143"/>
                    </a:cubicBezTo>
                    <a:close/>
                    <a:moveTo>
                      <a:pt x="778" y="1081"/>
                    </a:moveTo>
                    <a:cubicBezTo>
                      <a:pt x="786" y="1086"/>
                      <a:pt x="800" y="1080"/>
                      <a:pt x="799" y="1071"/>
                    </a:cubicBezTo>
                    <a:cubicBezTo>
                      <a:pt x="799" y="1071"/>
                      <a:pt x="792" y="1068"/>
                      <a:pt x="795" y="1067"/>
                    </a:cubicBezTo>
                    <a:cubicBezTo>
                      <a:pt x="796" y="1066"/>
                      <a:pt x="799" y="1065"/>
                      <a:pt x="795" y="1065"/>
                    </a:cubicBezTo>
                    <a:cubicBezTo>
                      <a:pt x="778" y="1062"/>
                      <a:pt x="798" y="1068"/>
                      <a:pt x="790" y="1070"/>
                    </a:cubicBezTo>
                    <a:cubicBezTo>
                      <a:pt x="787" y="1071"/>
                      <a:pt x="778" y="1060"/>
                      <a:pt x="771" y="1056"/>
                    </a:cubicBezTo>
                    <a:cubicBezTo>
                      <a:pt x="767" y="1054"/>
                      <a:pt x="745" y="1029"/>
                      <a:pt x="742" y="1031"/>
                    </a:cubicBezTo>
                    <a:cubicBezTo>
                      <a:pt x="741" y="1032"/>
                      <a:pt x="748" y="1038"/>
                      <a:pt x="749" y="1039"/>
                    </a:cubicBezTo>
                    <a:cubicBezTo>
                      <a:pt x="758" y="1045"/>
                      <a:pt x="757" y="1054"/>
                      <a:pt x="763" y="1061"/>
                    </a:cubicBezTo>
                    <a:cubicBezTo>
                      <a:pt x="764" y="1062"/>
                      <a:pt x="764" y="1062"/>
                      <a:pt x="764" y="1062"/>
                    </a:cubicBezTo>
                    <a:cubicBezTo>
                      <a:pt x="763" y="1064"/>
                      <a:pt x="771" y="1064"/>
                      <a:pt x="774" y="1063"/>
                    </a:cubicBezTo>
                    <a:cubicBezTo>
                      <a:pt x="778" y="1063"/>
                      <a:pt x="784" y="1071"/>
                      <a:pt x="787" y="1074"/>
                    </a:cubicBezTo>
                    <a:cubicBezTo>
                      <a:pt x="790" y="1076"/>
                      <a:pt x="775" y="1079"/>
                      <a:pt x="778" y="1081"/>
                    </a:cubicBezTo>
                    <a:close/>
                    <a:moveTo>
                      <a:pt x="737" y="919"/>
                    </a:moveTo>
                    <a:cubicBezTo>
                      <a:pt x="742" y="921"/>
                      <a:pt x="761" y="928"/>
                      <a:pt x="766" y="929"/>
                    </a:cubicBezTo>
                    <a:cubicBezTo>
                      <a:pt x="768" y="929"/>
                      <a:pt x="779" y="926"/>
                      <a:pt x="779" y="926"/>
                    </a:cubicBezTo>
                    <a:cubicBezTo>
                      <a:pt x="772" y="919"/>
                      <a:pt x="763" y="922"/>
                      <a:pt x="752" y="916"/>
                    </a:cubicBezTo>
                    <a:cubicBezTo>
                      <a:pt x="749" y="914"/>
                      <a:pt x="751" y="905"/>
                      <a:pt x="749" y="905"/>
                    </a:cubicBezTo>
                    <a:cubicBezTo>
                      <a:pt x="741" y="904"/>
                      <a:pt x="736" y="917"/>
                      <a:pt x="728" y="903"/>
                    </a:cubicBezTo>
                    <a:cubicBezTo>
                      <a:pt x="727" y="901"/>
                      <a:pt x="733" y="900"/>
                      <a:pt x="735" y="899"/>
                    </a:cubicBezTo>
                    <a:cubicBezTo>
                      <a:pt x="742" y="896"/>
                      <a:pt x="756" y="902"/>
                      <a:pt x="759" y="899"/>
                    </a:cubicBezTo>
                    <a:cubicBezTo>
                      <a:pt x="763" y="895"/>
                      <a:pt x="744" y="897"/>
                      <a:pt x="746" y="891"/>
                    </a:cubicBezTo>
                    <a:cubicBezTo>
                      <a:pt x="747" y="886"/>
                      <a:pt x="762" y="893"/>
                      <a:pt x="762" y="890"/>
                    </a:cubicBezTo>
                    <a:cubicBezTo>
                      <a:pt x="761" y="882"/>
                      <a:pt x="735" y="887"/>
                      <a:pt x="733" y="887"/>
                    </a:cubicBezTo>
                    <a:cubicBezTo>
                      <a:pt x="730" y="887"/>
                      <a:pt x="728" y="881"/>
                      <a:pt x="723" y="883"/>
                    </a:cubicBezTo>
                    <a:cubicBezTo>
                      <a:pt x="719" y="885"/>
                      <a:pt x="725" y="891"/>
                      <a:pt x="712" y="894"/>
                    </a:cubicBezTo>
                    <a:cubicBezTo>
                      <a:pt x="709" y="894"/>
                      <a:pt x="709" y="901"/>
                      <a:pt x="705" y="899"/>
                    </a:cubicBezTo>
                    <a:cubicBezTo>
                      <a:pt x="704" y="899"/>
                      <a:pt x="688" y="887"/>
                      <a:pt x="686" y="883"/>
                    </a:cubicBezTo>
                    <a:cubicBezTo>
                      <a:pt x="683" y="876"/>
                      <a:pt x="698" y="883"/>
                      <a:pt x="688" y="873"/>
                    </a:cubicBezTo>
                    <a:cubicBezTo>
                      <a:pt x="686" y="870"/>
                      <a:pt x="696" y="867"/>
                      <a:pt x="693" y="866"/>
                    </a:cubicBezTo>
                    <a:cubicBezTo>
                      <a:pt x="685" y="861"/>
                      <a:pt x="673" y="870"/>
                      <a:pt x="671" y="870"/>
                    </a:cubicBezTo>
                    <a:cubicBezTo>
                      <a:pt x="671" y="870"/>
                      <a:pt x="640" y="857"/>
                      <a:pt x="656" y="868"/>
                    </a:cubicBezTo>
                    <a:cubicBezTo>
                      <a:pt x="661" y="871"/>
                      <a:pt x="646" y="875"/>
                      <a:pt x="659" y="881"/>
                    </a:cubicBezTo>
                    <a:cubicBezTo>
                      <a:pt x="671" y="886"/>
                      <a:pt x="648" y="879"/>
                      <a:pt x="648" y="882"/>
                    </a:cubicBezTo>
                    <a:cubicBezTo>
                      <a:pt x="647" y="891"/>
                      <a:pt x="657" y="891"/>
                      <a:pt x="662" y="894"/>
                    </a:cubicBezTo>
                    <a:cubicBezTo>
                      <a:pt x="667" y="897"/>
                      <a:pt x="666" y="907"/>
                      <a:pt x="667" y="910"/>
                    </a:cubicBezTo>
                    <a:cubicBezTo>
                      <a:pt x="667" y="910"/>
                      <a:pt x="667" y="910"/>
                      <a:pt x="667" y="910"/>
                    </a:cubicBezTo>
                    <a:cubicBezTo>
                      <a:pt x="672" y="924"/>
                      <a:pt x="683" y="911"/>
                      <a:pt x="689" y="913"/>
                    </a:cubicBezTo>
                    <a:cubicBezTo>
                      <a:pt x="692" y="914"/>
                      <a:pt x="685" y="918"/>
                      <a:pt x="685" y="921"/>
                    </a:cubicBezTo>
                    <a:cubicBezTo>
                      <a:pt x="686" y="923"/>
                      <a:pt x="693" y="926"/>
                      <a:pt x="695" y="927"/>
                    </a:cubicBezTo>
                    <a:cubicBezTo>
                      <a:pt x="696" y="927"/>
                      <a:pt x="695" y="929"/>
                      <a:pt x="697" y="929"/>
                    </a:cubicBezTo>
                    <a:cubicBezTo>
                      <a:pt x="702" y="927"/>
                      <a:pt x="697" y="925"/>
                      <a:pt x="696" y="922"/>
                    </a:cubicBezTo>
                    <a:cubicBezTo>
                      <a:pt x="691" y="906"/>
                      <a:pt x="717" y="917"/>
                      <a:pt x="712" y="904"/>
                    </a:cubicBezTo>
                    <a:cubicBezTo>
                      <a:pt x="712" y="903"/>
                      <a:pt x="720" y="901"/>
                      <a:pt x="720" y="901"/>
                    </a:cubicBezTo>
                    <a:cubicBezTo>
                      <a:pt x="722" y="901"/>
                      <a:pt x="731" y="916"/>
                      <a:pt x="743" y="914"/>
                    </a:cubicBezTo>
                    <a:cubicBezTo>
                      <a:pt x="753" y="912"/>
                      <a:pt x="737" y="919"/>
                      <a:pt x="737" y="919"/>
                    </a:cubicBezTo>
                    <a:close/>
                    <a:moveTo>
                      <a:pt x="640" y="1069"/>
                    </a:moveTo>
                    <a:cubicBezTo>
                      <a:pt x="641" y="1064"/>
                      <a:pt x="649" y="1066"/>
                      <a:pt x="651" y="1064"/>
                    </a:cubicBezTo>
                    <a:cubicBezTo>
                      <a:pt x="651" y="1064"/>
                      <a:pt x="645" y="1056"/>
                      <a:pt x="648" y="1055"/>
                    </a:cubicBezTo>
                    <a:cubicBezTo>
                      <a:pt x="653" y="1052"/>
                      <a:pt x="643" y="1054"/>
                      <a:pt x="642" y="1053"/>
                    </a:cubicBezTo>
                    <a:cubicBezTo>
                      <a:pt x="634" y="1048"/>
                      <a:pt x="656" y="1046"/>
                      <a:pt x="636" y="1046"/>
                    </a:cubicBezTo>
                    <a:cubicBezTo>
                      <a:pt x="631" y="1046"/>
                      <a:pt x="630" y="1036"/>
                      <a:pt x="626" y="1037"/>
                    </a:cubicBezTo>
                    <a:cubicBezTo>
                      <a:pt x="606" y="1041"/>
                      <a:pt x="631" y="1054"/>
                      <a:pt x="636" y="1060"/>
                    </a:cubicBezTo>
                    <a:cubicBezTo>
                      <a:pt x="638" y="1062"/>
                      <a:pt x="639" y="1064"/>
                      <a:pt x="637" y="1065"/>
                    </a:cubicBezTo>
                    <a:cubicBezTo>
                      <a:pt x="637" y="1066"/>
                      <a:pt x="619" y="1069"/>
                      <a:pt x="612" y="1064"/>
                    </a:cubicBezTo>
                    <a:cubicBezTo>
                      <a:pt x="611" y="1063"/>
                      <a:pt x="606" y="1047"/>
                      <a:pt x="600" y="1053"/>
                    </a:cubicBezTo>
                    <a:cubicBezTo>
                      <a:pt x="596" y="1056"/>
                      <a:pt x="619" y="1072"/>
                      <a:pt x="620" y="1074"/>
                    </a:cubicBezTo>
                    <a:cubicBezTo>
                      <a:pt x="631" y="1086"/>
                      <a:pt x="616" y="1090"/>
                      <a:pt x="634" y="1099"/>
                    </a:cubicBezTo>
                    <a:cubicBezTo>
                      <a:pt x="635" y="1100"/>
                      <a:pt x="635" y="1100"/>
                      <a:pt x="635" y="1100"/>
                    </a:cubicBezTo>
                    <a:cubicBezTo>
                      <a:pt x="653" y="1103"/>
                      <a:pt x="628" y="1086"/>
                      <a:pt x="630" y="1081"/>
                    </a:cubicBezTo>
                    <a:cubicBezTo>
                      <a:pt x="631" y="1078"/>
                      <a:pt x="636" y="1082"/>
                      <a:pt x="639" y="1079"/>
                    </a:cubicBezTo>
                    <a:cubicBezTo>
                      <a:pt x="640" y="1078"/>
                      <a:pt x="639" y="1071"/>
                      <a:pt x="640" y="1069"/>
                    </a:cubicBezTo>
                    <a:close/>
                    <a:moveTo>
                      <a:pt x="663" y="613"/>
                    </a:moveTo>
                    <a:cubicBezTo>
                      <a:pt x="664" y="612"/>
                      <a:pt x="659" y="609"/>
                      <a:pt x="658" y="610"/>
                    </a:cubicBezTo>
                    <a:cubicBezTo>
                      <a:pt x="648" y="613"/>
                      <a:pt x="660" y="618"/>
                      <a:pt x="661" y="620"/>
                    </a:cubicBezTo>
                    <a:cubicBezTo>
                      <a:pt x="670" y="631"/>
                      <a:pt x="657" y="625"/>
                      <a:pt x="660" y="634"/>
                    </a:cubicBezTo>
                    <a:cubicBezTo>
                      <a:pt x="661" y="636"/>
                      <a:pt x="670" y="631"/>
                      <a:pt x="668" y="629"/>
                    </a:cubicBezTo>
                    <a:cubicBezTo>
                      <a:pt x="667" y="629"/>
                      <a:pt x="667" y="628"/>
                      <a:pt x="668" y="627"/>
                    </a:cubicBezTo>
                    <a:cubicBezTo>
                      <a:pt x="685" y="620"/>
                      <a:pt x="680" y="643"/>
                      <a:pt x="681" y="645"/>
                    </a:cubicBezTo>
                    <a:cubicBezTo>
                      <a:pt x="681" y="646"/>
                      <a:pt x="681" y="646"/>
                      <a:pt x="681" y="646"/>
                    </a:cubicBezTo>
                    <a:cubicBezTo>
                      <a:pt x="687" y="647"/>
                      <a:pt x="695" y="650"/>
                      <a:pt x="690" y="644"/>
                    </a:cubicBezTo>
                    <a:cubicBezTo>
                      <a:pt x="688" y="640"/>
                      <a:pt x="699" y="632"/>
                      <a:pt x="691" y="627"/>
                    </a:cubicBezTo>
                    <a:cubicBezTo>
                      <a:pt x="689" y="626"/>
                      <a:pt x="658" y="620"/>
                      <a:pt x="663" y="613"/>
                    </a:cubicBezTo>
                    <a:close/>
                    <a:moveTo>
                      <a:pt x="700" y="562"/>
                    </a:moveTo>
                    <a:cubicBezTo>
                      <a:pt x="700" y="562"/>
                      <a:pt x="682" y="557"/>
                      <a:pt x="691" y="562"/>
                    </a:cubicBezTo>
                    <a:cubicBezTo>
                      <a:pt x="692" y="563"/>
                      <a:pt x="694" y="563"/>
                      <a:pt x="695" y="564"/>
                    </a:cubicBezTo>
                    <a:cubicBezTo>
                      <a:pt x="695" y="564"/>
                      <a:pt x="695" y="564"/>
                      <a:pt x="695" y="564"/>
                    </a:cubicBezTo>
                    <a:cubicBezTo>
                      <a:pt x="716" y="574"/>
                      <a:pt x="701" y="556"/>
                      <a:pt x="717" y="549"/>
                    </a:cubicBezTo>
                    <a:cubicBezTo>
                      <a:pt x="725" y="546"/>
                      <a:pt x="738" y="560"/>
                      <a:pt x="746" y="561"/>
                    </a:cubicBezTo>
                    <a:cubicBezTo>
                      <a:pt x="748" y="561"/>
                      <a:pt x="743" y="553"/>
                      <a:pt x="752" y="552"/>
                    </a:cubicBezTo>
                    <a:cubicBezTo>
                      <a:pt x="757" y="552"/>
                      <a:pt x="759" y="548"/>
                      <a:pt x="758" y="543"/>
                    </a:cubicBezTo>
                    <a:cubicBezTo>
                      <a:pt x="757" y="540"/>
                      <a:pt x="751" y="551"/>
                      <a:pt x="751" y="551"/>
                    </a:cubicBezTo>
                    <a:cubicBezTo>
                      <a:pt x="742" y="552"/>
                      <a:pt x="737" y="555"/>
                      <a:pt x="726" y="547"/>
                    </a:cubicBezTo>
                    <a:cubicBezTo>
                      <a:pt x="723" y="545"/>
                      <a:pt x="735" y="543"/>
                      <a:pt x="733" y="540"/>
                    </a:cubicBezTo>
                    <a:cubicBezTo>
                      <a:pt x="730" y="536"/>
                      <a:pt x="713" y="530"/>
                      <a:pt x="713" y="530"/>
                    </a:cubicBezTo>
                    <a:cubicBezTo>
                      <a:pt x="710" y="532"/>
                      <a:pt x="708" y="522"/>
                      <a:pt x="705" y="524"/>
                    </a:cubicBezTo>
                    <a:cubicBezTo>
                      <a:pt x="699" y="529"/>
                      <a:pt x="718" y="537"/>
                      <a:pt x="718" y="538"/>
                    </a:cubicBezTo>
                    <a:cubicBezTo>
                      <a:pt x="719" y="540"/>
                      <a:pt x="719" y="546"/>
                      <a:pt x="717" y="547"/>
                    </a:cubicBezTo>
                    <a:cubicBezTo>
                      <a:pt x="713" y="548"/>
                      <a:pt x="713" y="544"/>
                      <a:pt x="712" y="542"/>
                    </a:cubicBezTo>
                    <a:cubicBezTo>
                      <a:pt x="712" y="540"/>
                      <a:pt x="702" y="547"/>
                      <a:pt x="700" y="554"/>
                    </a:cubicBezTo>
                    <a:cubicBezTo>
                      <a:pt x="699" y="557"/>
                      <a:pt x="703" y="561"/>
                      <a:pt x="700" y="562"/>
                    </a:cubicBezTo>
                    <a:close/>
                    <a:moveTo>
                      <a:pt x="765" y="592"/>
                    </a:moveTo>
                    <a:cubicBezTo>
                      <a:pt x="760" y="596"/>
                      <a:pt x="740" y="575"/>
                      <a:pt x="737" y="585"/>
                    </a:cubicBezTo>
                    <a:cubicBezTo>
                      <a:pt x="736" y="589"/>
                      <a:pt x="745" y="591"/>
                      <a:pt x="748" y="590"/>
                    </a:cubicBezTo>
                    <a:cubicBezTo>
                      <a:pt x="751" y="590"/>
                      <a:pt x="755" y="593"/>
                      <a:pt x="759" y="594"/>
                    </a:cubicBezTo>
                    <a:cubicBezTo>
                      <a:pt x="773" y="596"/>
                      <a:pt x="754" y="599"/>
                      <a:pt x="751" y="601"/>
                    </a:cubicBezTo>
                    <a:cubicBezTo>
                      <a:pt x="750" y="601"/>
                      <a:pt x="750" y="602"/>
                      <a:pt x="749" y="602"/>
                    </a:cubicBezTo>
                    <a:cubicBezTo>
                      <a:pt x="748" y="603"/>
                      <a:pt x="748" y="603"/>
                      <a:pt x="748" y="603"/>
                    </a:cubicBezTo>
                    <a:cubicBezTo>
                      <a:pt x="747" y="604"/>
                      <a:pt x="748" y="604"/>
                      <a:pt x="750" y="604"/>
                    </a:cubicBezTo>
                    <a:cubicBezTo>
                      <a:pt x="751" y="605"/>
                      <a:pt x="771" y="613"/>
                      <a:pt x="773" y="611"/>
                    </a:cubicBezTo>
                    <a:cubicBezTo>
                      <a:pt x="787" y="605"/>
                      <a:pt x="764" y="605"/>
                      <a:pt x="766" y="602"/>
                    </a:cubicBezTo>
                    <a:cubicBezTo>
                      <a:pt x="767" y="600"/>
                      <a:pt x="779" y="600"/>
                      <a:pt x="771" y="597"/>
                    </a:cubicBezTo>
                    <a:cubicBezTo>
                      <a:pt x="770" y="597"/>
                      <a:pt x="766" y="597"/>
                      <a:pt x="766" y="596"/>
                    </a:cubicBezTo>
                    <a:cubicBezTo>
                      <a:pt x="766" y="591"/>
                      <a:pt x="784" y="596"/>
                      <a:pt x="780" y="594"/>
                    </a:cubicBezTo>
                    <a:cubicBezTo>
                      <a:pt x="779" y="593"/>
                      <a:pt x="777" y="591"/>
                      <a:pt x="776" y="590"/>
                    </a:cubicBezTo>
                    <a:cubicBezTo>
                      <a:pt x="775" y="587"/>
                      <a:pt x="769" y="577"/>
                      <a:pt x="767" y="583"/>
                    </a:cubicBezTo>
                    <a:cubicBezTo>
                      <a:pt x="766" y="586"/>
                      <a:pt x="759" y="582"/>
                      <a:pt x="759" y="584"/>
                    </a:cubicBezTo>
                    <a:cubicBezTo>
                      <a:pt x="758" y="585"/>
                      <a:pt x="768" y="590"/>
                      <a:pt x="765" y="592"/>
                    </a:cubicBezTo>
                    <a:close/>
                    <a:moveTo>
                      <a:pt x="741" y="759"/>
                    </a:moveTo>
                    <a:cubicBezTo>
                      <a:pt x="741" y="759"/>
                      <a:pt x="741" y="759"/>
                      <a:pt x="741" y="759"/>
                    </a:cubicBezTo>
                    <a:cubicBezTo>
                      <a:pt x="741" y="759"/>
                      <a:pt x="741" y="759"/>
                      <a:pt x="741" y="759"/>
                    </a:cubicBezTo>
                    <a:cubicBezTo>
                      <a:pt x="741" y="759"/>
                      <a:pt x="741" y="759"/>
                      <a:pt x="741" y="759"/>
                    </a:cubicBezTo>
                    <a:cubicBezTo>
                      <a:pt x="742" y="760"/>
                      <a:pt x="759" y="749"/>
                      <a:pt x="759" y="746"/>
                    </a:cubicBezTo>
                    <a:cubicBezTo>
                      <a:pt x="760" y="745"/>
                      <a:pt x="753" y="745"/>
                      <a:pt x="752" y="745"/>
                    </a:cubicBezTo>
                    <a:cubicBezTo>
                      <a:pt x="744" y="749"/>
                      <a:pt x="745" y="752"/>
                      <a:pt x="741" y="759"/>
                    </a:cubicBezTo>
                    <a:close/>
                    <a:moveTo>
                      <a:pt x="696" y="760"/>
                    </a:moveTo>
                    <a:cubicBezTo>
                      <a:pt x="696" y="760"/>
                      <a:pt x="696" y="760"/>
                      <a:pt x="696" y="760"/>
                    </a:cubicBezTo>
                    <a:cubicBezTo>
                      <a:pt x="697" y="757"/>
                      <a:pt x="702" y="740"/>
                      <a:pt x="689" y="744"/>
                    </a:cubicBezTo>
                    <a:cubicBezTo>
                      <a:pt x="688" y="744"/>
                      <a:pt x="693" y="755"/>
                      <a:pt x="696" y="760"/>
                    </a:cubicBezTo>
                    <a:cubicBezTo>
                      <a:pt x="696" y="760"/>
                      <a:pt x="696" y="760"/>
                      <a:pt x="696" y="760"/>
                    </a:cubicBezTo>
                    <a:cubicBezTo>
                      <a:pt x="696" y="760"/>
                      <a:pt x="696" y="760"/>
                      <a:pt x="696" y="760"/>
                    </a:cubicBezTo>
                    <a:cubicBezTo>
                      <a:pt x="696" y="760"/>
                      <a:pt x="696" y="760"/>
                      <a:pt x="696" y="760"/>
                    </a:cubicBezTo>
                    <a:close/>
                    <a:moveTo>
                      <a:pt x="784" y="924"/>
                    </a:moveTo>
                    <a:cubicBezTo>
                      <a:pt x="785" y="926"/>
                      <a:pt x="792" y="943"/>
                      <a:pt x="793" y="945"/>
                    </a:cubicBezTo>
                    <a:cubicBezTo>
                      <a:pt x="793" y="945"/>
                      <a:pt x="793" y="945"/>
                      <a:pt x="793" y="945"/>
                    </a:cubicBezTo>
                    <a:cubicBezTo>
                      <a:pt x="795" y="949"/>
                      <a:pt x="792" y="935"/>
                      <a:pt x="796" y="933"/>
                    </a:cubicBezTo>
                    <a:cubicBezTo>
                      <a:pt x="797" y="932"/>
                      <a:pt x="798" y="933"/>
                      <a:pt x="799" y="933"/>
                    </a:cubicBezTo>
                    <a:cubicBezTo>
                      <a:pt x="808" y="942"/>
                      <a:pt x="805" y="931"/>
                      <a:pt x="796" y="930"/>
                    </a:cubicBezTo>
                    <a:cubicBezTo>
                      <a:pt x="791" y="929"/>
                      <a:pt x="794" y="926"/>
                      <a:pt x="796" y="924"/>
                    </a:cubicBezTo>
                    <a:cubicBezTo>
                      <a:pt x="796" y="923"/>
                      <a:pt x="795" y="921"/>
                      <a:pt x="796" y="921"/>
                    </a:cubicBezTo>
                    <a:cubicBezTo>
                      <a:pt x="797" y="920"/>
                      <a:pt x="802" y="925"/>
                      <a:pt x="803" y="926"/>
                    </a:cubicBezTo>
                    <a:cubicBezTo>
                      <a:pt x="804" y="926"/>
                      <a:pt x="808" y="927"/>
                      <a:pt x="809" y="929"/>
                    </a:cubicBezTo>
                    <a:cubicBezTo>
                      <a:pt x="810" y="931"/>
                      <a:pt x="804" y="930"/>
                      <a:pt x="805" y="932"/>
                    </a:cubicBezTo>
                    <a:cubicBezTo>
                      <a:pt x="814" y="941"/>
                      <a:pt x="843" y="932"/>
                      <a:pt x="852" y="931"/>
                    </a:cubicBezTo>
                    <a:cubicBezTo>
                      <a:pt x="857" y="931"/>
                      <a:pt x="856" y="940"/>
                      <a:pt x="864" y="940"/>
                    </a:cubicBezTo>
                    <a:cubicBezTo>
                      <a:pt x="865" y="940"/>
                      <a:pt x="865" y="940"/>
                      <a:pt x="865" y="940"/>
                    </a:cubicBezTo>
                    <a:cubicBezTo>
                      <a:pt x="869" y="938"/>
                      <a:pt x="857" y="935"/>
                      <a:pt x="860" y="934"/>
                    </a:cubicBezTo>
                    <a:cubicBezTo>
                      <a:pt x="866" y="930"/>
                      <a:pt x="875" y="928"/>
                      <a:pt x="881" y="929"/>
                    </a:cubicBezTo>
                    <a:cubicBezTo>
                      <a:pt x="882" y="929"/>
                      <a:pt x="889" y="933"/>
                      <a:pt x="889" y="932"/>
                    </a:cubicBezTo>
                    <a:cubicBezTo>
                      <a:pt x="888" y="928"/>
                      <a:pt x="865" y="918"/>
                      <a:pt x="862" y="918"/>
                    </a:cubicBezTo>
                    <a:cubicBezTo>
                      <a:pt x="855" y="919"/>
                      <a:pt x="830" y="942"/>
                      <a:pt x="817" y="929"/>
                    </a:cubicBezTo>
                    <a:cubicBezTo>
                      <a:pt x="815" y="928"/>
                      <a:pt x="808" y="925"/>
                      <a:pt x="811" y="925"/>
                    </a:cubicBezTo>
                    <a:cubicBezTo>
                      <a:pt x="821" y="923"/>
                      <a:pt x="780" y="916"/>
                      <a:pt x="791" y="924"/>
                    </a:cubicBezTo>
                    <a:cubicBezTo>
                      <a:pt x="795" y="927"/>
                      <a:pt x="783" y="923"/>
                      <a:pt x="784" y="924"/>
                    </a:cubicBezTo>
                    <a:close/>
                    <a:moveTo>
                      <a:pt x="795" y="677"/>
                    </a:moveTo>
                    <a:cubicBezTo>
                      <a:pt x="796" y="678"/>
                      <a:pt x="808" y="681"/>
                      <a:pt x="808" y="680"/>
                    </a:cubicBezTo>
                    <a:cubicBezTo>
                      <a:pt x="807" y="670"/>
                      <a:pt x="795" y="656"/>
                      <a:pt x="795" y="677"/>
                    </a:cubicBezTo>
                    <a:cubicBezTo>
                      <a:pt x="795" y="677"/>
                      <a:pt x="795" y="677"/>
                      <a:pt x="795" y="677"/>
                    </a:cubicBezTo>
                    <a:cubicBezTo>
                      <a:pt x="795" y="677"/>
                      <a:pt x="795" y="677"/>
                      <a:pt x="795" y="677"/>
                    </a:cubicBezTo>
                    <a:cubicBezTo>
                      <a:pt x="795" y="677"/>
                      <a:pt x="795" y="677"/>
                      <a:pt x="795" y="677"/>
                    </a:cubicBezTo>
                    <a:close/>
                    <a:moveTo>
                      <a:pt x="873" y="689"/>
                    </a:moveTo>
                    <a:cubicBezTo>
                      <a:pt x="863" y="680"/>
                      <a:pt x="857" y="702"/>
                      <a:pt x="850" y="707"/>
                    </a:cubicBezTo>
                    <a:cubicBezTo>
                      <a:pt x="849" y="707"/>
                      <a:pt x="849" y="707"/>
                      <a:pt x="849" y="707"/>
                    </a:cubicBezTo>
                    <a:cubicBezTo>
                      <a:pt x="824" y="711"/>
                      <a:pt x="870" y="709"/>
                      <a:pt x="871" y="702"/>
                    </a:cubicBezTo>
                    <a:cubicBezTo>
                      <a:pt x="872" y="702"/>
                      <a:pt x="864" y="698"/>
                      <a:pt x="864" y="697"/>
                    </a:cubicBezTo>
                    <a:cubicBezTo>
                      <a:pt x="861" y="691"/>
                      <a:pt x="878" y="693"/>
                      <a:pt x="873" y="689"/>
                    </a:cubicBezTo>
                    <a:close/>
                    <a:moveTo>
                      <a:pt x="837" y="810"/>
                    </a:moveTo>
                    <a:cubicBezTo>
                      <a:pt x="838" y="811"/>
                      <a:pt x="838" y="811"/>
                      <a:pt x="838" y="811"/>
                    </a:cubicBezTo>
                    <a:cubicBezTo>
                      <a:pt x="848" y="811"/>
                      <a:pt x="887" y="829"/>
                      <a:pt x="858" y="816"/>
                    </a:cubicBezTo>
                    <a:cubicBezTo>
                      <a:pt x="856" y="815"/>
                      <a:pt x="854" y="813"/>
                      <a:pt x="855" y="810"/>
                    </a:cubicBezTo>
                    <a:cubicBezTo>
                      <a:pt x="857" y="804"/>
                      <a:pt x="859" y="812"/>
                      <a:pt x="862" y="808"/>
                    </a:cubicBezTo>
                    <a:cubicBezTo>
                      <a:pt x="864" y="807"/>
                      <a:pt x="859" y="807"/>
                      <a:pt x="859" y="807"/>
                    </a:cubicBezTo>
                    <a:cubicBezTo>
                      <a:pt x="858" y="806"/>
                      <a:pt x="858" y="802"/>
                      <a:pt x="861" y="792"/>
                    </a:cubicBezTo>
                    <a:cubicBezTo>
                      <a:pt x="861" y="791"/>
                      <a:pt x="863" y="791"/>
                      <a:pt x="864" y="791"/>
                    </a:cubicBezTo>
                    <a:cubicBezTo>
                      <a:pt x="865" y="791"/>
                      <a:pt x="872" y="792"/>
                      <a:pt x="871" y="791"/>
                    </a:cubicBezTo>
                    <a:cubicBezTo>
                      <a:pt x="871" y="790"/>
                      <a:pt x="866" y="790"/>
                      <a:pt x="867" y="788"/>
                    </a:cubicBezTo>
                    <a:cubicBezTo>
                      <a:pt x="868" y="784"/>
                      <a:pt x="878" y="786"/>
                      <a:pt x="881" y="784"/>
                    </a:cubicBezTo>
                    <a:cubicBezTo>
                      <a:pt x="885" y="782"/>
                      <a:pt x="880" y="774"/>
                      <a:pt x="886" y="769"/>
                    </a:cubicBezTo>
                    <a:cubicBezTo>
                      <a:pt x="888" y="767"/>
                      <a:pt x="899" y="764"/>
                      <a:pt x="898" y="764"/>
                    </a:cubicBezTo>
                    <a:cubicBezTo>
                      <a:pt x="880" y="755"/>
                      <a:pt x="883" y="782"/>
                      <a:pt x="873" y="783"/>
                    </a:cubicBezTo>
                    <a:cubicBezTo>
                      <a:pt x="854" y="786"/>
                      <a:pt x="866" y="763"/>
                      <a:pt x="865" y="763"/>
                    </a:cubicBezTo>
                    <a:cubicBezTo>
                      <a:pt x="848" y="763"/>
                      <a:pt x="861" y="798"/>
                      <a:pt x="854" y="804"/>
                    </a:cubicBezTo>
                    <a:cubicBezTo>
                      <a:pt x="843" y="814"/>
                      <a:pt x="834" y="800"/>
                      <a:pt x="837" y="810"/>
                    </a:cubicBezTo>
                    <a:close/>
                    <a:moveTo>
                      <a:pt x="877" y="828"/>
                    </a:moveTo>
                    <a:cubicBezTo>
                      <a:pt x="877" y="828"/>
                      <a:pt x="865" y="825"/>
                      <a:pt x="865" y="828"/>
                    </a:cubicBezTo>
                    <a:cubicBezTo>
                      <a:pt x="866" y="830"/>
                      <a:pt x="898" y="842"/>
                      <a:pt x="903" y="846"/>
                    </a:cubicBezTo>
                    <a:cubicBezTo>
                      <a:pt x="903" y="846"/>
                      <a:pt x="903" y="846"/>
                      <a:pt x="903" y="846"/>
                    </a:cubicBezTo>
                    <a:cubicBezTo>
                      <a:pt x="916" y="843"/>
                      <a:pt x="888" y="830"/>
                      <a:pt x="877" y="828"/>
                    </a:cubicBezTo>
                    <a:close/>
                    <a:moveTo>
                      <a:pt x="867" y="645"/>
                    </a:moveTo>
                    <a:cubicBezTo>
                      <a:pt x="865" y="645"/>
                      <a:pt x="865" y="645"/>
                      <a:pt x="865" y="645"/>
                    </a:cubicBezTo>
                    <a:cubicBezTo>
                      <a:pt x="860" y="645"/>
                      <a:pt x="871" y="650"/>
                      <a:pt x="868" y="651"/>
                    </a:cubicBezTo>
                    <a:cubicBezTo>
                      <a:pt x="856" y="654"/>
                      <a:pt x="894" y="663"/>
                      <a:pt x="904" y="659"/>
                    </a:cubicBezTo>
                    <a:cubicBezTo>
                      <a:pt x="909" y="657"/>
                      <a:pt x="888" y="653"/>
                      <a:pt x="899" y="654"/>
                    </a:cubicBezTo>
                    <a:cubicBezTo>
                      <a:pt x="906" y="655"/>
                      <a:pt x="919" y="653"/>
                      <a:pt x="924" y="657"/>
                    </a:cubicBezTo>
                    <a:cubicBezTo>
                      <a:pt x="928" y="659"/>
                      <a:pt x="941" y="662"/>
                      <a:pt x="938" y="659"/>
                    </a:cubicBezTo>
                    <a:cubicBezTo>
                      <a:pt x="932" y="655"/>
                      <a:pt x="920" y="652"/>
                      <a:pt x="914" y="650"/>
                    </a:cubicBezTo>
                    <a:cubicBezTo>
                      <a:pt x="911" y="649"/>
                      <a:pt x="906" y="648"/>
                      <a:pt x="904" y="646"/>
                    </a:cubicBezTo>
                    <a:cubicBezTo>
                      <a:pt x="904" y="645"/>
                      <a:pt x="912" y="647"/>
                      <a:pt x="913" y="647"/>
                    </a:cubicBezTo>
                    <a:cubicBezTo>
                      <a:pt x="920" y="648"/>
                      <a:pt x="900" y="642"/>
                      <a:pt x="917" y="644"/>
                    </a:cubicBezTo>
                    <a:cubicBezTo>
                      <a:pt x="918" y="644"/>
                      <a:pt x="922" y="645"/>
                      <a:pt x="922" y="643"/>
                    </a:cubicBezTo>
                    <a:cubicBezTo>
                      <a:pt x="914" y="624"/>
                      <a:pt x="890" y="656"/>
                      <a:pt x="889" y="656"/>
                    </a:cubicBezTo>
                    <a:cubicBezTo>
                      <a:pt x="883" y="657"/>
                      <a:pt x="876" y="649"/>
                      <a:pt x="867" y="645"/>
                    </a:cubicBezTo>
                    <a:close/>
                    <a:moveTo>
                      <a:pt x="776" y="633"/>
                    </a:moveTo>
                    <a:cubicBezTo>
                      <a:pt x="775" y="633"/>
                      <a:pt x="774" y="633"/>
                      <a:pt x="773" y="633"/>
                    </a:cubicBezTo>
                    <a:cubicBezTo>
                      <a:pt x="768" y="631"/>
                      <a:pt x="775" y="624"/>
                      <a:pt x="771" y="620"/>
                    </a:cubicBezTo>
                    <a:cubicBezTo>
                      <a:pt x="766" y="615"/>
                      <a:pt x="759" y="619"/>
                      <a:pt x="754" y="615"/>
                    </a:cubicBezTo>
                    <a:cubicBezTo>
                      <a:pt x="750" y="611"/>
                      <a:pt x="745" y="615"/>
                      <a:pt x="753" y="619"/>
                    </a:cubicBezTo>
                    <a:cubicBezTo>
                      <a:pt x="755" y="619"/>
                      <a:pt x="755" y="619"/>
                      <a:pt x="755" y="619"/>
                    </a:cubicBezTo>
                    <a:cubicBezTo>
                      <a:pt x="771" y="626"/>
                      <a:pt x="757" y="638"/>
                      <a:pt x="773" y="638"/>
                    </a:cubicBezTo>
                    <a:cubicBezTo>
                      <a:pt x="790" y="638"/>
                      <a:pt x="804" y="637"/>
                      <a:pt x="818" y="633"/>
                    </a:cubicBezTo>
                    <a:cubicBezTo>
                      <a:pt x="819" y="632"/>
                      <a:pt x="824" y="628"/>
                      <a:pt x="824" y="628"/>
                    </a:cubicBezTo>
                    <a:cubicBezTo>
                      <a:pt x="821" y="626"/>
                      <a:pt x="796" y="634"/>
                      <a:pt x="799" y="631"/>
                    </a:cubicBezTo>
                    <a:cubicBezTo>
                      <a:pt x="809" y="623"/>
                      <a:pt x="819" y="629"/>
                      <a:pt x="823" y="625"/>
                    </a:cubicBezTo>
                    <a:cubicBezTo>
                      <a:pt x="828" y="621"/>
                      <a:pt x="842" y="607"/>
                      <a:pt x="844" y="605"/>
                    </a:cubicBezTo>
                    <a:cubicBezTo>
                      <a:pt x="848" y="603"/>
                      <a:pt x="854" y="609"/>
                      <a:pt x="858" y="605"/>
                    </a:cubicBezTo>
                    <a:cubicBezTo>
                      <a:pt x="859" y="604"/>
                      <a:pt x="842" y="603"/>
                      <a:pt x="848" y="599"/>
                    </a:cubicBezTo>
                    <a:cubicBezTo>
                      <a:pt x="849" y="598"/>
                      <a:pt x="857" y="597"/>
                      <a:pt x="857" y="597"/>
                    </a:cubicBezTo>
                    <a:cubicBezTo>
                      <a:pt x="860" y="598"/>
                      <a:pt x="867" y="598"/>
                      <a:pt x="865" y="596"/>
                    </a:cubicBezTo>
                    <a:cubicBezTo>
                      <a:pt x="864" y="595"/>
                      <a:pt x="846" y="592"/>
                      <a:pt x="844" y="593"/>
                    </a:cubicBezTo>
                    <a:cubicBezTo>
                      <a:pt x="842" y="593"/>
                      <a:pt x="851" y="600"/>
                      <a:pt x="844" y="599"/>
                    </a:cubicBezTo>
                    <a:cubicBezTo>
                      <a:pt x="841" y="598"/>
                      <a:pt x="835" y="587"/>
                      <a:pt x="831" y="590"/>
                    </a:cubicBezTo>
                    <a:cubicBezTo>
                      <a:pt x="829" y="591"/>
                      <a:pt x="826" y="589"/>
                      <a:pt x="824" y="590"/>
                    </a:cubicBezTo>
                    <a:cubicBezTo>
                      <a:pt x="822" y="592"/>
                      <a:pt x="828" y="595"/>
                      <a:pt x="829" y="595"/>
                    </a:cubicBezTo>
                    <a:cubicBezTo>
                      <a:pt x="836" y="600"/>
                      <a:pt x="834" y="600"/>
                      <a:pt x="835" y="605"/>
                    </a:cubicBezTo>
                    <a:cubicBezTo>
                      <a:pt x="836" y="609"/>
                      <a:pt x="828" y="611"/>
                      <a:pt x="824" y="610"/>
                    </a:cubicBezTo>
                    <a:cubicBezTo>
                      <a:pt x="819" y="609"/>
                      <a:pt x="804" y="614"/>
                      <a:pt x="809" y="615"/>
                    </a:cubicBezTo>
                    <a:cubicBezTo>
                      <a:pt x="811" y="616"/>
                      <a:pt x="816" y="617"/>
                      <a:pt x="815" y="619"/>
                    </a:cubicBezTo>
                    <a:cubicBezTo>
                      <a:pt x="815" y="620"/>
                      <a:pt x="779" y="633"/>
                      <a:pt x="776" y="633"/>
                    </a:cubicBezTo>
                    <a:close/>
                    <a:moveTo>
                      <a:pt x="697" y="196"/>
                    </a:moveTo>
                    <a:cubicBezTo>
                      <a:pt x="698" y="191"/>
                      <a:pt x="688" y="183"/>
                      <a:pt x="704" y="195"/>
                    </a:cubicBezTo>
                    <a:cubicBezTo>
                      <a:pt x="705" y="196"/>
                      <a:pt x="707" y="198"/>
                      <a:pt x="709" y="199"/>
                    </a:cubicBezTo>
                    <a:cubicBezTo>
                      <a:pt x="708" y="201"/>
                      <a:pt x="712" y="204"/>
                      <a:pt x="713" y="205"/>
                    </a:cubicBezTo>
                    <a:cubicBezTo>
                      <a:pt x="716" y="206"/>
                      <a:pt x="713" y="202"/>
                      <a:pt x="709" y="199"/>
                    </a:cubicBezTo>
                    <a:cubicBezTo>
                      <a:pt x="709" y="199"/>
                      <a:pt x="709" y="199"/>
                      <a:pt x="709" y="198"/>
                    </a:cubicBezTo>
                    <a:cubicBezTo>
                      <a:pt x="710" y="198"/>
                      <a:pt x="713" y="195"/>
                      <a:pt x="714" y="197"/>
                    </a:cubicBezTo>
                    <a:cubicBezTo>
                      <a:pt x="717" y="200"/>
                      <a:pt x="723" y="203"/>
                      <a:pt x="722" y="207"/>
                    </a:cubicBezTo>
                    <a:cubicBezTo>
                      <a:pt x="721" y="210"/>
                      <a:pt x="694" y="209"/>
                      <a:pt x="690" y="218"/>
                    </a:cubicBezTo>
                    <a:cubicBezTo>
                      <a:pt x="689" y="219"/>
                      <a:pt x="695" y="219"/>
                      <a:pt x="696" y="220"/>
                    </a:cubicBezTo>
                    <a:cubicBezTo>
                      <a:pt x="707" y="224"/>
                      <a:pt x="694" y="216"/>
                      <a:pt x="701" y="214"/>
                    </a:cubicBezTo>
                    <a:cubicBezTo>
                      <a:pt x="702" y="214"/>
                      <a:pt x="710" y="216"/>
                      <a:pt x="710" y="215"/>
                    </a:cubicBezTo>
                    <a:cubicBezTo>
                      <a:pt x="711" y="212"/>
                      <a:pt x="730" y="214"/>
                      <a:pt x="731" y="216"/>
                    </a:cubicBezTo>
                    <a:cubicBezTo>
                      <a:pt x="733" y="218"/>
                      <a:pt x="727" y="221"/>
                      <a:pt x="727" y="222"/>
                    </a:cubicBezTo>
                    <a:cubicBezTo>
                      <a:pt x="729" y="225"/>
                      <a:pt x="735" y="219"/>
                      <a:pt x="734" y="216"/>
                    </a:cubicBezTo>
                    <a:cubicBezTo>
                      <a:pt x="730" y="205"/>
                      <a:pt x="745" y="197"/>
                      <a:pt x="752" y="207"/>
                    </a:cubicBezTo>
                    <a:cubicBezTo>
                      <a:pt x="755" y="211"/>
                      <a:pt x="738" y="217"/>
                      <a:pt x="738" y="219"/>
                    </a:cubicBezTo>
                    <a:cubicBezTo>
                      <a:pt x="738" y="220"/>
                      <a:pt x="769" y="208"/>
                      <a:pt x="770" y="204"/>
                    </a:cubicBezTo>
                    <a:cubicBezTo>
                      <a:pt x="771" y="202"/>
                      <a:pt x="763" y="198"/>
                      <a:pt x="761" y="199"/>
                    </a:cubicBezTo>
                    <a:cubicBezTo>
                      <a:pt x="760" y="200"/>
                      <a:pt x="763" y="201"/>
                      <a:pt x="763" y="201"/>
                    </a:cubicBezTo>
                    <a:cubicBezTo>
                      <a:pt x="768" y="204"/>
                      <a:pt x="761" y="207"/>
                      <a:pt x="757" y="205"/>
                    </a:cubicBezTo>
                    <a:cubicBezTo>
                      <a:pt x="752" y="202"/>
                      <a:pt x="747" y="194"/>
                      <a:pt x="749" y="192"/>
                    </a:cubicBezTo>
                    <a:cubicBezTo>
                      <a:pt x="758" y="186"/>
                      <a:pt x="787" y="209"/>
                      <a:pt x="795" y="197"/>
                    </a:cubicBezTo>
                    <a:cubicBezTo>
                      <a:pt x="796" y="195"/>
                      <a:pt x="792" y="196"/>
                      <a:pt x="791" y="196"/>
                    </a:cubicBezTo>
                    <a:cubicBezTo>
                      <a:pt x="785" y="196"/>
                      <a:pt x="795" y="194"/>
                      <a:pt x="797" y="193"/>
                    </a:cubicBezTo>
                    <a:cubicBezTo>
                      <a:pt x="799" y="191"/>
                      <a:pt x="777" y="198"/>
                      <a:pt x="788" y="190"/>
                    </a:cubicBezTo>
                    <a:cubicBezTo>
                      <a:pt x="792" y="188"/>
                      <a:pt x="790" y="185"/>
                      <a:pt x="786" y="185"/>
                    </a:cubicBezTo>
                    <a:cubicBezTo>
                      <a:pt x="783" y="185"/>
                      <a:pt x="766" y="181"/>
                      <a:pt x="767" y="177"/>
                    </a:cubicBezTo>
                    <a:cubicBezTo>
                      <a:pt x="771" y="163"/>
                      <a:pt x="774" y="172"/>
                      <a:pt x="782" y="170"/>
                    </a:cubicBezTo>
                    <a:cubicBezTo>
                      <a:pt x="783" y="170"/>
                      <a:pt x="781" y="159"/>
                      <a:pt x="785" y="159"/>
                    </a:cubicBezTo>
                    <a:cubicBezTo>
                      <a:pt x="788" y="159"/>
                      <a:pt x="799" y="170"/>
                      <a:pt x="802" y="168"/>
                    </a:cubicBezTo>
                    <a:cubicBezTo>
                      <a:pt x="806" y="165"/>
                      <a:pt x="807" y="154"/>
                      <a:pt x="803" y="155"/>
                    </a:cubicBezTo>
                    <a:cubicBezTo>
                      <a:pt x="802" y="156"/>
                      <a:pt x="797" y="161"/>
                      <a:pt x="796" y="159"/>
                    </a:cubicBezTo>
                    <a:cubicBezTo>
                      <a:pt x="789" y="149"/>
                      <a:pt x="809" y="147"/>
                      <a:pt x="812" y="144"/>
                    </a:cubicBezTo>
                    <a:cubicBezTo>
                      <a:pt x="814" y="141"/>
                      <a:pt x="822" y="136"/>
                      <a:pt x="818" y="137"/>
                    </a:cubicBezTo>
                    <a:cubicBezTo>
                      <a:pt x="815" y="137"/>
                      <a:pt x="795" y="143"/>
                      <a:pt x="796" y="138"/>
                    </a:cubicBezTo>
                    <a:cubicBezTo>
                      <a:pt x="796" y="141"/>
                      <a:pt x="830" y="109"/>
                      <a:pt x="832" y="108"/>
                    </a:cubicBezTo>
                    <a:cubicBezTo>
                      <a:pt x="833" y="107"/>
                      <a:pt x="836" y="107"/>
                      <a:pt x="835" y="105"/>
                    </a:cubicBezTo>
                    <a:cubicBezTo>
                      <a:pt x="827" y="93"/>
                      <a:pt x="817" y="128"/>
                      <a:pt x="792" y="133"/>
                    </a:cubicBezTo>
                    <a:cubicBezTo>
                      <a:pt x="783" y="134"/>
                      <a:pt x="820" y="121"/>
                      <a:pt x="813" y="116"/>
                    </a:cubicBezTo>
                    <a:cubicBezTo>
                      <a:pt x="809" y="112"/>
                      <a:pt x="802" y="120"/>
                      <a:pt x="799" y="121"/>
                    </a:cubicBezTo>
                    <a:cubicBezTo>
                      <a:pt x="782" y="126"/>
                      <a:pt x="776" y="114"/>
                      <a:pt x="774" y="133"/>
                    </a:cubicBezTo>
                    <a:cubicBezTo>
                      <a:pt x="774" y="135"/>
                      <a:pt x="779" y="128"/>
                      <a:pt x="780" y="127"/>
                    </a:cubicBezTo>
                    <a:cubicBezTo>
                      <a:pt x="787" y="121"/>
                      <a:pt x="777" y="133"/>
                      <a:pt x="786" y="126"/>
                    </a:cubicBezTo>
                    <a:cubicBezTo>
                      <a:pt x="787" y="125"/>
                      <a:pt x="790" y="125"/>
                      <a:pt x="790" y="126"/>
                    </a:cubicBezTo>
                    <a:cubicBezTo>
                      <a:pt x="792" y="129"/>
                      <a:pt x="779" y="142"/>
                      <a:pt x="775" y="138"/>
                    </a:cubicBezTo>
                    <a:cubicBezTo>
                      <a:pt x="773" y="136"/>
                      <a:pt x="772" y="144"/>
                      <a:pt x="769" y="141"/>
                    </a:cubicBezTo>
                    <a:cubicBezTo>
                      <a:pt x="767" y="139"/>
                      <a:pt x="772" y="134"/>
                      <a:pt x="771" y="132"/>
                    </a:cubicBezTo>
                    <a:cubicBezTo>
                      <a:pt x="770" y="131"/>
                      <a:pt x="770" y="131"/>
                      <a:pt x="771" y="129"/>
                    </a:cubicBezTo>
                    <a:cubicBezTo>
                      <a:pt x="777" y="120"/>
                      <a:pt x="769" y="128"/>
                      <a:pt x="764" y="129"/>
                    </a:cubicBezTo>
                    <a:cubicBezTo>
                      <a:pt x="763" y="130"/>
                      <a:pt x="759" y="130"/>
                      <a:pt x="759" y="132"/>
                    </a:cubicBezTo>
                    <a:cubicBezTo>
                      <a:pt x="757" y="139"/>
                      <a:pt x="766" y="152"/>
                      <a:pt x="776" y="142"/>
                    </a:cubicBezTo>
                    <a:cubicBezTo>
                      <a:pt x="779" y="139"/>
                      <a:pt x="787" y="140"/>
                      <a:pt x="786" y="143"/>
                    </a:cubicBezTo>
                    <a:cubicBezTo>
                      <a:pt x="784" y="151"/>
                      <a:pt x="771" y="151"/>
                      <a:pt x="756" y="146"/>
                    </a:cubicBezTo>
                    <a:cubicBezTo>
                      <a:pt x="754" y="145"/>
                      <a:pt x="751" y="146"/>
                      <a:pt x="748" y="147"/>
                    </a:cubicBezTo>
                    <a:cubicBezTo>
                      <a:pt x="719" y="162"/>
                      <a:pt x="715" y="185"/>
                      <a:pt x="677" y="188"/>
                    </a:cubicBezTo>
                    <a:cubicBezTo>
                      <a:pt x="677" y="189"/>
                      <a:pt x="677" y="189"/>
                      <a:pt x="677" y="189"/>
                    </a:cubicBezTo>
                    <a:cubicBezTo>
                      <a:pt x="670" y="191"/>
                      <a:pt x="695" y="203"/>
                      <a:pt x="697" y="196"/>
                    </a:cubicBezTo>
                    <a:close/>
                    <a:moveTo>
                      <a:pt x="593" y="321"/>
                    </a:moveTo>
                    <a:cubicBezTo>
                      <a:pt x="594" y="325"/>
                      <a:pt x="601" y="320"/>
                      <a:pt x="603" y="320"/>
                    </a:cubicBezTo>
                    <a:cubicBezTo>
                      <a:pt x="611" y="318"/>
                      <a:pt x="615" y="315"/>
                      <a:pt x="620" y="315"/>
                    </a:cubicBezTo>
                    <a:cubicBezTo>
                      <a:pt x="640" y="317"/>
                      <a:pt x="649" y="346"/>
                      <a:pt x="669" y="337"/>
                    </a:cubicBezTo>
                    <a:cubicBezTo>
                      <a:pt x="674" y="334"/>
                      <a:pt x="653" y="326"/>
                      <a:pt x="657" y="323"/>
                    </a:cubicBezTo>
                    <a:cubicBezTo>
                      <a:pt x="667" y="315"/>
                      <a:pt x="699" y="320"/>
                      <a:pt x="702" y="331"/>
                    </a:cubicBezTo>
                    <a:cubicBezTo>
                      <a:pt x="704" y="335"/>
                      <a:pt x="700" y="338"/>
                      <a:pt x="702" y="342"/>
                    </a:cubicBezTo>
                    <a:cubicBezTo>
                      <a:pt x="704" y="345"/>
                      <a:pt x="689" y="348"/>
                      <a:pt x="691" y="349"/>
                    </a:cubicBezTo>
                    <a:cubicBezTo>
                      <a:pt x="700" y="353"/>
                      <a:pt x="733" y="367"/>
                      <a:pt x="742" y="358"/>
                    </a:cubicBezTo>
                    <a:cubicBezTo>
                      <a:pt x="743" y="358"/>
                      <a:pt x="737" y="356"/>
                      <a:pt x="737" y="353"/>
                    </a:cubicBezTo>
                    <a:cubicBezTo>
                      <a:pt x="738" y="348"/>
                      <a:pt x="748" y="338"/>
                      <a:pt x="751" y="335"/>
                    </a:cubicBezTo>
                    <a:cubicBezTo>
                      <a:pt x="752" y="333"/>
                      <a:pt x="789" y="339"/>
                      <a:pt x="766" y="332"/>
                    </a:cubicBezTo>
                    <a:cubicBezTo>
                      <a:pt x="766" y="332"/>
                      <a:pt x="766" y="332"/>
                      <a:pt x="766" y="332"/>
                    </a:cubicBezTo>
                    <a:cubicBezTo>
                      <a:pt x="776" y="324"/>
                      <a:pt x="763" y="316"/>
                      <a:pt x="759" y="320"/>
                    </a:cubicBezTo>
                    <a:cubicBezTo>
                      <a:pt x="758" y="321"/>
                      <a:pt x="769" y="323"/>
                      <a:pt x="768" y="327"/>
                    </a:cubicBezTo>
                    <a:cubicBezTo>
                      <a:pt x="766" y="330"/>
                      <a:pt x="741" y="335"/>
                      <a:pt x="741" y="330"/>
                    </a:cubicBezTo>
                    <a:cubicBezTo>
                      <a:pt x="740" y="325"/>
                      <a:pt x="747" y="323"/>
                      <a:pt x="747" y="319"/>
                    </a:cubicBezTo>
                    <a:cubicBezTo>
                      <a:pt x="746" y="311"/>
                      <a:pt x="740" y="323"/>
                      <a:pt x="739" y="323"/>
                    </a:cubicBezTo>
                    <a:cubicBezTo>
                      <a:pt x="733" y="324"/>
                      <a:pt x="734" y="318"/>
                      <a:pt x="725" y="321"/>
                    </a:cubicBezTo>
                    <a:cubicBezTo>
                      <a:pt x="721" y="323"/>
                      <a:pt x="737" y="330"/>
                      <a:pt x="737" y="331"/>
                    </a:cubicBezTo>
                    <a:cubicBezTo>
                      <a:pt x="737" y="338"/>
                      <a:pt x="723" y="331"/>
                      <a:pt x="716" y="333"/>
                    </a:cubicBezTo>
                    <a:cubicBezTo>
                      <a:pt x="703" y="336"/>
                      <a:pt x="721" y="293"/>
                      <a:pt x="708" y="315"/>
                    </a:cubicBezTo>
                    <a:cubicBezTo>
                      <a:pt x="705" y="320"/>
                      <a:pt x="703" y="319"/>
                      <a:pt x="698" y="321"/>
                    </a:cubicBezTo>
                    <a:cubicBezTo>
                      <a:pt x="690" y="325"/>
                      <a:pt x="679" y="308"/>
                      <a:pt x="672" y="307"/>
                    </a:cubicBezTo>
                    <a:cubicBezTo>
                      <a:pt x="669" y="306"/>
                      <a:pt x="672" y="310"/>
                      <a:pt x="672" y="311"/>
                    </a:cubicBezTo>
                    <a:cubicBezTo>
                      <a:pt x="677" y="315"/>
                      <a:pt x="659" y="321"/>
                      <a:pt x="656" y="320"/>
                    </a:cubicBezTo>
                    <a:cubicBezTo>
                      <a:pt x="652" y="320"/>
                      <a:pt x="652" y="313"/>
                      <a:pt x="649" y="310"/>
                    </a:cubicBezTo>
                    <a:cubicBezTo>
                      <a:pt x="648" y="309"/>
                      <a:pt x="643" y="314"/>
                      <a:pt x="641" y="313"/>
                    </a:cubicBezTo>
                    <a:cubicBezTo>
                      <a:pt x="633" y="311"/>
                      <a:pt x="624" y="301"/>
                      <a:pt x="610" y="306"/>
                    </a:cubicBezTo>
                    <a:cubicBezTo>
                      <a:pt x="605" y="307"/>
                      <a:pt x="617" y="308"/>
                      <a:pt x="614" y="310"/>
                    </a:cubicBezTo>
                    <a:cubicBezTo>
                      <a:pt x="609" y="312"/>
                      <a:pt x="600" y="303"/>
                      <a:pt x="599" y="308"/>
                    </a:cubicBezTo>
                    <a:cubicBezTo>
                      <a:pt x="599" y="313"/>
                      <a:pt x="609" y="313"/>
                      <a:pt x="609" y="313"/>
                    </a:cubicBezTo>
                    <a:cubicBezTo>
                      <a:pt x="606" y="321"/>
                      <a:pt x="592" y="308"/>
                      <a:pt x="593" y="321"/>
                    </a:cubicBezTo>
                    <a:close/>
                    <a:moveTo>
                      <a:pt x="561" y="1014"/>
                    </a:moveTo>
                    <a:cubicBezTo>
                      <a:pt x="563" y="1019"/>
                      <a:pt x="583" y="1020"/>
                      <a:pt x="582" y="1013"/>
                    </a:cubicBezTo>
                    <a:cubicBezTo>
                      <a:pt x="580" y="1000"/>
                      <a:pt x="584" y="1012"/>
                      <a:pt x="582" y="996"/>
                    </a:cubicBezTo>
                    <a:cubicBezTo>
                      <a:pt x="582" y="995"/>
                      <a:pt x="582" y="995"/>
                      <a:pt x="582" y="995"/>
                    </a:cubicBezTo>
                    <a:cubicBezTo>
                      <a:pt x="580" y="993"/>
                      <a:pt x="576" y="986"/>
                      <a:pt x="576" y="989"/>
                    </a:cubicBezTo>
                    <a:cubicBezTo>
                      <a:pt x="576" y="991"/>
                      <a:pt x="578" y="991"/>
                      <a:pt x="577" y="994"/>
                    </a:cubicBezTo>
                    <a:cubicBezTo>
                      <a:pt x="573" y="1011"/>
                      <a:pt x="570" y="990"/>
                      <a:pt x="562" y="1001"/>
                    </a:cubicBezTo>
                    <a:cubicBezTo>
                      <a:pt x="560" y="1004"/>
                      <a:pt x="570" y="1015"/>
                      <a:pt x="567" y="1012"/>
                    </a:cubicBezTo>
                    <a:cubicBezTo>
                      <a:pt x="565" y="1010"/>
                      <a:pt x="559" y="1010"/>
                      <a:pt x="561" y="1014"/>
                    </a:cubicBezTo>
                    <a:close/>
                    <a:moveTo>
                      <a:pt x="557" y="1055"/>
                    </a:moveTo>
                    <a:cubicBezTo>
                      <a:pt x="560" y="1055"/>
                      <a:pt x="569" y="1064"/>
                      <a:pt x="570" y="1063"/>
                    </a:cubicBezTo>
                    <a:cubicBezTo>
                      <a:pt x="574" y="1060"/>
                      <a:pt x="558" y="1055"/>
                      <a:pt x="562" y="1052"/>
                    </a:cubicBezTo>
                    <a:cubicBezTo>
                      <a:pt x="565" y="1050"/>
                      <a:pt x="587" y="1077"/>
                      <a:pt x="583" y="1062"/>
                    </a:cubicBezTo>
                    <a:cubicBezTo>
                      <a:pt x="582" y="1062"/>
                      <a:pt x="582" y="1062"/>
                      <a:pt x="582" y="1062"/>
                    </a:cubicBezTo>
                    <a:cubicBezTo>
                      <a:pt x="572" y="1055"/>
                      <a:pt x="562" y="1047"/>
                      <a:pt x="557" y="1039"/>
                    </a:cubicBezTo>
                    <a:cubicBezTo>
                      <a:pt x="556" y="1038"/>
                      <a:pt x="552" y="1042"/>
                      <a:pt x="551" y="1042"/>
                    </a:cubicBezTo>
                    <a:cubicBezTo>
                      <a:pt x="540" y="1043"/>
                      <a:pt x="547" y="1054"/>
                      <a:pt x="557" y="1055"/>
                    </a:cubicBezTo>
                    <a:close/>
                    <a:moveTo>
                      <a:pt x="515" y="1015"/>
                    </a:moveTo>
                    <a:cubicBezTo>
                      <a:pt x="519" y="1018"/>
                      <a:pt x="518" y="1019"/>
                      <a:pt x="520" y="1023"/>
                    </a:cubicBezTo>
                    <a:cubicBezTo>
                      <a:pt x="520" y="1024"/>
                      <a:pt x="521" y="1025"/>
                      <a:pt x="521" y="1026"/>
                    </a:cubicBezTo>
                    <a:cubicBezTo>
                      <a:pt x="522" y="1034"/>
                      <a:pt x="530" y="1039"/>
                      <a:pt x="534" y="1045"/>
                    </a:cubicBezTo>
                    <a:cubicBezTo>
                      <a:pt x="535" y="1046"/>
                      <a:pt x="535" y="1046"/>
                      <a:pt x="535" y="1046"/>
                    </a:cubicBezTo>
                    <a:cubicBezTo>
                      <a:pt x="553" y="1053"/>
                      <a:pt x="522" y="1026"/>
                      <a:pt x="523" y="1023"/>
                    </a:cubicBezTo>
                    <a:cubicBezTo>
                      <a:pt x="525" y="1014"/>
                      <a:pt x="512" y="1012"/>
                      <a:pt x="515" y="1015"/>
                    </a:cubicBezTo>
                    <a:close/>
                    <a:moveTo>
                      <a:pt x="500" y="1048"/>
                    </a:moveTo>
                    <a:cubicBezTo>
                      <a:pt x="501" y="1051"/>
                      <a:pt x="505" y="1074"/>
                      <a:pt x="504" y="1076"/>
                    </a:cubicBezTo>
                    <a:cubicBezTo>
                      <a:pt x="502" y="1082"/>
                      <a:pt x="495" y="1068"/>
                      <a:pt x="494" y="1070"/>
                    </a:cubicBezTo>
                    <a:cubicBezTo>
                      <a:pt x="493" y="1074"/>
                      <a:pt x="511" y="1094"/>
                      <a:pt x="512" y="1101"/>
                    </a:cubicBezTo>
                    <a:cubicBezTo>
                      <a:pt x="514" y="1110"/>
                      <a:pt x="493" y="1097"/>
                      <a:pt x="506" y="1111"/>
                    </a:cubicBezTo>
                    <a:cubicBezTo>
                      <a:pt x="507" y="1111"/>
                      <a:pt x="507" y="1111"/>
                      <a:pt x="507" y="1111"/>
                    </a:cubicBezTo>
                    <a:cubicBezTo>
                      <a:pt x="507" y="1112"/>
                      <a:pt x="515" y="1115"/>
                      <a:pt x="514" y="1107"/>
                    </a:cubicBezTo>
                    <a:cubicBezTo>
                      <a:pt x="513" y="1103"/>
                      <a:pt x="525" y="1099"/>
                      <a:pt x="524" y="1098"/>
                    </a:cubicBezTo>
                    <a:cubicBezTo>
                      <a:pt x="519" y="1094"/>
                      <a:pt x="518" y="1099"/>
                      <a:pt x="512" y="1094"/>
                    </a:cubicBezTo>
                    <a:cubicBezTo>
                      <a:pt x="511" y="1093"/>
                      <a:pt x="508" y="1093"/>
                      <a:pt x="511" y="1091"/>
                    </a:cubicBezTo>
                    <a:cubicBezTo>
                      <a:pt x="514" y="1089"/>
                      <a:pt x="508" y="1085"/>
                      <a:pt x="511" y="1085"/>
                    </a:cubicBezTo>
                    <a:cubicBezTo>
                      <a:pt x="532" y="1083"/>
                      <a:pt x="506" y="1081"/>
                      <a:pt x="511" y="1077"/>
                    </a:cubicBezTo>
                    <a:cubicBezTo>
                      <a:pt x="511" y="1076"/>
                      <a:pt x="515" y="1078"/>
                      <a:pt x="515" y="1077"/>
                    </a:cubicBezTo>
                    <a:cubicBezTo>
                      <a:pt x="515" y="1076"/>
                      <a:pt x="513" y="1074"/>
                      <a:pt x="513" y="1073"/>
                    </a:cubicBezTo>
                    <a:cubicBezTo>
                      <a:pt x="512" y="1072"/>
                      <a:pt x="507" y="1039"/>
                      <a:pt x="495" y="1039"/>
                    </a:cubicBezTo>
                    <a:cubicBezTo>
                      <a:pt x="491" y="1039"/>
                      <a:pt x="500" y="1048"/>
                      <a:pt x="500" y="1048"/>
                    </a:cubicBezTo>
                    <a:close/>
                    <a:moveTo>
                      <a:pt x="539" y="1131"/>
                    </a:moveTo>
                    <a:cubicBezTo>
                      <a:pt x="539" y="1131"/>
                      <a:pt x="539" y="1131"/>
                      <a:pt x="539" y="1131"/>
                    </a:cubicBezTo>
                    <a:cubicBezTo>
                      <a:pt x="540" y="1129"/>
                      <a:pt x="529" y="1123"/>
                      <a:pt x="528" y="1124"/>
                    </a:cubicBezTo>
                    <a:cubicBezTo>
                      <a:pt x="528" y="1124"/>
                      <a:pt x="528" y="1124"/>
                      <a:pt x="528" y="1125"/>
                    </a:cubicBezTo>
                    <a:cubicBezTo>
                      <a:pt x="527" y="1143"/>
                      <a:pt x="513" y="1129"/>
                      <a:pt x="501" y="1140"/>
                    </a:cubicBezTo>
                    <a:cubicBezTo>
                      <a:pt x="499" y="1142"/>
                      <a:pt x="494" y="1134"/>
                      <a:pt x="495" y="1140"/>
                    </a:cubicBezTo>
                    <a:cubicBezTo>
                      <a:pt x="497" y="1152"/>
                      <a:pt x="530" y="1126"/>
                      <a:pt x="537" y="1142"/>
                    </a:cubicBezTo>
                    <a:cubicBezTo>
                      <a:pt x="543" y="1156"/>
                      <a:pt x="520" y="1137"/>
                      <a:pt x="518" y="1142"/>
                    </a:cubicBezTo>
                    <a:cubicBezTo>
                      <a:pt x="513" y="1149"/>
                      <a:pt x="540" y="1153"/>
                      <a:pt x="541" y="1153"/>
                    </a:cubicBezTo>
                    <a:cubicBezTo>
                      <a:pt x="543" y="1153"/>
                      <a:pt x="538" y="1132"/>
                      <a:pt x="539" y="1131"/>
                    </a:cubicBezTo>
                    <a:close/>
                    <a:moveTo>
                      <a:pt x="486" y="1240"/>
                    </a:moveTo>
                    <a:cubicBezTo>
                      <a:pt x="490" y="1243"/>
                      <a:pt x="495" y="1237"/>
                      <a:pt x="502" y="1243"/>
                    </a:cubicBezTo>
                    <a:cubicBezTo>
                      <a:pt x="503" y="1245"/>
                      <a:pt x="501" y="1255"/>
                      <a:pt x="505" y="1254"/>
                    </a:cubicBezTo>
                    <a:cubicBezTo>
                      <a:pt x="506" y="1254"/>
                      <a:pt x="506" y="1248"/>
                      <a:pt x="506" y="1247"/>
                    </a:cubicBezTo>
                    <a:cubicBezTo>
                      <a:pt x="510" y="1244"/>
                      <a:pt x="503" y="1242"/>
                      <a:pt x="501" y="1240"/>
                    </a:cubicBezTo>
                    <a:cubicBezTo>
                      <a:pt x="500" y="1240"/>
                      <a:pt x="500" y="1240"/>
                      <a:pt x="500" y="1240"/>
                    </a:cubicBezTo>
                    <a:cubicBezTo>
                      <a:pt x="487" y="1235"/>
                      <a:pt x="503" y="1228"/>
                      <a:pt x="505" y="1231"/>
                    </a:cubicBezTo>
                    <a:cubicBezTo>
                      <a:pt x="505" y="1231"/>
                      <a:pt x="504" y="1235"/>
                      <a:pt x="506" y="1233"/>
                    </a:cubicBezTo>
                    <a:cubicBezTo>
                      <a:pt x="511" y="1230"/>
                      <a:pt x="509" y="1220"/>
                      <a:pt x="510" y="1215"/>
                    </a:cubicBezTo>
                    <a:cubicBezTo>
                      <a:pt x="511" y="1213"/>
                      <a:pt x="515" y="1211"/>
                      <a:pt x="514" y="1209"/>
                    </a:cubicBezTo>
                    <a:cubicBezTo>
                      <a:pt x="513" y="1209"/>
                      <a:pt x="513" y="1208"/>
                      <a:pt x="513" y="1207"/>
                    </a:cubicBezTo>
                    <a:cubicBezTo>
                      <a:pt x="512" y="1207"/>
                      <a:pt x="510" y="1207"/>
                      <a:pt x="510" y="1207"/>
                    </a:cubicBezTo>
                    <a:cubicBezTo>
                      <a:pt x="507" y="1207"/>
                      <a:pt x="507" y="1200"/>
                      <a:pt x="503" y="1201"/>
                    </a:cubicBezTo>
                    <a:cubicBezTo>
                      <a:pt x="502" y="1201"/>
                      <a:pt x="505" y="1209"/>
                      <a:pt x="506" y="1209"/>
                    </a:cubicBezTo>
                    <a:cubicBezTo>
                      <a:pt x="508" y="1210"/>
                      <a:pt x="508" y="1218"/>
                      <a:pt x="506" y="1224"/>
                    </a:cubicBezTo>
                    <a:cubicBezTo>
                      <a:pt x="504" y="1229"/>
                      <a:pt x="492" y="1227"/>
                      <a:pt x="491" y="1234"/>
                    </a:cubicBezTo>
                    <a:cubicBezTo>
                      <a:pt x="491" y="1235"/>
                      <a:pt x="486" y="1240"/>
                      <a:pt x="486" y="1240"/>
                    </a:cubicBezTo>
                    <a:close/>
                    <a:moveTo>
                      <a:pt x="475" y="1124"/>
                    </a:moveTo>
                    <a:cubicBezTo>
                      <a:pt x="477" y="1128"/>
                      <a:pt x="467" y="1145"/>
                      <a:pt x="475" y="1142"/>
                    </a:cubicBezTo>
                    <a:cubicBezTo>
                      <a:pt x="486" y="1138"/>
                      <a:pt x="472" y="1118"/>
                      <a:pt x="471" y="1113"/>
                    </a:cubicBezTo>
                    <a:cubicBezTo>
                      <a:pt x="471" y="1112"/>
                      <a:pt x="471" y="1112"/>
                      <a:pt x="471" y="1112"/>
                    </a:cubicBezTo>
                    <a:cubicBezTo>
                      <a:pt x="467" y="1109"/>
                      <a:pt x="463" y="1107"/>
                      <a:pt x="460" y="1110"/>
                    </a:cubicBezTo>
                    <a:cubicBezTo>
                      <a:pt x="457" y="1113"/>
                      <a:pt x="474" y="1122"/>
                      <a:pt x="475" y="1124"/>
                    </a:cubicBezTo>
                    <a:close/>
                    <a:moveTo>
                      <a:pt x="404" y="1122"/>
                    </a:moveTo>
                    <a:cubicBezTo>
                      <a:pt x="404" y="1122"/>
                      <a:pt x="404" y="1122"/>
                      <a:pt x="404" y="1122"/>
                    </a:cubicBezTo>
                    <a:cubicBezTo>
                      <a:pt x="404" y="1122"/>
                      <a:pt x="404" y="1122"/>
                      <a:pt x="404" y="1122"/>
                    </a:cubicBezTo>
                    <a:close/>
                    <a:moveTo>
                      <a:pt x="391" y="1183"/>
                    </a:moveTo>
                    <a:cubicBezTo>
                      <a:pt x="402" y="1187"/>
                      <a:pt x="402" y="1171"/>
                      <a:pt x="405" y="1167"/>
                    </a:cubicBezTo>
                    <a:cubicBezTo>
                      <a:pt x="408" y="1164"/>
                      <a:pt x="419" y="1171"/>
                      <a:pt x="422" y="1167"/>
                    </a:cubicBezTo>
                    <a:cubicBezTo>
                      <a:pt x="423" y="1166"/>
                      <a:pt x="403" y="1135"/>
                      <a:pt x="404" y="1126"/>
                    </a:cubicBezTo>
                    <a:cubicBezTo>
                      <a:pt x="404" y="1125"/>
                      <a:pt x="404" y="1125"/>
                      <a:pt x="404" y="1125"/>
                    </a:cubicBezTo>
                    <a:cubicBezTo>
                      <a:pt x="405" y="1121"/>
                      <a:pt x="402" y="1119"/>
                      <a:pt x="401" y="1124"/>
                    </a:cubicBezTo>
                    <a:cubicBezTo>
                      <a:pt x="399" y="1142"/>
                      <a:pt x="417" y="1155"/>
                      <a:pt x="414" y="1163"/>
                    </a:cubicBezTo>
                    <a:cubicBezTo>
                      <a:pt x="412" y="1167"/>
                      <a:pt x="407" y="1162"/>
                      <a:pt x="406" y="1161"/>
                    </a:cubicBezTo>
                    <a:cubicBezTo>
                      <a:pt x="402" y="1159"/>
                      <a:pt x="406" y="1164"/>
                      <a:pt x="404" y="1165"/>
                    </a:cubicBezTo>
                    <a:cubicBezTo>
                      <a:pt x="402" y="1167"/>
                      <a:pt x="401" y="1169"/>
                      <a:pt x="400" y="1170"/>
                    </a:cubicBezTo>
                    <a:cubicBezTo>
                      <a:pt x="397" y="1172"/>
                      <a:pt x="392" y="1163"/>
                      <a:pt x="392" y="1168"/>
                    </a:cubicBezTo>
                    <a:cubicBezTo>
                      <a:pt x="391" y="1171"/>
                      <a:pt x="397" y="1171"/>
                      <a:pt x="398" y="1173"/>
                    </a:cubicBezTo>
                    <a:cubicBezTo>
                      <a:pt x="399" y="1177"/>
                      <a:pt x="390" y="1183"/>
                      <a:pt x="391" y="1183"/>
                    </a:cubicBezTo>
                    <a:close/>
                    <a:moveTo>
                      <a:pt x="369" y="1088"/>
                    </a:moveTo>
                    <a:cubicBezTo>
                      <a:pt x="370" y="1089"/>
                      <a:pt x="374" y="1090"/>
                      <a:pt x="374" y="1087"/>
                    </a:cubicBezTo>
                    <a:cubicBezTo>
                      <a:pt x="375" y="1078"/>
                      <a:pt x="383" y="1080"/>
                      <a:pt x="382" y="1068"/>
                    </a:cubicBezTo>
                    <a:cubicBezTo>
                      <a:pt x="381" y="1062"/>
                      <a:pt x="374" y="1062"/>
                      <a:pt x="371" y="1058"/>
                    </a:cubicBezTo>
                    <a:cubicBezTo>
                      <a:pt x="371" y="1058"/>
                      <a:pt x="371" y="1058"/>
                      <a:pt x="371" y="1058"/>
                    </a:cubicBezTo>
                    <a:cubicBezTo>
                      <a:pt x="370" y="1057"/>
                      <a:pt x="360" y="1075"/>
                      <a:pt x="369" y="1088"/>
                    </a:cubicBezTo>
                    <a:close/>
                    <a:moveTo>
                      <a:pt x="329" y="1285"/>
                    </a:moveTo>
                    <a:cubicBezTo>
                      <a:pt x="329" y="1288"/>
                      <a:pt x="343" y="1283"/>
                      <a:pt x="339" y="1282"/>
                    </a:cubicBezTo>
                    <a:cubicBezTo>
                      <a:pt x="333" y="1279"/>
                      <a:pt x="327" y="1274"/>
                      <a:pt x="316" y="1268"/>
                    </a:cubicBezTo>
                    <a:cubicBezTo>
                      <a:pt x="314" y="1267"/>
                      <a:pt x="314" y="1267"/>
                      <a:pt x="314" y="1267"/>
                    </a:cubicBezTo>
                    <a:cubicBezTo>
                      <a:pt x="299" y="1263"/>
                      <a:pt x="330" y="1277"/>
                      <a:pt x="329" y="1285"/>
                    </a:cubicBezTo>
                    <a:close/>
                    <a:moveTo>
                      <a:pt x="344" y="1320"/>
                    </a:moveTo>
                    <a:cubicBezTo>
                      <a:pt x="344" y="1320"/>
                      <a:pt x="344" y="1320"/>
                      <a:pt x="344" y="1320"/>
                    </a:cubicBezTo>
                    <a:cubicBezTo>
                      <a:pt x="345" y="1320"/>
                      <a:pt x="349" y="1321"/>
                      <a:pt x="349" y="1320"/>
                    </a:cubicBezTo>
                    <a:cubicBezTo>
                      <a:pt x="350" y="1318"/>
                      <a:pt x="347" y="1319"/>
                      <a:pt x="346" y="1319"/>
                    </a:cubicBezTo>
                    <a:cubicBezTo>
                      <a:pt x="319" y="1323"/>
                      <a:pt x="312" y="1329"/>
                      <a:pt x="287" y="1344"/>
                    </a:cubicBezTo>
                    <a:cubicBezTo>
                      <a:pt x="282" y="1347"/>
                      <a:pt x="278" y="1351"/>
                      <a:pt x="277" y="1356"/>
                    </a:cubicBezTo>
                    <a:cubicBezTo>
                      <a:pt x="277" y="1356"/>
                      <a:pt x="280" y="1357"/>
                      <a:pt x="280" y="1357"/>
                    </a:cubicBezTo>
                    <a:cubicBezTo>
                      <a:pt x="286" y="1360"/>
                      <a:pt x="282" y="1353"/>
                      <a:pt x="283" y="1351"/>
                    </a:cubicBezTo>
                    <a:cubicBezTo>
                      <a:pt x="289" y="1345"/>
                      <a:pt x="294" y="1340"/>
                      <a:pt x="302" y="1339"/>
                    </a:cubicBezTo>
                    <a:cubicBezTo>
                      <a:pt x="321" y="1334"/>
                      <a:pt x="317" y="1323"/>
                      <a:pt x="337" y="1328"/>
                    </a:cubicBezTo>
                    <a:cubicBezTo>
                      <a:pt x="337" y="1328"/>
                      <a:pt x="338" y="1328"/>
                      <a:pt x="338" y="1328"/>
                    </a:cubicBezTo>
                    <a:cubicBezTo>
                      <a:pt x="341" y="1326"/>
                      <a:pt x="330" y="1321"/>
                      <a:pt x="344" y="1320"/>
                    </a:cubicBezTo>
                    <a:close/>
                    <a:moveTo>
                      <a:pt x="380" y="1349"/>
                    </a:moveTo>
                    <a:cubicBezTo>
                      <a:pt x="388" y="1334"/>
                      <a:pt x="354" y="1342"/>
                      <a:pt x="359" y="1326"/>
                    </a:cubicBezTo>
                    <a:cubicBezTo>
                      <a:pt x="362" y="1318"/>
                      <a:pt x="392" y="1320"/>
                      <a:pt x="388" y="1298"/>
                    </a:cubicBezTo>
                    <a:cubicBezTo>
                      <a:pt x="388" y="1296"/>
                      <a:pt x="382" y="1303"/>
                      <a:pt x="382" y="1296"/>
                    </a:cubicBezTo>
                    <a:cubicBezTo>
                      <a:pt x="382" y="1295"/>
                      <a:pt x="399" y="1293"/>
                      <a:pt x="398" y="1291"/>
                    </a:cubicBezTo>
                    <a:cubicBezTo>
                      <a:pt x="396" y="1288"/>
                      <a:pt x="383" y="1296"/>
                      <a:pt x="379" y="1291"/>
                    </a:cubicBezTo>
                    <a:cubicBezTo>
                      <a:pt x="377" y="1287"/>
                      <a:pt x="387" y="1285"/>
                      <a:pt x="388" y="1281"/>
                    </a:cubicBezTo>
                    <a:cubicBezTo>
                      <a:pt x="389" y="1277"/>
                      <a:pt x="382" y="1276"/>
                      <a:pt x="380" y="1274"/>
                    </a:cubicBezTo>
                    <a:cubicBezTo>
                      <a:pt x="378" y="1271"/>
                      <a:pt x="400" y="1261"/>
                      <a:pt x="401" y="1260"/>
                    </a:cubicBezTo>
                    <a:cubicBezTo>
                      <a:pt x="416" y="1244"/>
                      <a:pt x="403" y="1259"/>
                      <a:pt x="421" y="1248"/>
                    </a:cubicBezTo>
                    <a:cubicBezTo>
                      <a:pt x="423" y="1247"/>
                      <a:pt x="408" y="1241"/>
                      <a:pt x="410" y="1235"/>
                    </a:cubicBezTo>
                    <a:cubicBezTo>
                      <a:pt x="410" y="1234"/>
                      <a:pt x="428" y="1242"/>
                      <a:pt x="429" y="1242"/>
                    </a:cubicBezTo>
                    <a:cubicBezTo>
                      <a:pt x="446" y="1244"/>
                      <a:pt x="448" y="1235"/>
                      <a:pt x="463" y="1251"/>
                    </a:cubicBezTo>
                    <a:cubicBezTo>
                      <a:pt x="465" y="1252"/>
                      <a:pt x="468" y="1257"/>
                      <a:pt x="470" y="1257"/>
                    </a:cubicBezTo>
                    <a:cubicBezTo>
                      <a:pt x="470" y="1257"/>
                      <a:pt x="462" y="1241"/>
                      <a:pt x="456" y="1240"/>
                    </a:cubicBezTo>
                    <a:cubicBezTo>
                      <a:pt x="456" y="1240"/>
                      <a:pt x="456" y="1240"/>
                      <a:pt x="456" y="1240"/>
                    </a:cubicBezTo>
                    <a:cubicBezTo>
                      <a:pt x="465" y="1232"/>
                      <a:pt x="466" y="1225"/>
                      <a:pt x="466" y="1218"/>
                    </a:cubicBezTo>
                    <a:cubicBezTo>
                      <a:pt x="466" y="1217"/>
                      <a:pt x="477" y="1206"/>
                      <a:pt x="470" y="1208"/>
                    </a:cubicBezTo>
                    <a:cubicBezTo>
                      <a:pt x="468" y="1209"/>
                      <a:pt x="467" y="1215"/>
                      <a:pt x="465" y="1214"/>
                    </a:cubicBezTo>
                    <a:cubicBezTo>
                      <a:pt x="459" y="1212"/>
                      <a:pt x="469" y="1200"/>
                      <a:pt x="466" y="1199"/>
                    </a:cubicBezTo>
                    <a:cubicBezTo>
                      <a:pt x="447" y="1197"/>
                      <a:pt x="465" y="1226"/>
                      <a:pt x="457" y="1231"/>
                    </a:cubicBezTo>
                    <a:cubicBezTo>
                      <a:pt x="456" y="1231"/>
                      <a:pt x="451" y="1223"/>
                      <a:pt x="450" y="1222"/>
                    </a:cubicBezTo>
                    <a:cubicBezTo>
                      <a:pt x="447" y="1219"/>
                      <a:pt x="439" y="1218"/>
                      <a:pt x="436" y="1216"/>
                    </a:cubicBezTo>
                    <a:cubicBezTo>
                      <a:pt x="435" y="1216"/>
                      <a:pt x="429" y="1213"/>
                      <a:pt x="429" y="1215"/>
                    </a:cubicBezTo>
                    <a:cubicBezTo>
                      <a:pt x="430" y="1228"/>
                      <a:pt x="446" y="1219"/>
                      <a:pt x="453" y="1232"/>
                    </a:cubicBezTo>
                    <a:cubicBezTo>
                      <a:pt x="453" y="1233"/>
                      <a:pt x="457" y="1237"/>
                      <a:pt x="456" y="1238"/>
                    </a:cubicBezTo>
                    <a:cubicBezTo>
                      <a:pt x="456" y="1238"/>
                      <a:pt x="454" y="1238"/>
                      <a:pt x="453" y="1238"/>
                    </a:cubicBezTo>
                    <a:cubicBezTo>
                      <a:pt x="440" y="1236"/>
                      <a:pt x="431" y="1240"/>
                      <a:pt x="432" y="1229"/>
                    </a:cubicBezTo>
                    <a:cubicBezTo>
                      <a:pt x="432" y="1227"/>
                      <a:pt x="438" y="1226"/>
                      <a:pt x="435" y="1225"/>
                    </a:cubicBezTo>
                    <a:cubicBezTo>
                      <a:pt x="433" y="1224"/>
                      <a:pt x="430" y="1221"/>
                      <a:pt x="428" y="1222"/>
                    </a:cubicBezTo>
                    <a:cubicBezTo>
                      <a:pt x="424" y="1226"/>
                      <a:pt x="419" y="1243"/>
                      <a:pt x="412" y="1231"/>
                    </a:cubicBezTo>
                    <a:cubicBezTo>
                      <a:pt x="411" y="1229"/>
                      <a:pt x="420" y="1223"/>
                      <a:pt x="418" y="1222"/>
                    </a:cubicBezTo>
                    <a:cubicBezTo>
                      <a:pt x="415" y="1222"/>
                      <a:pt x="406" y="1222"/>
                      <a:pt x="415" y="1221"/>
                    </a:cubicBezTo>
                    <a:cubicBezTo>
                      <a:pt x="416" y="1220"/>
                      <a:pt x="425" y="1217"/>
                      <a:pt x="421" y="1215"/>
                    </a:cubicBezTo>
                    <a:cubicBezTo>
                      <a:pt x="421" y="1214"/>
                      <a:pt x="402" y="1220"/>
                      <a:pt x="401" y="1219"/>
                    </a:cubicBezTo>
                    <a:cubicBezTo>
                      <a:pt x="395" y="1212"/>
                      <a:pt x="413" y="1208"/>
                      <a:pt x="402" y="1205"/>
                    </a:cubicBezTo>
                    <a:cubicBezTo>
                      <a:pt x="392" y="1202"/>
                      <a:pt x="400" y="1220"/>
                      <a:pt x="394" y="1221"/>
                    </a:cubicBezTo>
                    <a:cubicBezTo>
                      <a:pt x="380" y="1225"/>
                      <a:pt x="375" y="1200"/>
                      <a:pt x="370" y="1210"/>
                    </a:cubicBezTo>
                    <a:cubicBezTo>
                      <a:pt x="369" y="1212"/>
                      <a:pt x="374" y="1215"/>
                      <a:pt x="374" y="1217"/>
                    </a:cubicBezTo>
                    <a:cubicBezTo>
                      <a:pt x="372" y="1242"/>
                      <a:pt x="398" y="1207"/>
                      <a:pt x="404" y="1242"/>
                    </a:cubicBezTo>
                    <a:cubicBezTo>
                      <a:pt x="404" y="1243"/>
                      <a:pt x="410" y="1243"/>
                      <a:pt x="410" y="1245"/>
                    </a:cubicBezTo>
                    <a:cubicBezTo>
                      <a:pt x="410" y="1246"/>
                      <a:pt x="407" y="1246"/>
                      <a:pt x="406" y="1246"/>
                    </a:cubicBezTo>
                    <a:cubicBezTo>
                      <a:pt x="389" y="1248"/>
                      <a:pt x="394" y="1260"/>
                      <a:pt x="389" y="1262"/>
                    </a:cubicBezTo>
                    <a:cubicBezTo>
                      <a:pt x="385" y="1264"/>
                      <a:pt x="376" y="1252"/>
                      <a:pt x="372" y="1255"/>
                    </a:cubicBezTo>
                    <a:cubicBezTo>
                      <a:pt x="370" y="1256"/>
                      <a:pt x="385" y="1263"/>
                      <a:pt x="383" y="1265"/>
                    </a:cubicBezTo>
                    <a:cubicBezTo>
                      <a:pt x="374" y="1269"/>
                      <a:pt x="375" y="1270"/>
                      <a:pt x="376" y="1280"/>
                    </a:cubicBezTo>
                    <a:cubicBezTo>
                      <a:pt x="377" y="1285"/>
                      <a:pt x="372" y="1285"/>
                      <a:pt x="367" y="1283"/>
                    </a:cubicBezTo>
                    <a:cubicBezTo>
                      <a:pt x="365" y="1282"/>
                      <a:pt x="361" y="1284"/>
                      <a:pt x="366" y="1285"/>
                    </a:cubicBezTo>
                    <a:cubicBezTo>
                      <a:pt x="371" y="1286"/>
                      <a:pt x="374" y="1292"/>
                      <a:pt x="373" y="1293"/>
                    </a:cubicBezTo>
                    <a:cubicBezTo>
                      <a:pt x="372" y="1296"/>
                      <a:pt x="365" y="1289"/>
                      <a:pt x="364" y="1292"/>
                    </a:cubicBezTo>
                    <a:cubicBezTo>
                      <a:pt x="363" y="1295"/>
                      <a:pt x="379" y="1307"/>
                      <a:pt x="379" y="1312"/>
                    </a:cubicBezTo>
                    <a:cubicBezTo>
                      <a:pt x="379" y="1315"/>
                      <a:pt x="343" y="1326"/>
                      <a:pt x="344" y="1332"/>
                    </a:cubicBezTo>
                    <a:cubicBezTo>
                      <a:pt x="344" y="1334"/>
                      <a:pt x="355" y="1330"/>
                      <a:pt x="357" y="1333"/>
                    </a:cubicBezTo>
                    <a:cubicBezTo>
                      <a:pt x="358" y="1334"/>
                      <a:pt x="358" y="1342"/>
                      <a:pt x="360" y="1344"/>
                    </a:cubicBezTo>
                    <a:cubicBezTo>
                      <a:pt x="364" y="1346"/>
                      <a:pt x="383" y="1337"/>
                      <a:pt x="376" y="1348"/>
                    </a:cubicBezTo>
                    <a:cubicBezTo>
                      <a:pt x="375" y="1350"/>
                      <a:pt x="378" y="1352"/>
                      <a:pt x="380" y="1349"/>
                    </a:cubicBezTo>
                    <a:close/>
                    <a:moveTo>
                      <a:pt x="405" y="1484"/>
                    </a:moveTo>
                    <a:cubicBezTo>
                      <a:pt x="404" y="1485"/>
                      <a:pt x="399" y="1487"/>
                      <a:pt x="402" y="1488"/>
                    </a:cubicBezTo>
                    <a:cubicBezTo>
                      <a:pt x="412" y="1493"/>
                      <a:pt x="396" y="1489"/>
                      <a:pt x="390" y="1490"/>
                    </a:cubicBezTo>
                    <a:cubicBezTo>
                      <a:pt x="388" y="1491"/>
                      <a:pt x="380" y="1495"/>
                      <a:pt x="380" y="1498"/>
                    </a:cubicBezTo>
                    <a:cubicBezTo>
                      <a:pt x="379" y="1503"/>
                      <a:pt x="397" y="1510"/>
                      <a:pt x="394" y="1505"/>
                    </a:cubicBezTo>
                    <a:cubicBezTo>
                      <a:pt x="393" y="1503"/>
                      <a:pt x="398" y="1501"/>
                      <a:pt x="404" y="1499"/>
                    </a:cubicBezTo>
                    <a:cubicBezTo>
                      <a:pt x="404" y="1498"/>
                      <a:pt x="404" y="1498"/>
                      <a:pt x="404" y="1498"/>
                    </a:cubicBezTo>
                    <a:cubicBezTo>
                      <a:pt x="407" y="1496"/>
                      <a:pt x="414" y="1482"/>
                      <a:pt x="405" y="1484"/>
                    </a:cubicBezTo>
                    <a:close/>
                    <a:moveTo>
                      <a:pt x="442" y="1380"/>
                    </a:moveTo>
                    <a:cubicBezTo>
                      <a:pt x="439" y="1377"/>
                      <a:pt x="433" y="1368"/>
                      <a:pt x="434" y="1366"/>
                    </a:cubicBezTo>
                    <a:cubicBezTo>
                      <a:pt x="434" y="1363"/>
                      <a:pt x="437" y="1369"/>
                      <a:pt x="439" y="1368"/>
                    </a:cubicBezTo>
                    <a:cubicBezTo>
                      <a:pt x="440" y="1367"/>
                      <a:pt x="436" y="1362"/>
                      <a:pt x="435" y="1362"/>
                    </a:cubicBezTo>
                    <a:cubicBezTo>
                      <a:pt x="421" y="1355"/>
                      <a:pt x="422" y="1366"/>
                      <a:pt x="408" y="1358"/>
                    </a:cubicBezTo>
                    <a:cubicBezTo>
                      <a:pt x="407" y="1357"/>
                      <a:pt x="406" y="1357"/>
                      <a:pt x="405" y="1356"/>
                    </a:cubicBezTo>
                    <a:cubicBezTo>
                      <a:pt x="404" y="1355"/>
                      <a:pt x="403" y="1354"/>
                      <a:pt x="403" y="1353"/>
                    </a:cubicBezTo>
                    <a:cubicBezTo>
                      <a:pt x="403" y="1348"/>
                      <a:pt x="425" y="1343"/>
                      <a:pt x="428" y="1346"/>
                    </a:cubicBezTo>
                    <a:cubicBezTo>
                      <a:pt x="429" y="1347"/>
                      <a:pt x="431" y="1350"/>
                      <a:pt x="433" y="1347"/>
                    </a:cubicBezTo>
                    <a:cubicBezTo>
                      <a:pt x="434" y="1347"/>
                      <a:pt x="432" y="1346"/>
                      <a:pt x="432" y="1346"/>
                    </a:cubicBezTo>
                    <a:cubicBezTo>
                      <a:pt x="427" y="1341"/>
                      <a:pt x="412" y="1338"/>
                      <a:pt x="412" y="1338"/>
                    </a:cubicBezTo>
                    <a:cubicBezTo>
                      <a:pt x="412" y="1336"/>
                      <a:pt x="417" y="1338"/>
                      <a:pt x="418" y="1336"/>
                    </a:cubicBezTo>
                    <a:cubicBezTo>
                      <a:pt x="420" y="1334"/>
                      <a:pt x="427" y="1298"/>
                      <a:pt x="450" y="1310"/>
                    </a:cubicBezTo>
                    <a:cubicBezTo>
                      <a:pt x="451" y="1311"/>
                      <a:pt x="457" y="1312"/>
                      <a:pt x="458" y="1312"/>
                    </a:cubicBezTo>
                    <a:cubicBezTo>
                      <a:pt x="460" y="1308"/>
                      <a:pt x="442" y="1305"/>
                      <a:pt x="442" y="1302"/>
                    </a:cubicBezTo>
                    <a:cubicBezTo>
                      <a:pt x="442" y="1301"/>
                      <a:pt x="444" y="1300"/>
                      <a:pt x="444" y="1299"/>
                    </a:cubicBezTo>
                    <a:cubicBezTo>
                      <a:pt x="450" y="1290"/>
                      <a:pt x="466" y="1293"/>
                      <a:pt x="466" y="1293"/>
                    </a:cubicBezTo>
                    <a:cubicBezTo>
                      <a:pt x="469" y="1291"/>
                      <a:pt x="462" y="1286"/>
                      <a:pt x="464" y="1284"/>
                    </a:cubicBezTo>
                    <a:cubicBezTo>
                      <a:pt x="466" y="1282"/>
                      <a:pt x="476" y="1281"/>
                      <a:pt x="472" y="1279"/>
                    </a:cubicBezTo>
                    <a:cubicBezTo>
                      <a:pt x="471" y="1279"/>
                      <a:pt x="471" y="1279"/>
                      <a:pt x="471" y="1279"/>
                    </a:cubicBezTo>
                    <a:cubicBezTo>
                      <a:pt x="469" y="1278"/>
                      <a:pt x="467" y="1280"/>
                      <a:pt x="464" y="1280"/>
                    </a:cubicBezTo>
                    <a:cubicBezTo>
                      <a:pt x="458" y="1281"/>
                      <a:pt x="455" y="1287"/>
                      <a:pt x="448" y="1289"/>
                    </a:cubicBezTo>
                    <a:cubicBezTo>
                      <a:pt x="445" y="1291"/>
                      <a:pt x="449" y="1294"/>
                      <a:pt x="447" y="1295"/>
                    </a:cubicBezTo>
                    <a:cubicBezTo>
                      <a:pt x="437" y="1299"/>
                      <a:pt x="436" y="1287"/>
                      <a:pt x="430" y="1296"/>
                    </a:cubicBezTo>
                    <a:cubicBezTo>
                      <a:pt x="427" y="1299"/>
                      <a:pt x="440" y="1297"/>
                      <a:pt x="436" y="1303"/>
                    </a:cubicBezTo>
                    <a:cubicBezTo>
                      <a:pt x="433" y="1307"/>
                      <a:pt x="414" y="1324"/>
                      <a:pt x="411" y="1326"/>
                    </a:cubicBezTo>
                    <a:cubicBezTo>
                      <a:pt x="408" y="1327"/>
                      <a:pt x="406" y="1320"/>
                      <a:pt x="402" y="1323"/>
                    </a:cubicBezTo>
                    <a:cubicBezTo>
                      <a:pt x="402" y="1324"/>
                      <a:pt x="402" y="1324"/>
                      <a:pt x="402" y="1324"/>
                    </a:cubicBezTo>
                    <a:cubicBezTo>
                      <a:pt x="399" y="1330"/>
                      <a:pt x="407" y="1331"/>
                      <a:pt x="408" y="1334"/>
                    </a:cubicBezTo>
                    <a:cubicBezTo>
                      <a:pt x="412" y="1345"/>
                      <a:pt x="404" y="1345"/>
                      <a:pt x="399" y="1350"/>
                    </a:cubicBezTo>
                    <a:cubicBezTo>
                      <a:pt x="397" y="1352"/>
                      <a:pt x="402" y="1358"/>
                      <a:pt x="401" y="1358"/>
                    </a:cubicBezTo>
                    <a:cubicBezTo>
                      <a:pt x="396" y="1362"/>
                      <a:pt x="387" y="1351"/>
                      <a:pt x="386" y="1345"/>
                    </a:cubicBezTo>
                    <a:cubicBezTo>
                      <a:pt x="386" y="1344"/>
                      <a:pt x="384" y="1337"/>
                      <a:pt x="384" y="1338"/>
                    </a:cubicBezTo>
                    <a:cubicBezTo>
                      <a:pt x="375" y="1358"/>
                      <a:pt x="413" y="1368"/>
                      <a:pt x="426" y="1376"/>
                    </a:cubicBezTo>
                    <a:cubicBezTo>
                      <a:pt x="430" y="1379"/>
                      <a:pt x="426" y="1366"/>
                      <a:pt x="431" y="1369"/>
                    </a:cubicBezTo>
                    <a:cubicBezTo>
                      <a:pt x="434" y="1371"/>
                      <a:pt x="437" y="1388"/>
                      <a:pt x="446" y="1384"/>
                    </a:cubicBezTo>
                    <a:cubicBezTo>
                      <a:pt x="448" y="1383"/>
                      <a:pt x="444" y="1381"/>
                      <a:pt x="442" y="1380"/>
                    </a:cubicBezTo>
                    <a:close/>
                    <a:moveTo>
                      <a:pt x="473" y="1340"/>
                    </a:moveTo>
                    <a:cubicBezTo>
                      <a:pt x="472" y="1339"/>
                      <a:pt x="473" y="1337"/>
                      <a:pt x="475" y="1336"/>
                    </a:cubicBezTo>
                    <a:cubicBezTo>
                      <a:pt x="478" y="1333"/>
                      <a:pt x="471" y="1327"/>
                      <a:pt x="467" y="1327"/>
                    </a:cubicBezTo>
                    <a:cubicBezTo>
                      <a:pt x="467" y="1327"/>
                      <a:pt x="467" y="1327"/>
                      <a:pt x="467" y="1327"/>
                    </a:cubicBezTo>
                    <a:cubicBezTo>
                      <a:pt x="464" y="1327"/>
                      <a:pt x="468" y="1333"/>
                      <a:pt x="466" y="1335"/>
                    </a:cubicBezTo>
                    <a:cubicBezTo>
                      <a:pt x="465" y="1335"/>
                      <a:pt x="446" y="1335"/>
                      <a:pt x="462" y="1340"/>
                    </a:cubicBezTo>
                    <a:cubicBezTo>
                      <a:pt x="462" y="1340"/>
                      <a:pt x="464" y="1344"/>
                      <a:pt x="463" y="1344"/>
                    </a:cubicBezTo>
                    <a:cubicBezTo>
                      <a:pt x="462" y="1346"/>
                      <a:pt x="458" y="1348"/>
                      <a:pt x="456" y="1346"/>
                    </a:cubicBezTo>
                    <a:cubicBezTo>
                      <a:pt x="450" y="1339"/>
                      <a:pt x="457" y="1359"/>
                      <a:pt x="446" y="1357"/>
                    </a:cubicBezTo>
                    <a:cubicBezTo>
                      <a:pt x="442" y="1356"/>
                      <a:pt x="439" y="1345"/>
                      <a:pt x="435" y="1349"/>
                    </a:cubicBezTo>
                    <a:cubicBezTo>
                      <a:pt x="434" y="1350"/>
                      <a:pt x="447" y="1368"/>
                      <a:pt x="451" y="1369"/>
                    </a:cubicBezTo>
                    <a:cubicBezTo>
                      <a:pt x="452" y="1369"/>
                      <a:pt x="454" y="1361"/>
                      <a:pt x="454" y="1360"/>
                    </a:cubicBezTo>
                    <a:cubicBezTo>
                      <a:pt x="454" y="1359"/>
                      <a:pt x="470" y="1366"/>
                      <a:pt x="470" y="1364"/>
                    </a:cubicBezTo>
                    <a:cubicBezTo>
                      <a:pt x="470" y="1362"/>
                      <a:pt x="468" y="1361"/>
                      <a:pt x="467" y="1360"/>
                    </a:cubicBezTo>
                    <a:cubicBezTo>
                      <a:pt x="466" y="1360"/>
                      <a:pt x="448" y="1355"/>
                      <a:pt x="460" y="1349"/>
                    </a:cubicBezTo>
                    <a:cubicBezTo>
                      <a:pt x="460" y="1349"/>
                      <a:pt x="466" y="1348"/>
                      <a:pt x="467" y="1346"/>
                    </a:cubicBezTo>
                    <a:cubicBezTo>
                      <a:pt x="467" y="1345"/>
                      <a:pt x="468" y="1339"/>
                      <a:pt x="470" y="1340"/>
                    </a:cubicBezTo>
                    <a:cubicBezTo>
                      <a:pt x="476" y="1345"/>
                      <a:pt x="477" y="1367"/>
                      <a:pt x="485" y="1362"/>
                    </a:cubicBezTo>
                    <a:cubicBezTo>
                      <a:pt x="492" y="1358"/>
                      <a:pt x="476" y="1344"/>
                      <a:pt x="473" y="1340"/>
                    </a:cubicBezTo>
                    <a:close/>
                    <a:moveTo>
                      <a:pt x="508" y="1330"/>
                    </a:moveTo>
                    <a:cubicBezTo>
                      <a:pt x="508" y="1330"/>
                      <a:pt x="507" y="1330"/>
                      <a:pt x="507" y="1330"/>
                    </a:cubicBezTo>
                    <a:cubicBezTo>
                      <a:pt x="499" y="1326"/>
                      <a:pt x="491" y="1331"/>
                      <a:pt x="484" y="1322"/>
                    </a:cubicBezTo>
                    <a:cubicBezTo>
                      <a:pt x="484" y="1322"/>
                      <a:pt x="480" y="1319"/>
                      <a:pt x="481" y="1318"/>
                    </a:cubicBezTo>
                    <a:cubicBezTo>
                      <a:pt x="485" y="1313"/>
                      <a:pt x="508" y="1324"/>
                      <a:pt x="499" y="1313"/>
                    </a:cubicBezTo>
                    <a:cubicBezTo>
                      <a:pt x="498" y="1313"/>
                      <a:pt x="498" y="1313"/>
                      <a:pt x="498" y="1313"/>
                    </a:cubicBezTo>
                    <a:cubicBezTo>
                      <a:pt x="493" y="1311"/>
                      <a:pt x="489" y="1315"/>
                      <a:pt x="483" y="1314"/>
                    </a:cubicBezTo>
                    <a:cubicBezTo>
                      <a:pt x="463" y="1311"/>
                      <a:pt x="494" y="1343"/>
                      <a:pt x="508" y="1331"/>
                    </a:cubicBezTo>
                    <a:cubicBezTo>
                      <a:pt x="508" y="1331"/>
                      <a:pt x="508" y="1331"/>
                      <a:pt x="508" y="1330"/>
                    </a:cubicBezTo>
                    <a:close/>
                    <a:moveTo>
                      <a:pt x="606" y="1373"/>
                    </a:moveTo>
                    <a:cubicBezTo>
                      <a:pt x="593" y="1364"/>
                      <a:pt x="604" y="1367"/>
                      <a:pt x="599" y="1358"/>
                    </a:cubicBezTo>
                    <a:cubicBezTo>
                      <a:pt x="598" y="1355"/>
                      <a:pt x="592" y="1354"/>
                      <a:pt x="592" y="1350"/>
                    </a:cubicBezTo>
                    <a:cubicBezTo>
                      <a:pt x="592" y="1347"/>
                      <a:pt x="599" y="1349"/>
                      <a:pt x="600" y="1347"/>
                    </a:cubicBezTo>
                    <a:cubicBezTo>
                      <a:pt x="603" y="1342"/>
                      <a:pt x="601" y="1352"/>
                      <a:pt x="603" y="1353"/>
                    </a:cubicBezTo>
                    <a:cubicBezTo>
                      <a:pt x="606" y="1355"/>
                      <a:pt x="607" y="1350"/>
                      <a:pt x="606" y="1348"/>
                    </a:cubicBezTo>
                    <a:cubicBezTo>
                      <a:pt x="605" y="1346"/>
                      <a:pt x="608" y="1343"/>
                      <a:pt x="608" y="1343"/>
                    </a:cubicBezTo>
                    <a:cubicBezTo>
                      <a:pt x="606" y="1341"/>
                      <a:pt x="599" y="1343"/>
                      <a:pt x="599" y="1342"/>
                    </a:cubicBezTo>
                    <a:cubicBezTo>
                      <a:pt x="599" y="1340"/>
                      <a:pt x="617" y="1326"/>
                      <a:pt x="614" y="1324"/>
                    </a:cubicBezTo>
                    <a:cubicBezTo>
                      <a:pt x="611" y="1321"/>
                      <a:pt x="605" y="1330"/>
                      <a:pt x="605" y="1332"/>
                    </a:cubicBezTo>
                    <a:cubicBezTo>
                      <a:pt x="604" y="1334"/>
                      <a:pt x="592" y="1344"/>
                      <a:pt x="589" y="1348"/>
                    </a:cubicBezTo>
                    <a:cubicBezTo>
                      <a:pt x="587" y="1354"/>
                      <a:pt x="602" y="1355"/>
                      <a:pt x="592" y="1360"/>
                    </a:cubicBezTo>
                    <a:cubicBezTo>
                      <a:pt x="587" y="1362"/>
                      <a:pt x="578" y="1347"/>
                      <a:pt x="570" y="1345"/>
                    </a:cubicBezTo>
                    <a:cubicBezTo>
                      <a:pt x="566" y="1344"/>
                      <a:pt x="570" y="1350"/>
                      <a:pt x="568" y="1350"/>
                    </a:cubicBezTo>
                    <a:cubicBezTo>
                      <a:pt x="563" y="1350"/>
                      <a:pt x="557" y="1345"/>
                      <a:pt x="552" y="1343"/>
                    </a:cubicBezTo>
                    <a:cubicBezTo>
                      <a:pt x="548" y="1342"/>
                      <a:pt x="546" y="1346"/>
                      <a:pt x="544" y="1344"/>
                    </a:cubicBezTo>
                    <a:cubicBezTo>
                      <a:pt x="543" y="1343"/>
                      <a:pt x="544" y="1338"/>
                      <a:pt x="543" y="1339"/>
                    </a:cubicBezTo>
                    <a:cubicBezTo>
                      <a:pt x="542" y="1340"/>
                      <a:pt x="541" y="1346"/>
                      <a:pt x="540" y="1344"/>
                    </a:cubicBezTo>
                    <a:cubicBezTo>
                      <a:pt x="537" y="1338"/>
                      <a:pt x="546" y="1332"/>
                      <a:pt x="546" y="1329"/>
                    </a:cubicBezTo>
                    <a:cubicBezTo>
                      <a:pt x="547" y="1326"/>
                      <a:pt x="535" y="1322"/>
                      <a:pt x="538" y="1320"/>
                    </a:cubicBezTo>
                    <a:cubicBezTo>
                      <a:pt x="542" y="1319"/>
                      <a:pt x="546" y="1318"/>
                      <a:pt x="549" y="1320"/>
                    </a:cubicBezTo>
                    <a:cubicBezTo>
                      <a:pt x="550" y="1321"/>
                      <a:pt x="558" y="1324"/>
                      <a:pt x="558" y="1322"/>
                    </a:cubicBezTo>
                    <a:cubicBezTo>
                      <a:pt x="556" y="1312"/>
                      <a:pt x="550" y="1319"/>
                      <a:pt x="541" y="1315"/>
                    </a:cubicBezTo>
                    <a:cubicBezTo>
                      <a:pt x="540" y="1315"/>
                      <a:pt x="555" y="1298"/>
                      <a:pt x="545" y="1302"/>
                    </a:cubicBezTo>
                    <a:cubicBezTo>
                      <a:pt x="543" y="1302"/>
                      <a:pt x="542" y="1300"/>
                      <a:pt x="542" y="1299"/>
                    </a:cubicBezTo>
                    <a:cubicBezTo>
                      <a:pt x="546" y="1293"/>
                      <a:pt x="566" y="1308"/>
                      <a:pt x="563" y="1302"/>
                    </a:cubicBezTo>
                    <a:cubicBezTo>
                      <a:pt x="562" y="1297"/>
                      <a:pt x="549" y="1290"/>
                      <a:pt x="549" y="1289"/>
                    </a:cubicBezTo>
                    <a:cubicBezTo>
                      <a:pt x="549" y="1289"/>
                      <a:pt x="565" y="1270"/>
                      <a:pt x="559" y="1266"/>
                    </a:cubicBezTo>
                    <a:cubicBezTo>
                      <a:pt x="558" y="1265"/>
                      <a:pt x="544" y="1281"/>
                      <a:pt x="544" y="1276"/>
                    </a:cubicBezTo>
                    <a:cubicBezTo>
                      <a:pt x="544" y="1266"/>
                      <a:pt x="546" y="1262"/>
                      <a:pt x="554" y="1261"/>
                    </a:cubicBezTo>
                    <a:cubicBezTo>
                      <a:pt x="557" y="1260"/>
                      <a:pt x="561" y="1257"/>
                      <a:pt x="560" y="1256"/>
                    </a:cubicBezTo>
                    <a:cubicBezTo>
                      <a:pt x="556" y="1252"/>
                      <a:pt x="553" y="1260"/>
                      <a:pt x="548" y="1255"/>
                    </a:cubicBezTo>
                    <a:cubicBezTo>
                      <a:pt x="543" y="1250"/>
                      <a:pt x="555" y="1253"/>
                      <a:pt x="553" y="1251"/>
                    </a:cubicBezTo>
                    <a:cubicBezTo>
                      <a:pt x="552" y="1250"/>
                      <a:pt x="546" y="1245"/>
                      <a:pt x="549" y="1243"/>
                    </a:cubicBezTo>
                    <a:cubicBezTo>
                      <a:pt x="553" y="1240"/>
                      <a:pt x="553" y="1248"/>
                      <a:pt x="554" y="1247"/>
                    </a:cubicBezTo>
                    <a:cubicBezTo>
                      <a:pt x="559" y="1245"/>
                      <a:pt x="562" y="1243"/>
                      <a:pt x="562" y="1244"/>
                    </a:cubicBezTo>
                    <a:cubicBezTo>
                      <a:pt x="566" y="1246"/>
                      <a:pt x="563" y="1238"/>
                      <a:pt x="564" y="1238"/>
                    </a:cubicBezTo>
                    <a:cubicBezTo>
                      <a:pt x="567" y="1238"/>
                      <a:pt x="575" y="1244"/>
                      <a:pt x="576" y="1243"/>
                    </a:cubicBezTo>
                    <a:cubicBezTo>
                      <a:pt x="580" y="1238"/>
                      <a:pt x="564" y="1234"/>
                      <a:pt x="563" y="1232"/>
                    </a:cubicBezTo>
                    <a:cubicBezTo>
                      <a:pt x="561" y="1228"/>
                      <a:pt x="567" y="1218"/>
                      <a:pt x="568" y="1215"/>
                    </a:cubicBezTo>
                    <a:cubicBezTo>
                      <a:pt x="568" y="1214"/>
                      <a:pt x="570" y="1207"/>
                      <a:pt x="572" y="1207"/>
                    </a:cubicBezTo>
                    <a:cubicBezTo>
                      <a:pt x="574" y="1208"/>
                      <a:pt x="571" y="1225"/>
                      <a:pt x="582" y="1227"/>
                    </a:cubicBezTo>
                    <a:cubicBezTo>
                      <a:pt x="582" y="1227"/>
                      <a:pt x="575" y="1219"/>
                      <a:pt x="576" y="1217"/>
                    </a:cubicBezTo>
                    <a:cubicBezTo>
                      <a:pt x="577" y="1215"/>
                      <a:pt x="577" y="1200"/>
                      <a:pt x="578" y="1199"/>
                    </a:cubicBezTo>
                    <a:cubicBezTo>
                      <a:pt x="579" y="1199"/>
                      <a:pt x="586" y="1203"/>
                      <a:pt x="587" y="1203"/>
                    </a:cubicBezTo>
                    <a:cubicBezTo>
                      <a:pt x="593" y="1201"/>
                      <a:pt x="577" y="1194"/>
                      <a:pt x="579" y="1188"/>
                    </a:cubicBezTo>
                    <a:cubicBezTo>
                      <a:pt x="579" y="1186"/>
                      <a:pt x="580" y="1180"/>
                      <a:pt x="580" y="1183"/>
                    </a:cubicBezTo>
                    <a:cubicBezTo>
                      <a:pt x="581" y="1189"/>
                      <a:pt x="595" y="1205"/>
                      <a:pt x="601" y="1201"/>
                    </a:cubicBezTo>
                    <a:cubicBezTo>
                      <a:pt x="606" y="1196"/>
                      <a:pt x="580" y="1186"/>
                      <a:pt x="587" y="1183"/>
                    </a:cubicBezTo>
                    <a:cubicBezTo>
                      <a:pt x="592" y="1180"/>
                      <a:pt x="608" y="1197"/>
                      <a:pt x="610" y="1196"/>
                    </a:cubicBezTo>
                    <a:cubicBezTo>
                      <a:pt x="615" y="1193"/>
                      <a:pt x="591" y="1155"/>
                      <a:pt x="613" y="1152"/>
                    </a:cubicBezTo>
                    <a:cubicBezTo>
                      <a:pt x="641" y="1149"/>
                      <a:pt x="630" y="1179"/>
                      <a:pt x="626" y="1172"/>
                    </a:cubicBezTo>
                    <a:cubicBezTo>
                      <a:pt x="626" y="1172"/>
                      <a:pt x="626" y="1172"/>
                      <a:pt x="626" y="1172"/>
                    </a:cubicBezTo>
                    <a:cubicBezTo>
                      <a:pt x="625" y="1171"/>
                      <a:pt x="625" y="1171"/>
                      <a:pt x="626" y="1172"/>
                    </a:cubicBezTo>
                    <a:cubicBezTo>
                      <a:pt x="626" y="1173"/>
                      <a:pt x="629" y="1178"/>
                      <a:pt x="627" y="1178"/>
                    </a:cubicBezTo>
                    <a:cubicBezTo>
                      <a:pt x="624" y="1179"/>
                      <a:pt x="622" y="1176"/>
                      <a:pt x="617" y="1176"/>
                    </a:cubicBezTo>
                    <a:cubicBezTo>
                      <a:pt x="613" y="1176"/>
                      <a:pt x="626" y="1183"/>
                      <a:pt x="617" y="1182"/>
                    </a:cubicBezTo>
                    <a:cubicBezTo>
                      <a:pt x="613" y="1182"/>
                      <a:pt x="614" y="1197"/>
                      <a:pt x="622" y="1197"/>
                    </a:cubicBezTo>
                    <a:cubicBezTo>
                      <a:pt x="624" y="1196"/>
                      <a:pt x="619" y="1193"/>
                      <a:pt x="619" y="1191"/>
                    </a:cubicBezTo>
                    <a:cubicBezTo>
                      <a:pt x="622" y="1179"/>
                      <a:pt x="630" y="1185"/>
                      <a:pt x="638" y="1177"/>
                    </a:cubicBezTo>
                    <a:cubicBezTo>
                      <a:pt x="641" y="1174"/>
                      <a:pt x="640" y="1151"/>
                      <a:pt x="642" y="1151"/>
                    </a:cubicBezTo>
                    <a:cubicBezTo>
                      <a:pt x="643" y="1150"/>
                      <a:pt x="643" y="1151"/>
                      <a:pt x="643" y="1152"/>
                    </a:cubicBezTo>
                    <a:cubicBezTo>
                      <a:pt x="658" y="1163"/>
                      <a:pt x="640" y="1172"/>
                      <a:pt x="644" y="1175"/>
                    </a:cubicBezTo>
                    <a:cubicBezTo>
                      <a:pt x="647" y="1177"/>
                      <a:pt x="653" y="1161"/>
                      <a:pt x="654" y="1170"/>
                    </a:cubicBezTo>
                    <a:cubicBezTo>
                      <a:pt x="654" y="1171"/>
                      <a:pt x="666" y="1177"/>
                      <a:pt x="666" y="1177"/>
                    </a:cubicBezTo>
                    <a:cubicBezTo>
                      <a:pt x="668" y="1177"/>
                      <a:pt x="666" y="1169"/>
                      <a:pt x="666" y="1169"/>
                    </a:cubicBezTo>
                    <a:cubicBezTo>
                      <a:pt x="667" y="1160"/>
                      <a:pt x="659" y="1170"/>
                      <a:pt x="658" y="1170"/>
                    </a:cubicBezTo>
                    <a:cubicBezTo>
                      <a:pt x="656" y="1170"/>
                      <a:pt x="657" y="1167"/>
                      <a:pt x="658" y="1166"/>
                    </a:cubicBezTo>
                    <a:cubicBezTo>
                      <a:pt x="664" y="1163"/>
                      <a:pt x="656" y="1164"/>
                      <a:pt x="654" y="1164"/>
                    </a:cubicBezTo>
                    <a:cubicBezTo>
                      <a:pt x="653" y="1164"/>
                      <a:pt x="653" y="1161"/>
                      <a:pt x="653" y="1160"/>
                    </a:cubicBezTo>
                    <a:cubicBezTo>
                      <a:pt x="654" y="1153"/>
                      <a:pt x="659" y="1156"/>
                      <a:pt x="661" y="1152"/>
                    </a:cubicBezTo>
                    <a:cubicBezTo>
                      <a:pt x="662" y="1152"/>
                      <a:pt x="658" y="1151"/>
                      <a:pt x="660" y="1147"/>
                    </a:cubicBezTo>
                    <a:cubicBezTo>
                      <a:pt x="662" y="1144"/>
                      <a:pt x="672" y="1157"/>
                      <a:pt x="676" y="1155"/>
                    </a:cubicBezTo>
                    <a:cubicBezTo>
                      <a:pt x="680" y="1153"/>
                      <a:pt x="667" y="1149"/>
                      <a:pt x="667" y="1147"/>
                    </a:cubicBezTo>
                    <a:cubicBezTo>
                      <a:pt x="669" y="1135"/>
                      <a:pt x="670" y="1151"/>
                      <a:pt x="676" y="1144"/>
                    </a:cubicBezTo>
                    <a:cubicBezTo>
                      <a:pt x="677" y="1143"/>
                      <a:pt x="672" y="1141"/>
                      <a:pt x="671" y="1140"/>
                    </a:cubicBezTo>
                    <a:cubicBezTo>
                      <a:pt x="665" y="1135"/>
                      <a:pt x="662" y="1132"/>
                      <a:pt x="660" y="1124"/>
                    </a:cubicBezTo>
                    <a:cubicBezTo>
                      <a:pt x="659" y="1124"/>
                      <a:pt x="656" y="1119"/>
                      <a:pt x="657" y="1119"/>
                    </a:cubicBezTo>
                    <a:cubicBezTo>
                      <a:pt x="660" y="1118"/>
                      <a:pt x="668" y="1127"/>
                      <a:pt x="672" y="1127"/>
                    </a:cubicBezTo>
                    <a:cubicBezTo>
                      <a:pt x="676" y="1127"/>
                      <a:pt x="667" y="1117"/>
                      <a:pt x="671" y="1115"/>
                    </a:cubicBezTo>
                    <a:cubicBezTo>
                      <a:pt x="674" y="1113"/>
                      <a:pt x="680" y="1124"/>
                      <a:pt x="688" y="1120"/>
                    </a:cubicBezTo>
                    <a:cubicBezTo>
                      <a:pt x="688" y="1120"/>
                      <a:pt x="675" y="1113"/>
                      <a:pt x="674" y="1113"/>
                    </a:cubicBezTo>
                    <a:cubicBezTo>
                      <a:pt x="665" y="1109"/>
                      <a:pt x="663" y="1123"/>
                      <a:pt x="658" y="1107"/>
                    </a:cubicBezTo>
                    <a:cubicBezTo>
                      <a:pt x="658" y="1106"/>
                      <a:pt x="661" y="1104"/>
                      <a:pt x="662" y="1103"/>
                    </a:cubicBezTo>
                    <a:cubicBezTo>
                      <a:pt x="662" y="1103"/>
                      <a:pt x="665" y="1110"/>
                      <a:pt x="668" y="1108"/>
                    </a:cubicBezTo>
                    <a:cubicBezTo>
                      <a:pt x="671" y="1106"/>
                      <a:pt x="663" y="1102"/>
                      <a:pt x="665" y="1099"/>
                    </a:cubicBezTo>
                    <a:cubicBezTo>
                      <a:pt x="666" y="1098"/>
                      <a:pt x="662" y="1095"/>
                      <a:pt x="667" y="1098"/>
                    </a:cubicBezTo>
                    <a:cubicBezTo>
                      <a:pt x="677" y="1105"/>
                      <a:pt x="680" y="1103"/>
                      <a:pt x="669" y="1096"/>
                    </a:cubicBezTo>
                    <a:cubicBezTo>
                      <a:pt x="661" y="1091"/>
                      <a:pt x="679" y="1092"/>
                      <a:pt x="674" y="1089"/>
                    </a:cubicBezTo>
                    <a:cubicBezTo>
                      <a:pt x="665" y="1083"/>
                      <a:pt x="665" y="1094"/>
                      <a:pt x="662" y="1095"/>
                    </a:cubicBezTo>
                    <a:cubicBezTo>
                      <a:pt x="656" y="1098"/>
                      <a:pt x="645" y="1086"/>
                      <a:pt x="644" y="1092"/>
                    </a:cubicBezTo>
                    <a:cubicBezTo>
                      <a:pt x="643" y="1097"/>
                      <a:pt x="659" y="1099"/>
                      <a:pt x="657" y="1105"/>
                    </a:cubicBezTo>
                    <a:cubicBezTo>
                      <a:pt x="656" y="1109"/>
                      <a:pt x="643" y="1095"/>
                      <a:pt x="642" y="1095"/>
                    </a:cubicBezTo>
                    <a:cubicBezTo>
                      <a:pt x="641" y="1095"/>
                      <a:pt x="647" y="1102"/>
                      <a:pt x="647" y="1103"/>
                    </a:cubicBezTo>
                    <a:cubicBezTo>
                      <a:pt x="646" y="1110"/>
                      <a:pt x="658" y="1121"/>
                      <a:pt x="652" y="1125"/>
                    </a:cubicBezTo>
                    <a:cubicBezTo>
                      <a:pt x="651" y="1125"/>
                      <a:pt x="632" y="1106"/>
                      <a:pt x="631" y="1104"/>
                    </a:cubicBezTo>
                    <a:cubicBezTo>
                      <a:pt x="630" y="1102"/>
                      <a:pt x="622" y="1097"/>
                      <a:pt x="622" y="1100"/>
                    </a:cubicBezTo>
                    <a:cubicBezTo>
                      <a:pt x="622" y="1105"/>
                      <a:pt x="670" y="1139"/>
                      <a:pt x="655" y="1152"/>
                    </a:cubicBezTo>
                    <a:cubicBezTo>
                      <a:pt x="647" y="1159"/>
                      <a:pt x="618" y="1120"/>
                      <a:pt x="616" y="1114"/>
                    </a:cubicBezTo>
                    <a:cubicBezTo>
                      <a:pt x="616" y="1113"/>
                      <a:pt x="612" y="1109"/>
                      <a:pt x="610" y="1109"/>
                    </a:cubicBezTo>
                    <a:cubicBezTo>
                      <a:pt x="603" y="1113"/>
                      <a:pt x="636" y="1145"/>
                      <a:pt x="632" y="1151"/>
                    </a:cubicBezTo>
                    <a:cubicBezTo>
                      <a:pt x="629" y="1154"/>
                      <a:pt x="619" y="1144"/>
                      <a:pt x="617" y="1144"/>
                    </a:cubicBezTo>
                    <a:cubicBezTo>
                      <a:pt x="609" y="1142"/>
                      <a:pt x="615" y="1150"/>
                      <a:pt x="615" y="1150"/>
                    </a:cubicBezTo>
                    <a:cubicBezTo>
                      <a:pt x="603" y="1154"/>
                      <a:pt x="603" y="1151"/>
                      <a:pt x="599" y="1155"/>
                    </a:cubicBezTo>
                    <a:cubicBezTo>
                      <a:pt x="597" y="1158"/>
                      <a:pt x="600" y="1184"/>
                      <a:pt x="600" y="1184"/>
                    </a:cubicBezTo>
                    <a:cubicBezTo>
                      <a:pt x="581" y="1179"/>
                      <a:pt x="594" y="1169"/>
                      <a:pt x="593" y="1167"/>
                    </a:cubicBezTo>
                    <a:cubicBezTo>
                      <a:pt x="593" y="1165"/>
                      <a:pt x="593" y="1159"/>
                      <a:pt x="590" y="1160"/>
                    </a:cubicBezTo>
                    <a:cubicBezTo>
                      <a:pt x="586" y="1161"/>
                      <a:pt x="588" y="1170"/>
                      <a:pt x="584" y="1172"/>
                    </a:cubicBezTo>
                    <a:cubicBezTo>
                      <a:pt x="581" y="1173"/>
                      <a:pt x="584" y="1186"/>
                      <a:pt x="583" y="1182"/>
                    </a:cubicBezTo>
                    <a:cubicBezTo>
                      <a:pt x="581" y="1174"/>
                      <a:pt x="559" y="1164"/>
                      <a:pt x="559" y="1155"/>
                    </a:cubicBezTo>
                    <a:cubicBezTo>
                      <a:pt x="559" y="1152"/>
                      <a:pt x="575" y="1167"/>
                      <a:pt x="565" y="1153"/>
                    </a:cubicBezTo>
                    <a:cubicBezTo>
                      <a:pt x="562" y="1148"/>
                      <a:pt x="570" y="1144"/>
                      <a:pt x="573" y="1142"/>
                    </a:cubicBezTo>
                    <a:cubicBezTo>
                      <a:pt x="577" y="1139"/>
                      <a:pt x="587" y="1154"/>
                      <a:pt x="592" y="1150"/>
                    </a:cubicBezTo>
                    <a:cubicBezTo>
                      <a:pt x="597" y="1145"/>
                      <a:pt x="580" y="1141"/>
                      <a:pt x="579" y="1134"/>
                    </a:cubicBezTo>
                    <a:cubicBezTo>
                      <a:pt x="578" y="1132"/>
                      <a:pt x="584" y="1140"/>
                      <a:pt x="584" y="1138"/>
                    </a:cubicBezTo>
                    <a:cubicBezTo>
                      <a:pt x="584" y="1132"/>
                      <a:pt x="580" y="1118"/>
                      <a:pt x="585" y="1121"/>
                    </a:cubicBezTo>
                    <a:cubicBezTo>
                      <a:pt x="586" y="1121"/>
                      <a:pt x="591" y="1126"/>
                      <a:pt x="590" y="1123"/>
                    </a:cubicBezTo>
                    <a:cubicBezTo>
                      <a:pt x="590" y="1121"/>
                      <a:pt x="584" y="1116"/>
                      <a:pt x="586" y="1114"/>
                    </a:cubicBezTo>
                    <a:cubicBezTo>
                      <a:pt x="593" y="1108"/>
                      <a:pt x="612" y="1146"/>
                      <a:pt x="612" y="1134"/>
                    </a:cubicBezTo>
                    <a:cubicBezTo>
                      <a:pt x="613" y="1129"/>
                      <a:pt x="619" y="1138"/>
                      <a:pt x="619" y="1136"/>
                    </a:cubicBezTo>
                    <a:cubicBezTo>
                      <a:pt x="618" y="1117"/>
                      <a:pt x="582" y="1109"/>
                      <a:pt x="579" y="1094"/>
                    </a:cubicBezTo>
                    <a:cubicBezTo>
                      <a:pt x="578" y="1085"/>
                      <a:pt x="592" y="1103"/>
                      <a:pt x="595" y="1098"/>
                    </a:cubicBezTo>
                    <a:cubicBezTo>
                      <a:pt x="596" y="1097"/>
                      <a:pt x="580" y="1087"/>
                      <a:pt x="578" y="1086"/>
                    </a:cubicBezTo>
                    <a:cubicBezTo>
                      <a:pt x="576" y="1084"/>
                      <a:pt x="573" y="1068"/>
                      <a:pt x="567" y="1071"/>
                    </a:cubicBezTo>
                    <a:cubicBezTo>
                      <a:pt x="560" y="1074"/>
                      <a:pt x="570" y="1083"/>
                      <a:pt x="568" y="1083"/>
                    </a:cubicBezTo>
                    <a:cubicBezTo>
                      <a:pt x="563" y="1083"/>
                      <a:pt x="544" y="1068"/>
                      <a:pt x="549" y="1063"/>
                    </a:cubicBezTo>
                    <a:cubicBezTo>
                      <a:pt x="549" y="1063"/>
                      <a:pt x="550" y="1057"/>
                      <a:pt x="549" y="1056"/>
                    </a:cubicBezTo>
                    <a:cubicBezTo>
                      <a:pt x="546" y="1054"/>
                      <a:pt x="544" y="1064"/>
                      <a:pt x="540" y="1064"/>
                    </a:cubicBezTo>
                    <a:cubicBezTo>
                      <a:pt x="540" y="1064"/>
                      <a:pt x="542" y="1076"/>
                      <a:pt x="538" y="1076"/>
                    </a:cubicBezTo>
                    <a:cubicBezTo>
                      <a:pt x="535" y="1075"/>
                      <a:pt x="537" y="1072"/>
                      <a:pt x="535" y="1071"/>
                    </a:cubicBezTo>
                    <a:cubicBezTo>
                      <a:pt x="525" y="1068"/>
                      <a:pt x="540" y="1084"/>
                      <a:pt x="538" y="1090"/>
                    </a:cubicBezTo>
                    <a:cubicBezTo>
                      <a:pt x="535" y="1096"/>
                      <a:pt x="523" y="1080"/>
                      <a:pt x="524" y="1090"/>
                    </a:cubicBezTo>
                    <a:cubicBezTo>
                      <a:pt x="525" y="1091"/>
                      <a:pt x="522" y="1092"/>
                      <a:pt x="523" y="1094"/>
                    </a:cubicBezTo>
                    <a:cubicBezTo>
                      <a:pt x="536" y="1106"/>
                      <a:pt x="541" y="1098"/>
                      <a:pt x="543" y="1085"/>
                    </a:cubicBezTo>
                    <a:cubicBezTo>
                      <a:pt x="544" y="1084"/>
                      <a:pt x="541" y="1079"/>
                      <a:pt x="541" y="1078"/>
                    </a:cubicBezTo>
                    <a:cubicBezTo>
                      <a:pt x="542" y="1078"/>
                      <a:pt x="568" y="1091"/>
                      <a:pt x="576" y="1101"/>
                    </a:cubicBezTo>
                    <a:cubicBezTo>
                      <a:pt x="578" y="1104"/>
                      <a:pt x="584" y="1107"/>
                      <a:pt x="582" y="1109"/>
                    </a:cubicBezTo>
                    <a:cubicBezTo>
                      <a:pt x="581" y="1110"/>
                      <a:pt x="578" y="1106"/>
                      <a:pt x="577" y="1107"/>
                    </a:cubicBezTo>
                    <a:cubicBezTo>
                      <a:pt x="573" y="1108"/>
                      <a:pt x="562" y="1106"/>
                      <a:pt x="565" y="1108"/>
                    </a:cubicBezTo>
                    <a:cubicBezTo>
                      <a:pt x="567" y="1109"/>
                      <a:pt x="575" y="1113"/>
                      <a:pt x="575" y="1115"/>
                    </a:cubicBezTo>
                    <a:cubicBezTo>
                      <a:pt x="574" y="1117"/>
                      <a:pt x="566" y="1122"/>
                      <a:pt x="564" y="1124"/>
                    </a:cubicBezTo>
                    <a:cubicBezTo>
                      <a:pt x="562" y="1125"/>
                      <a:pt x="581" y="1126"/>
                      <a:pt x="574" y="1138"/>
                    </a:cubicBezTo>
                    <a:cubicBezTo>
                      <a:pt x="571" y="1141"/>
                      <a:pt x="567" y="1129"/>
                      <a:pt x="563" y="1130"/>
                    </a:cubicBezTo>
                    <a:cubicBezTo>
                      <a:pt x="561" y="1131"/>
                      <a:pt x="570" y="1156"/>
                      <a:pt x="554" y="1147"/>
                    </a:cubicBezTo>
                    <a:cubicBezTo>
                      <a:pt x="553" y="1146"/>
                      <a:pt x="546" y="1147"/>
                      <a:pt x="545" y="1148"/>
                    </a:cubicBezTo>
                    <a:cubicBezTo>
                      <a:pt x="543" y="1157"/>
                      <a:pt x="558" y="1163"/>
                      <a:pt x="561" y="1165"/>
                    </a:cubicBezTo>
                    <a:cubicBezTo>
                      <a:pt x="570" y="1170"/>
                      <a:pt x="564" y="1176"/>
                      <a:pt x="564" y="1176"/>
                    </a:cubicBezTo>
                    <a:cubicBezTo>
                      <a:pt x="574" y="1181"/>
                      <a:pt x="569" y="1171"/>
                      <a:pt x="573" y="1175"/>
                    </a:cubicBezTo>
                    <a:cubicBezTo>
                      <a:pt x="576" y="1177"/>
                      <a:pt x="577" y="1193"/>
                      <a:pt x="576" y="1193"/>
                    </a:cubicBezTo>
                    <a:cubicBezTo>
                      <a:pt x="576" y="1194"/>
                      <a:pt x="574" y="1193"/>
                      <a:pt x="573" y="1193"/>
                    </a:cubicBezTo>
                    <a:cubicBezTo>
                      <a:pt x="566" y="1190"/>
                      <a:pt x="575" y="1198"/>
                      <a:pt x="570" y="1204"/>
                    </a:cubicBezTo>
                    <a:cubicBezTo>
                      <a:pt x="562" y="1213"/>
                      <a:pt x="558" y="1204"/>
                      <a:pt x="554" y="1211"/>
                    </a:cubicBezTo>
                    <a:cubicBezTo>
                      <a:pt x="552" y="1215"/>
                      <a:pt x="562" y="1216"/>
                      <a:pt x="557" y="1220"/>
                    </a:cubicBezTo>
                    <a:cubicBezTo>
                      <a:pt x="549" y="1227"/>
                      <a:pt x="532" y="1215"/>
                      <a:pt x="532" y="1216"/>
                    </a:cubicBezTo>
                    <a:cubicBezTo>
                      <a:pt x="527" y="1233"/>
                      <a:pt x="551" y="1221"/>
                      <a:pt x="553" y="1227"/>
                    </a:cubicBezTo>
                    <a:cubicBezTo>
                      <a:pt x="554" y="1228"/>
                      <a:pt x="548" y="1226"/>
                      <a:pt x="549" y="1231"/>
                    </a:cubicBezTo>
                    <a:cubicBezTo>
                      <a:pt x="550" y="1235"/>
                      <a:pt x="560" y="1233"/>
                      <a:pt x="558" y="1237"/>
                    </a:cubicBezTo>
                    <a:cubicBezTo>
                      <a:pt x="555" y="1245"/>
                      <a:pt x="544" y="1237"/>
                      <a:pt x="540" y="1239"/>
                    </a:cubicBezTo>
                    <a:cubicBezTo>
                      <a:pt x="538" y="1239"/>
                      <a:pt x="541" y="1240"/>
                      <a:pt x="541" y="1240"/>
                    </a:cubicBezTo>
                    <a:cubicBezTo>
                      <a:pt x="545" y="1243"/>
                      <a:pt x="542" y="1251"/>
                      <a:pt x="538" y="1252"/>
                    </a:cubicBezTo>
                    <a:cubicBezTo>
                      <a:pt x="536" y="1252"/>
                      <a:pt x="536" y="1255"/>
                      <a:pt x="536" y="1255"/>
                    </a:cubicBezTo>
                    <a:cubicBezTo>
                      <a:pt x="524" y="1254"/>
                      <a:pt x="516" y="1249"/>
                      <a:pt x="512" y="1260"/>
                    </a:cubicBezTo>
                    <a:cubicBezTo>
                      <a:pt x="512" y="1261"/>
                      <a:pt x="534" y="1256"/>
                      <a:pt x="535" y="1259"/>
                    </a:cubicBezTo>
                    <a:cubicBezTo>
                      <a:pt x="537" y="1274"/>
                      <a:pt x="522" y="1275"/>
                      <a:pt x="517" y="1271"/>
                    </a:cubicBezTo>
                    <a:cubicBezTo>
                      <a:pt x="515" y="1270"/>
                      <a:pt x="508" y="1269"/>
                      <a:pt x="508" y="1269"/>
                    </a:cubicBezTo>
                    <a:cubicBezTo>
                      <a:pt x="513" y="1288"/>
                      <a:pt x="538" y="1283"/>
                      <a:pt x="534" y="1293"/>
                    </a:cubicBezTo>
                    <a:cubicBezTo>
                      <a:pt x="533" y="1299"/>
                      <a:pt x="514" y="1309"/>
                      <a:pt x="514" y="1309"/>
                    </a:cubicBezTo>
                    <a:cubicBezTo>
                      <a:pt x="512" y="1308"/>
                      <a:pt x="507" y="1305"/>
                      <a:pt x="506" y="1307"/>
                    </a:cubicBezTo>
                    <a:cubicBezTo>
                      <a:pt x="506" y="1309"/>
                      <a:pt x="507" y="1310"/>
                      <a:pt x="508" y="1310"/>
                    </a:cubicBezTo>
                    <a:cubicBezTo>
                      <a:pt x="517" y="1315"/>
                      <a:pt x="509" y="1316"/>
                      <a:pt x="507" y="1319"/>
                    </a:cubicBezTo>
                    <a:cubicBezTo>
                      <a:pt x="506" y="1319"/>
                      <a:pt x="520" y="1326"/>
                      <a:pt x="521" y="1328"/>
                    </a:cubicBezTo>
                    <a:cubicBezTo>
                      <a:pt x="522" y="1331"/>
                      <a:pt x="513" y="1332"/>
                      <a:pt x="515" y="1334"/>
                    </a:cubicBezTo>
                    <a:cubicBezTo>
                      <a:pt x="516" y="1337"/>
                      <a:pt x="521" y="1334"/>
                      <a:pt x="522" y="1338"/>
                    </a:cubicBezTo>
                    <a:cubicBezTo>
                      <a:pt x="522" y="1339"/>
                      <a:pt x="523" y="1342"/>
                      <a:pt x="524" y="1341"/>
                    </a:cubicBezTo>
                    <a:cubicBezTo>
                      <a:pt x="528" y="1333"/>
                      <a:pt x="534" y="1361"/>
                      <a:pt x="531" y="1347"/>
                    </a:cubicBezTo>
                    <a:cubicBezTo>
                      <a:pt x="530" y="1341"/>
                      <a:pt x="539" y="1347"/>
                      <a:pt x="540" y="1349"/>
                    </a:cubicBezTo>
                    <a:cubicBezTo>
                      <a:pt x="544" y="1359"/>
                      <a:pt x="520" y="1372"/>
                      <a:pt x="520" y="1376"/>
                    </a:cubicBezTo>
                    <a:cubicBezTo>
                      <a:pt x="522" y="1384"/>
                      <a:pt x="538" y="1374"/>
                      <a:pt x="538" y="1374"/>
                    </a:cubicBezTo>
                    <a:cubicBezTo>
                      <a:pt x="544" y="1380"/>
                      <a:pt x="536" y="1382"/>
                      <a:pt x="544" y="1385"/>
                    </a:cubicBezTo>
                    <a:cubicBezTo>
                      <a:pt x="545" y="1386"/>
                      <a:pt x="545" y="1386"/>
                      <a:pt x="545" y="1386"/>
                    </a:cubicBezTo>
                    <a:cubicBezTo>
                      <a:pt x="546" y="1393"/>
                      <a:pt x="552" y="1377"/>
                      <a:pt x="547" y="1373"/>
                    </a:cubicBezTo>
                    <a:cubicBezTo>
                      <a:pt x="545" y="1372"/>
                      <a:pt x="524" y="1369"/>
                      <a:pt x="553" y="1360"/>
                    </a:cubicBezTo>
                    <a:cubicBezTo>
                      <a:pt x="555" y="1359"/>
                      <a:pt x="557" y="1357"/>
                      <a:pt x="558" y="1355"/>
                    </a:cubicBezTo>
                    <a:cubicBezTo>
                      <a:pt x="558" y="1355"/>
                      <a:pt x="551" y="1354"/>
                      <a:pt x="550" y="1354"/>
                    </a:cubicBezTo>
                    <a:cubicBezTo>
                      <a:pt x="547" y="1352"/>
                      <a:pt x="544" y="1347"/>
                      <a:pt x="549" y="1346"/>
                    </a:cubicBezTo>
                    <a:cubicBezTo>
                      <a:pt x="549" y="1346"/>
                      <a:pt x="551" y="1346"/>
                      <a:pt x="551" y="1346"/>
                    </a:cubicBezTo>
                    <a:cubicBezTo>
                      <a:pt x="553" y="1346"/>
                      <a:pt x="554" y="1346"/>
                      <a:pt x="555" y="1347"/>
                    </a:cubicBezTo>
                    <a:cubicBezTo>
                      <a:pt x="561" y="1350"/>
                      <a:pt x="571" y="1360"/>
                      <a:pt x="570" y="1361"/>
                    </a:cubicBezTo>
                    <a:cubicBezTo>
                      <a:pt x="570" y="1362"/>
                      <a:pt x="566" y="1366"/>
                      <a:pt x="568" y="1367"/>
                    </a:cubicBezTo>
                    <a:cubicBezTo>
                      <a:pt x="571" y="1368"/>
                      <a:pt x="574" y="1357"/>
                      <a:pt x="575" y="1356"/>
                    </a:cubicBezTo>
                    <a:cubicBezTo>
                      <a:pt x="576" y="1354"/>
                      <a:pt x="578" y="1361"/>
                      <a:pt x="578" y="1362"/>
                    </a:cubicBezTo>
                    <a:cubicBezTo>
                      <a:pt x="580" y="1362"/>
                      <a:pt x="580" y="1357"/>
                      <a:pt x="582" y="1357"/>
                    </a:cubicBezTo>
                    <a:cubicBezTo>
                      <a:pt x="588" y="1360"/>
                      <a:pt x="588" y="1368"/>
                      <a:pt x="592" y="1371"/>
                    </a:cubicBezTo>
                    <a:cubicBezTo>
                      <a:pt x="593" y="1371"/>
                      <a:pt x="597" y="1371"/>
                      <a:pt x="597" y="1372"/>
                    </a:cubicBezTo>
                    <a:cubicBezTo>
                      <a:pt x="599" y="1383"/>
                      <a:pt x="584" y="1386"/>
                      <a:pt x="584" y="1392"/>
                    </a:cubicBezTo>
                    <a:cubicBezTo>
                      <a:pt x="583" y="1400"/>
                      <a:pt x="589" y="1382"/>
                      <a:pt x="589" y="1392"/>
                    </a:cubicBezTo>
                    <a:cubicBezTo>
                      <a:pt x="589" y="1393"/>
                      <a:pt x="588" y="1396"/>
                      <a:pt x="590" y="1396"/>
                    </a:cubicBezTo>
                    <a:cubicBezTo>
                      <a:pt x="591" y="1396"/>
                      <a:pt x="594" y="1386"/>
                      <a:pt x="595" y="1385"/>
                    </a:cubicBezTo>
                    <a:cubicBezTo>
                      <a:pt x="600" y="1378"/>
                      <a:pt x="597" y="1379"/>
                      <a:pt x="599" y="1378"/>
                    </a:cubicBezTo>
                    <a:cubicBezTo>
                      <a:pt x="601" y="1376"/>
                      <a:pt x="612" y="1377"/>
                      <a:pt x="606" y="1373"/>
                    </a:cubicBezTo>
                    <a:close/>
                    <a:moveTo>
                      <a:pt x="614" y="1287"/>
                    </a:moveTo>
                    <a:cubicBezTo>
                      <a:pt x="605" y="1283"/>
                      <a:pt x="608" y="1262"/>
                      <a:pt x="602" y="1262"/>
                    </a:cubicBezTo>
                    <a:cubicBezTo>
                      <a:pt x="596" y="1261"/>
                      <a:pt x="599" y="1277"/>
                      <a:pt x="596" y="1279"/>
                    </a:cubicBezTo>
                    <a:cubicBezTo>
                      <a:pt x="592" y="1281"/>
                      <a:pt x="577" y="1267"/>
                      <a:pt x="576" y="1269"/>
                    </a:cubicBezTo>
                    <a:cubicBezTo>
                      <a:pt x="573" y="1274"/>
                      <a:pt x="582" y="1274"/>
                      <a:pt x="581" y="1277"/>
                    </a:cubicBezTo>
                    <a:cubicBezTo>
                      <a:pt x="573" y="1291"/>
                      <a:pt x="567" y="1287"/>
                      <a:pt x="576" y="1297"/>
                    </a:cubicBezTo>
                    <a:cubicBezTo>
                      <a:pt x="578" y="1298"/>
                      <a:pt x="585" y="1295"/>
                      <a:pt x="583" y="1303"/>
                    </a:cubicBezTo>
                    <a:cubicBezTo>
                      <a:pt x="584" y="1304"/>
                      <a:pt x="584" y="1304"/>
                      <a:pt x="584" y="1304"/>
                    </a:cubicBezTo>
                    <a:cubicBezTo>
                      <a:pt x="583" y="1305"/>
                      <a:pt x="587" y="1308"/>
                      <a:pt x="588" y="1308"/>
                    </a:cubicBezTo>
                    <a:cubicBezTo>
                      <a:pt x="597" y="1309"/>
                      <a:pt x="598" y="1306"/>
                      <a:pt x="600" y="1295"/>
                    </a:cubicBezTo>
                    <a:cubicBezTo>
                      <a:pt x="600" y="1294"/>
                      <a:pt x="597" y="1294"/>
                      <a:pt x="597" y="1292"/>
                    </a:cubicBezTo>
                    <a:cubicBezTo>
                      <a:pt x="600" y="1280"/>
                      <a:pt x="582" y="1299"/>
                      <a:pt x="589" y="1286"/>
                    </a:cubicBezTo>
                    <a:cubicBezTo>
                      <a:pt x="590" y="1284"/>
                      <a:pt x="587" y="1281"/>
                      <a:pt x="589" y="1280"/>
                    </a:cubicBezTo>
                    <a:cubicBezTo>
                      <a:pt x="590" y="1279"/>
                      <a:pt x="595" y="1282"/>
                      <a:pt x="595" y="1282"/>
                    </a:cubicBezTo>
                    <a:cubicBezTo>
                      <a:pt x="603" y="1288"/>
                      <a:pt x="596" y="1278"/>
                      <a:pt x="602" y="1278"/>
                    </a:cubicBezTo>
                    <a:cubicBezTo>
                      <a:pt x="605" y="1278"/>
                      <a:pt x="613" y="1296"/>
                      <a:pt x="620" y="1297"/>
                    </a:cubicBezTo>
                    <a:cubicBezTo>
                      <a:pt x="621" y="1297"/>
                      <a:pt x="639" y="1299"/>
                      <a:pt x="632" y="1295"/>
                    </a:cubicBezTo>
                    <a:cubicBezTo>
                      <a:pt x="629" y="1293"/>
                      <a:pt x="636" y="1291"/>
                      <a:pt x="633" y="1288"/>
                    </a:cubicBezTo>
                    <a:cubicBezTo>
                      <a:pt x="629" y="1284"/>
                      <a:pt x="630" y="1281"/>
                      <a:pt x="624" y="1277"/>
                    </a:cubicBezTo>
                    <a:cubicBezTo>
                      <a:pt x="622" y="1276"/>
                      <a:pt x="624" y="1282"/>
                      <a:pt x="624" y="1284"/>
                    </a:cubicBezTo>
                    <a:cubicBezTo>
                      <a:pt x="623" y="1289"/>
                      <a:pt x="614" y="1276"/>
                      <a:pt x="613" y="1280"/>
                    </a:cubicBezTo>
                    <a:cubicBezTo>
                      <a:pt x="612" y="1282"/>
                      <a:pt x="617" y="1289"/>
                      <a:pt x="614" y="1287"/>
                    </a:cubicBezTo>
                    <a:close/>
                    <a:moveTo>
                      <a:pt x="635" y="1386"/>
                    </a:moveTo>
                    <a:cubicBezTo>
                      <a:pt x="634" y="1386"/>
                      <a:pt x="634" y="1386"/>
                      <a:pt x="634" y="1386"/>
                    </a:cubicBezTo>
                    <a:cubicBezTo>
                      <a:pt x="634" y="1381"/>
                      <a:pt x="611" y="1381"/>
                      <a:pt x="611" y="1381"/>
                    </a:cubicBezTo>
                    <a:cubicBezTo>
                      <a:pt x="611" y="1381"/>
                      <a:pt x="628" y="1399"/>
                      <a:pt x="612" y="1395"/>
                    </a:cubicBezTo>
                    <a:cubicBezTo>
                      <a:pt x="610" y="1395"/>
                      <a:pt x="605" y="1394"/>
                      <a:pt x="606" y="1398"/>
                    </a:cubicBezTo>
                    <a:cubicBezTo>
                      <a:pt x="608" y="1402"/>
                      <a:pt x="613" y="1400"/>
                      <a:pt x="615" y="1399"/>
                    </a:cubicBezTo>
                    <a:cubicBezTo>
                      <a:pt x="620" y="1395"/>
                      <a:pt x="618" y="1402"/>
                      <a:pt x="619" y="1402"/>
                    </a:cubicBezTo>
                    <a:cubicBezTo>
                      <a:pt x="633" y="1404"/>
                      <a:pt x="611" y="1387"/>
                      <a:pt x="632" y="1389"/>
                    </a:cubicBezTo>
                    <a:cubicBezTo>
                      <a:pt x="633" y="1389"/>
                      <a:pt x="634" y="1392"/>
                      <a:pt x="635" y="1391"/>
                    </a:cubicBezTo>
                    <a:cubicBezTo>
                      <a:pt x="636" y="1390"/>
                      <a:pt x="635" y="1387"/>
                      <a:pt x="635" y="1386"/>
                    </a:cubicBezTo>
                    <a:close/>
                    <a:moveTo>
                      <a:pt x="662" y="1325"/>
                    </a:moveTo>
                    <a:cubicBezTo>
                      <a:pt x="659" y="1324"/>
                      <a:pt x="657" y="1325"/>
                      <a:pt x="654" y="1323"/>
                    </a:cubicBezTo>
                    <a:cubicBezTo>
                      <a:pt x="648" y="1320"/>
                      <a:pt x="649" y="1325"/>
                      <a:pt x="644" y="1324"/>
                    </a:cubicBezTo>
                    <a:cubicBezTo>
                      <a:pt x="640" y="1323"/>
                      <a:pt x="647" y="1314"/>
                      <a:pt x="647" y="1313"/>
                    </a:cubicBezTo>
                    <a:cubicBezTo>
                      <a:pt x="649" y="1301"/>
                      <a:pt x="644" y="1294"/>
                      <a:pt x="641" y="1291"/>
                    </a:cubicBezTo>
                    <a:cubicBezTo>
                      <a:pt x="641" y="1291"/>
                      <a:pt x="638" y="1285"/>
                      <a:pt x="637" y="1285"/>
                    </a:cubicBezTo>
                    <a:cubicBezTo>
                      <a:pt x="636" y="1285"/>
                      <a:pt x="647" y="1310"/>
                      <a:pt x="643" y="1315"/>
                    </a:cubicBezTo>
                    <a:cubicBezTo>
                      <a:pt x="640" y="1320"/>
                      <a:pt x="635" y="1324"/>
                      <a:pt x="635" y="1329"/>
                    </a:cubicBezTo>
                    <a:cubicBezTo>
                      <a:pt x="635" y="1336"/>
                      <a:pt x="651" y="1337"/>
                      <a:pt x="652" y="1341"/>
                    </a:cubicBezTo>
                    <a:cubicBezTo>
                      <a:pt x="652" y="1341"/>
                      <a:pt x="652" y="1343"/>
                      <a:pt x="652" y="1343"/>
                    </a:cubicBezTo>
                    <a:cubicBezTo>
                      <a:pt x="649" y="1354"/>
                      <a:pt x="643" y="1347"/>
                      <a:pt x="640" y="1351"/>
                    </a:cubicBezTo>
                    <a:cubicBezTo>
                      <a:pt x="639" y="1353"/>
                      <a:pt x="633" y="1348"/>
                      <a:pt x="633" y="1350"/>
                    </a:cubicBezTo>
                    <a:cubicBezTo>
                      <a:pt x="635" y="1363"/>
                      <a:pt x="648" y="1359"/>
                      <a:pt x="646" y="1372"/>
                    </a:cubicBezTo>
                    <a:cubicBezTo>
                      <a:pt x="645" y="1373"/>
                      <a:pt x="645" y="1373"/>
                      <a:pt x="645" y="1373"/>
                    </a:cubicBezTo>
                    <a:cubicBezTo>
                      <a:pt x="646" y="1376"/>
                      <a:pt x="648" y="1372"/>
                      <a:pt x="649" y="1373"/>
                    </a:cubicBezTo>
                    <a:cubicBezTo>
                      <a:pt x="660" y="1375"/>
                      <a:pt x="647" y="1364"/>
                      <a:pt x="651" y="1360"/>
                    </a:cubicBezTo>
                    <a:cubicBezTo>
                      <a:pt x="655" y="1357"/>
                      <a:pt x="658" y="1369"/>
                      <a:pt x="663" y="1368"/>
                    </a:cubicBezTo>
                    <a:cubicBezTo>
                      <a:pt x="664" y="1368"/>
                      <a:pt x="669" y="1369"/>
                      <a:pt x="668" y="1367"/>
                    </a:cubicBezTo>
                    <a:cubicBezTo>
                      <a:pt x="668" y="1367"/>
                      <a:pt x="668" y="1367"/>
                      <a:pt x="667" y="1366"/>
                    </a:cubicBezTo>
                    <a:cubicBezTo>
                      <a:pt x="664" y="1362"/>
                      <a:pt x="659" y="1365"/>
                      <a:pt x="656" y="1359"/>
                    </a:cubicBezTo>
                    <a:cubicBezTo>
                      <a:pt x="656" y="1359"/>
                      <a:pt x="657" y="1349"/>
                      <a:pt x="654" y="1352"/>
                    </a:cubicBezTo>
                    <a:cubicBezTo>
                      <a:pt x="653" y="1353"/>
                      <a:pt x="652" y="1357"/>
                      <a:pt x="651" y="1356"/>
                    </a:cubicBezTo>
                    <a:cubicBezTo>
                      <a:pt x="648" y="1353"/>
                      <a:pt x="656" y="1346"/>
                      <a:pt x="656" y="1342"/>
                    </a:cubicBezTo>
                    <a:cubicBezTo>
                      <a:pt x="655" y="1334"/>
                      <a:pt x="639" y="1332"/>
                      <a:pt x="640" y="1329"/>
                    </a:cubicBezTo>
                    <a:cubicBezTo>
                      <a:pt x="645" y="1321"/>
                      <a:pt x="685" y="1339"/>
                      <a:pt x="662" y="1325"/>
                    </a:cubicBezTo>
                    <a:close/>
                    <a:moveTo>
                      <a:pt x="672" y="1282"/>
                    </a:moveTo>
                    <a:cubicBezTo>
                      <a:pt x="671" y="1282"/>
                      <a:pt x="671" y="1282"/>
                      <a:pt x="671" y="1282"/>
                    </a:cubicBezTo>
                    <a:cubicBezTo>
                      <a:pt x="667" y="1281"/>
                      <a:pt x="662" y="1283"/>
                      <a:pt x="661" y="1277"/>
                    </a:cubicBezTo>
                    <a:cubicBezTo>
                      <a:pt x="660" y="1273"/>
                      <a:pt x="664" y="1268"/>
                      <a:pt x="663" y="1264"/>
                    </a:cubicBezTo>
                    <a:cubicBezTo>
                      <a:pt x="663" y="1262"/>
                      <a:pt x="657" y="1261"/>
                      <a:pt x="658" y="1259"/>
                    </a:cubicBezTo>
                    <a:cubicBezTo>
                      <a:pt x="659" y="1256"/>
                      <a:pt x="665" y="1263"/>
                      <a:pt x="663" y="1260"/>
                    </a:cubicBezTo>
                    <a:cubicBezTo>
                      <a:pt x="654" y="1243"/>
                      <a:pt x="640" y="1247"/>
                      <a:pt x="638" y="1236"/>
                    </a:cubicBezTo>
                    <a:cubicBezTo>
                      <a:pt x="638" y="1234"/>
                      <a:pt x="634" y="1232"/>
                      <a:pt x="632" y="1233"/>
                    </a:cubicBezTo>
                    <a:cubicBezTo>
                      <a:pt x="632" y="1233"/>
                      <a:pt x="633" y="1237"/>
                      <a:pt x="634" y="1238"/>
                    </a:cubicBezTo>
                    <a:cubicBezTo>
                      <a:pt x="639" y="1251"/>
                      <a:pt x="666" y="1258"/>
                      <a:pt x="652" y="1263"/>
                    </a:cubicBezTo>
                    <a:cubicBezTo>
                      <a:pt x="646" y="1265"/>
                      <a:pt x="635" y="1247"/>
                      <a:pt x="631" y="1247"/>
                    </a:cubicBezTo>
                    <a:cubicBezTo>
                      <a:pt x="630" y="1246"/>
                      <a:pt x="625" y="1250"/>
                      <a:pt x="627" y="1251"/>
                    </a:cubicBezTo>
                    <a:cubicBezTo>
                      <a:pt x="638" y="1252"/>
                      <a:pt x="621" y="1263"/>
                      <a:pt x="619" y="1263"/>
                    </a:cubicBezTo>
                    <a:cubicBezTo>
                      <a:pt x="612" y="1261"/>
                      <a:pt x="617" y="1260"/>
                      <a:pt x="616" y="1255"/>
                    </a:cubicBezTo>
                    <a:cubicBezTo>
                      <a:pt x="615" y="1247"/>
                      <a:pt x="628" y="1247"/>
                      <a:pt x="621" y="1242"/>
                    </a:cubicBezTo>
                    <a:cubicBezTo>
                      <a:pt x="614" y="1236"/>
                      <a:pt x="614" y="1254"/>
                      <a:pt x="613" y="1256"/>
                    </a:cubicBezTo>
                    <a:cubicBezTo>
                      <a:pt x="611" y="1261"/>
                      <a:pt x="607" y="1258"/>
                      <a:pt x="606" y="1259"/>
                    </a:cubicBezTo>
                    <a:cubicBezTo>
                      <a:pt x="604" y="1261"/>
                      <a:pt x="608" y="1262"/>
                      <a:pt x="609" y="1264"/>
                    </a:cubicBezTo>
                    <a:cubicBezTo>
                      <a:pt x="610" y="1269"/>
                      <a:pt x="630" y="1270"/>
                      <a:pt x="632" y="1273"/>
                    </a:cubicBezTo>
                    <a:cubicBezTo>
                      <a:pt x="635" y="1277"/>
                      <a:pt x="652" y="1295"/>
                      <a:pt x="651" y="1302"/>
                    </a:cubicBezTo>
                    <a:cubicBezTo>
                      <a:pt x="650" y="1303"/>
                      <a:pt x="652" y="1308"/>
                      <a:pt x="655" y="1306"/>
                    </a:cubicBezTo>
                    <a:cubicBezTo>
                      <a:pt x="656" y="1305"/>
                      <a:pt x="652" y="1300"/>
                      <a:pt x="654" y="1299"/>
                    </a:cubicBezTo>
                    <a:cubicBezTo>
                      <a:pt x="657" y="1299"/>
                      <a:pt x="655" y="1306"/>
                      <a:pt x="659" y="1306"/>
                    </a:cubicBezTo>
                    <a:cubicBezTo>
                      <a:pt x="665" y="1306"/>
                      <a:pt x="660" y="1298"/>
                      <a:pt x="661" y="1297"/>
                    </a:cubicBezTo>
                    <a:cubicBezTo>
                      <a:pt x="661" y="1297"/>
                      <a:pt x="661" y="1290"/>
                      <a:pt x="659" y="1289"/>
                    </a:cubicBezTo>
                    <a:cubicBezTo>
                      <a:pt x="655" y="1284"/>
                      <a:pt x="658" y="1295"/>
                      <a:pt x="656" y="1295"/>
                    </a:cubicBezTo>
                    <a:cubicBezTo>
                      <a:pt x="654" y="1293"/>
                      <a:pt x="641" y="1286"/>
                      <a:pt x="643" y="1282"/>
                    </a:cubicBezTo>
                    <a:cubicBezTo>
                      <a:pt x="643" y="1281"/>
                      <a:pt x="646" y="1283"/>
                      <a:pt x="648" y="1284"/>
                    </a:cubicBezTo>
                    <a:cubicBezTo>
                      <a:pt x="658" y="1290"/>
                      <a:pt x="650" y="1280"/>
                      <a:pt x="659" y="1286"/>
                    </a:cubicBezTo>
                    <a:cubicBezTo>
                      <a:pt x="661" y="1287"/>
                      <a:pt x="667" y="1292"/>
                      <a:pt x="670" y="1290"/>
                    </a:cubicBezTo>
                    <a:cubicBezTo>
                      <a:pt x="671" y="1288"/>
                      <a:pt x="671" y="1283"/>
                      <a:pt x="672" y="1285"/>
                    </a:cubicBezTo>
                    <a:cubicBezTo>
                      <a:pt x="683" y="1296"/>
                      <a:pt x="673" y="1282"/>
                      <a:pt x="672" y="1282"/>
                    </a:cubicBezTo>
                    <a:close/>
                    <a:moveTo>
                      <a:pt x="693" y="1262"/>
                    </a:moveTo>
                    <a:cubicBezTo>
                      <a:pt x="700" y="1259"/>
                      <a:pt x="683" y="1246"/>
                      <a:pt x="688" y="1240"/>
                    </a:cubicBezTo>
                    <a:cubicBezTo>
                      <a:pt x="688" y="1239"/>
                      <a:pt x="688" y="1239"/>
                      <a:pt x="688" y="1239"/>
                    </a:cubicBezTo>
                    <a:cubicBezTo>
                      <a:pt x="691" y="1231"/>
                      <a:pt x="682" y="1227"/>
                      <a:pt x="677" y="1222"/>
                    </a:cubicBezTo>
                    <a:cubicBezTo>
                      <a:pt x="677" y="1222"/>
                      <a:pt x="676" y="1221"/>
                      <a:pt x="676" y="1222"/>
                    </a:cubicBezTo>
                    <a:cubicBezTo>
                      <a:pt x="676" y="1223"/>
                      <a:pt x="682" y="1241"/>
                      <a:pt x="681" y="1240"/>
                    </a:cubicBezTo>
                    <a:cubicBezTo>
                      <a:pt x="674" y="1238"/>
                      <a:pt x="674" y="1217"/>
                      <a:pt x="670" y="1223"/>
                    </a:cubicBezTo>
                    <a:cubicBezTo>
                      <a:pt x="670" y="1223"/>
                      <a:pt x="669" y="1231"/>
                      <a:pt x="667" y="1228"/>
                    </a:cubicBezTo>
                    <a:cubicBezTo>
                      <a:pt x="665" y="1225"/>
                      <a:pt x="660" y="1216"/>
                      <a:pt x="660" y="1219"/>
                    </a:cubicBezTo>
                    <a:cubicBezTo>
                      <a:pt x="659" y="1227"/>
                      <a:pt x="677" y="1239"/>
                      <a:pt x="676" y="1242"/>
                    </a:cubicBezTo>
                    <a:cubicBezTo>
                      <a:pt x="673" y="1249"/>
                      <a:pt x="662" y="1239"/>
                      <a:pt x="665" y="1248"/>
                    </a:cubicBezTo>
                    <a:cubicBezTo>
                      <a:pt x="668" y="1254"/>
                      <a:pt x="680" y="1252"/>
                      <a:pt x="681" y="1252"/>
                    </a:cubicBezTo>
                    <a:cubicBezTo>
                      <a:pt x="686" y="1254"/>
                      <a:pt x="689" y="1264"/>
                      <a:pt x="693" y="1262"/>
                    </a:cubicBezTo>
                    <a:close/>
                    <a:moveTo>
                      <a:pt x="701" y="1337"/>
                    </a:moveTo>
                    <a:cubicBezTo>
                      <a:pt x="709" y="1345"/>
                      <a:pt x="718" y="1341"/>
                      <a:pt x="708" y="1346"/>
                    </a:cubicBezTo>
                    <a:cubicBezTo>
                      <a:pt x="707" y="1346"/>
                      <a:pt x="705" y="1349"/>
                      <a:pt x="705" y="1350"/>
                    </a:cubicBezTo>
                    <a:cubicBezTo>
                      <a:pt x="706" y="1352"/>
                      <a:pt x="710" y="1345"/>
                      <a:pt x="711" y="1350"/>
                    </a:cubicBezTo>
                    <a:cubicBezTo>
                      <a:pt x="714" y="1361"/>
                      <a:pt x="745" y="1349"/>
                      <a:pt x="762" y="1346"/>
                    </a:cubicBezTo>
                    <a:cubicBezTo>
                      <a:pt x="765" y="1345"/>
                      <a:pt x="771" y="1357"/>
                      <a:pt x="775" y="1358"/>
                    </a:cubicBezTo>
                    <a:cubicBezTo>
                      <a:pt x="777" y="1359"/>
                      <a:pt x="780" y="1357"/>
                      <a:pt x="780" y="1361"/>
                    </a:cubicBezTo>
                    <a:cubicBezTo>
                      <a:pt x="780" y="1371"/>
                      <a:pt x="765" y="1351"/>
                      <a:pt x="757" y="1356"/>
                    </a:cubicBezTo>
                    <a:cubicBezTo>
                      <a:pt x="747" y="1362"/>
                      <a:pt x="746" y="1362"/>
                      <a:pt x="749" y="1366"/>
                    </a:cubicBezTo>
                    <a:cubicBezTo>
                      <a:pt x="751" y="1368"/>
                      <a:pt x="750" y="1371"/>
                      <a:pt x="752" y="1370"/>
                    </a:cubicBezTo>
                    <a:cubicBezTo>
                      <a:pt x="757" y="1368"/>
                      <a:pt x="752" y="1375"/>
                      <a:pt x="753" y="1376"/>
                    </a:cubicBezTo>
                    <a:cubicBezTo>
                      <a:pt x="755" y="1378"/>
                      <a:pt x="759" y="1377"/>
                      <a:pt x="761" y="1375"/>
                    </a:cubicBezTo>
                    <a:cubicBezTo>
                      <a:pt x="763" y="1374"/>
                      <a:pt x="787" y="1373"/>
                      <a:pt x="797" y="1369"/>
                    </a:cubicBezTo>
                    <a:cubicBezTo>
                      <a:pt x="804" y="1366"/>
                      <a:pt x="841" y="1360"/>
                      <a:pt x="839" y="1349"/>
                    </a:cubicBezTo>
                    <a:cubicBezTo>
                      <a:pt x="837" y="1326"/>
                      <a:pt x="801" y="1341"/>
                      <a:pt x="798" y="1339"/>
                    </a:cubicBezTo>
                    <a:cubicBezTo>
                      <a:pt x="796" y="1338"/>
                      <a:pt x="786" y="1340"/>
                      <a:pt x="787" y="1334"/>
                    </a:cubicBezTo>
                    <a:cubicBezTo>
                      <a:pt x="787" y="1331"/>
                      <a:pt x="794" y="1332"/>
                      <a:pt x="798" y="1332"/>
                    </a:cubicBezTo>
                    <a:cubicBezTo>
                      <a:pt x="798" y="1332"/>
                      <a:pt x="799" y="1333"/>
                      <a:pt x="800" y="1333"/>
                    </a:cubicBezTo>
                    <a:cubicBezTo>
                      <a:pt x="801" y="1333"/>
                      <a:pt x="800" y="1332"/>
                      <a:pt x="798" y="1332"/>
                    </a:cubicBezTo>
                    <a:cubicBezTo>
                      <a:pt x="797" y="1331"/>
                      <a:pt x="811" y="1328"/>
                      <a:pt x="812" y="1326"/>
                    </a:cubicBezTo>
                    <a:cubicBezTo>
                      <a:pt x="817" y="1321"/>
                      <a:pt x="801" y="1307"/>
                      <a:pt x="816" y="1317"/>
                    </a:cubicBezTo>
                    <a:cubicBezTo>
                      <a:pt x="818" y="1319"/>
                      <a:pt x="822" y="1318"/>
                      <a:pt x="824" y="1317"/>
                    </a:cubicBezTo>
                    <a:cubicBezTo>
                      <a:pt x="825" y="1315"/>
                      <a:pt x="818" y="1305"/>
                      <a:pt x="820" y="1302"/>
                    </a:cubicBezTo>
                    <a:cubicBezTo>
                      <a:pt x="826" y="1295"/>
                      <a:pt x="830" y="1304"/>
                      <a:pt x="835" y="1304"/>
                    </a:cubicBezTo>
                    <a:cubicBezTo>
                      <a:pt x="837" y="1304"/>
                      <a:pt x="836" y="1303"/>
                      <a:pt x="835" y="1302"/>
                    </a:cubicBezTo>
                    <a:cubicBezTo>
                      <a:pt x="834" y="1301"/>
                      <a:pt x="832" y="1299"/>
                      <a:pt x="835" y="1299"/>
                    </a:cubicBezTo>
                    <a:cubicBezTo>
                      <a:pt x="836" y="1300"/>
                      <a:pt x="840" y="1301"/>
                      <a:pt x="841" y="1300"/>
                    </a:cubicBezTo>
                    <a:cubicBezTo>
                      <a:pt x="845" y="1295"/>
                      <a:pt x="811" y="1299"/>
                      <a:pt x="814" y="1293"/>
                    </a:cubicBezTo>
                    <a:cubicBezTo>
                      <a:pt x="816" y="1288"/>
                      <a:pt x="822" y="1293"/>
                      <a:pt x="823" y="1294"/>
                    </a:cubicBezTo>
                    <a:cubicBezTo>
                      <a:pt x="826" y="1294"/>
                      <a:pt x="823" y="1287"/>
                      <a:pt x="824" y="1286"/>
                    </a:cubicBezTo>
                    <a:cubicBezTo>
                      <a:pt x="825" y="1285"/>
                      <a:pt x="833" y="1286"/>
                      <a:pt x="834" y="1287"/>
                    </a:cubicBezTo>
                    <a:cubicBezTo>
                      <a:pt x="841" y="1290"/>
                      <a:pt x="854" y="1308"/>
                      <a:pt x="860" y="1305"/>
                    </a:cubicBezTo>
                    <a:cubicBezTo>
                      <a:pt x="862" y="1304"/>
                      <a:pt x="853" y="1297"/>
                      <a:pt x="854" y="1297"/>
                    </a:cubicBezTo>
                    <a:cubicBezTo>
                      <a:pt x="858" y="1297"/>
                      <a:pt x="872" y="1300"/>
                      <a:pt x="872" y="1300"/>
                    </a:cubicBezTo>
                    <a:cubicBezTo>
                      <a:pt x="878" y="1296"/>
                      <a:pt x="867" y="1296"/>
                      <a:pt x="873" y="1294"/>
                    </a:cubicBezTo>
                    <a:cubicBezTo>
                      <a:pt x="878" y="1292"/>
                      <a:pt x="885" y="1283"/>
                      <a:pt x="884" y="1281"/>
                    </a:cubicBezTo>
                    <a:cubicBezTo>
                      <a:pt x="883" y="1281"/>
                      <a:pt x="886" y="1278"/>
                      <a:pt x="886" y="1277"/>
                    </a:cubicBezTo>
                    <a:cubicBezTo>
                      <a:pt x="889" y="1277"/>
                      <a:pt x="886" y="1283"/>
                      <a:pt x="890" y="1282"/>
                    </a:cubicBezTo>
                    <a:cubicBezTo>
                      <a:pt x="891" y="1281"/>
                      <a:pt x="891" y="1279"/>
                      <a:pt x="891" y="1278"/>
                    </a:cubicBezTo>
                    <a:cubicBezTo>
                      <a:pt x="893" y="1275"/>
                      <a:pt x="895" y="1281"/>
                      <a:pt x="897" y="1278"/>
                    </a:cubicBezTo>
                    <a:cubicBezTo>
                      <a:pt x="899" y="1275"/>
                      <a:pt x="892" y="1273"/>
                      <a:pt x="893" y="1272"/>
                    </a:cubicBezTo>
                    <a:cubicBezTo>
                      <a:pt x="895" y="1269"/>
                      <a:pt x="908" y="1271"/>
                      <a:pt x="908" y="1268"/>
                    </a:cubicBezTo>
                    <a:cubicBezTo>
                      <a:pt x="908" y="1266"/>
                      <a:pt x="904" y="1262"/>
                      <a:pt x="907" y="1262"/>
                    </a:cubicBezTo>
                    <a:cubicBezTo>
                      <a:pt x="911" y="1261"/>
                      <a:pt x="911" y="1267"/>
                      <a:pt x="913" y="1267"/>
                    </a:cubicBezTo>
                    <a:cubicBezTo>
                      <a:pt x="922" y="1267"/>
                      <a:pt x="907" y="1254"/>
                      <a:pt x="915" y="1259"/>
                    </a:cubicBezTo>
                    <a:cubicBezTo>
                      <a:pt x="918" y="1260"/>
                      <a:pt x="923" y="1254"/>
                      <a:pt x="921" y="1251"/>
                    </a:cubicBezTo>
                    <a:cubicBezTo>
                      <a:pt x="918" y="1247"/>
                      <a:pt x="914" y="1242"/>
                      <a:pt x="911" y="1237"/>
                    </a:cubicBezTo>
                    <a:cubicBezTo>
                      <a:pt x="903" y="1224"/>
                      <a:pt x="916" y="1255"/>
                      <a:pt x="899" y="1241"/>
                    </a:cubicBezTo>
                    <a:cubicBezTo>
                      <a:pt x="896" y="1237"/>
                      <a:pt x="887" y="1225"/>
                      <a:pt x="888" y="1225"/>
                    </a:cubicBezTo>
                    <a:cubicBezTo>
                      <a:pt x="889" y="1226"/>
                      <a:pt x="896" y="1232"/>
                      <a:pt x="896" y="1229"/>
                    </a:cubicBezTo>
                    <a:cubicBezTo>
                      <a:pt x="896" y="1226"/>
                      <a:pt x="899" y="1219"/>
                      <a:pt x="896" y="1216"/>
                    </a:cubicBezTo>
                    <a:cubicBezTo>
                      <a:pt x="895" y="1215"/>
                      <a:pt x="895" y="1215"/>
                      <a:pt x="895" y="1215"/>
                    </a:cubicBezTo>
                    <a:cubicBezTo>
                      <a:pt x="902" y="1216"/>
                      <a:pt x="920" y="1219"/>
                      <a:pt x="928" y="1225"/>
                    </a:cubicBezTo>
                    <a:cubicBezTo>
                      <a:pt x="930" y="1226"/>
                      <a:pt x="931" y="1230"/>
                      <a:pt x="933" y="1227"/>
                    </a:cubicBezTo>
                    <a:cubicBezTo>
                      <a:pt x="934" y="1226"/>
                      <a:pt x="933" y="1225"/>
                      <a:pt x="934" y="1225"/>
                    </a:cubicBezTo>
                    <a:cubicBezTo>
                      <a:pt x="935" y="1222"/>
                      <a:pt x="939" y="1225"/>
                      <a:pt x="941" y="1221"/>
                    </a:cubicBezTo>
                    <a:cubicBezTo>
                      <a:pt x="941" y="1220"/>
                      <a:pt x="937" y="1216"/>
                      <a:pt x="936" y="1215"/>
                    </a:cubicBezTo>
                    <a:cubicBezTo>
                      <a:pt x="920" y="1212"/>
                      <a:pt x="907" y="1214"/>
                      <a:pt x="898" y="1197"/>
                    </a:cubicBezTo>
                    <a:cubicBezTo>
                      <a:pt x="897" y="1194"/>
                      <a:pt x="904" y="1200"/>
                      <a:pt x="908" y="1199"/>
                    </a:cubicBezTo>
                    <a:cubicBezTo>
                      <a:pt x="911" y="1199"/>
                      <a:pt x="902" y="1193"/>
                      <a:pt x="907" y="1192"/>
                    </a:cubicBezTo>
                    <a:cubicBezTo>
                      <a:pt x="912" y="1192"/>
                      <a:pt x="914" y="1201"/>
                      <a:pt x="916" y="1195"/>
                    </a:cubicBezTo>
                    <a:cubicBezTo>
                      <a:pt x="917" y="1191"/>
                      <a:pt x="927" y="1198"/>
                      <a:pt x="926" y="1195"/>
                    </a:cubicBezTo>
                    <a:cubicBezTo>
                      <a:pt x="925" y="1188"/>
                      <a:pt x="914" y="1192"/>
                      <a:pt x="915" y="1189"/>
                    </a:cubicBezTo>
                    <a:cubicBezTo>
                      <a:pt x="917" y="1185"/>
                      <a:pt x="940" y="1180"/>
                      <a:pt x="930" y="1176"/>
                    </a:cubicBezTo>
                    <a:cubicBezTo>
                      <a:pt x="921" y="1174"/>
                      <a:pt x="923" y="1146"/>
                      <a:pt x="911" y="1148"/>
                    </a:cubicBezTo>
                    <a:cubicBezTo>
                      <a:pt x="897" y="1150"/>
                      <a:pt x="908" y="1154"/>
                      <a:pt x="908" y="1159"/>
                    </a:cubicBezTo>
                    <a:cubicBezTo>
                      <a:pt x="907" y="1167"/>
                      <a:pt x="899" y="1158"/>
                      <a:pt x="906" y="1170"/>
                    </a:cubicBezTo>
                    <a:cubicBezTo>
                      <a:pt x="908" y="1175"/>
                      <a:pt x="898" y="1169"/>
                      <a:pt x="901" y="1173"/>
                    </a:cubicBezTo>
                    <a:cubicBezTo>
                      <a:pt x="906" y="1178"/>
                      <a:pt x="908" y="1178"/>
                      <a:pt x="910" y="1181"/>
                    </a:cubicBezTo>
                    <a:cubicBezTo>
                      <a:pt x="910" y="1182"/>
                      <a:pt x="913" y="1185"/>
                      <a:pt x="910" y="1185"/>
                    </a:cubicBezTo>
                    <a:cubicBezTo>
                      <a:pt x="900" y="1185"/>
                      <a:pt x="891" y="1162"/>
                      <a:pt x="888" y="1160"/>
                    </a:cubicBezTo>
                    <a:cubicBezTo>
                      <a:pt x="883" y="1157"/>
                      <a:pt x="887" y="1172"/>
                      <a:pt x="882" y="1164"/>
                    </a:cubicBezTo>
                    <a:cubicBezTo>
                      <a:pt x="880" y="1161"/>
                      <a:pt x="885" y="1156"/>
                      <a:pt x="883" y="1154"/>
                    </a:cubicBezTo>
                    <a:cubicBezTo>
                      <a:pt x="881" y="1152"/>
                      <a:pt x="877" y="1149"/>
                      <a:pt x="875" y="1151"/>
                    </a:cubicBezTo>
                    <a:cubicBezTo>
                      <a:pt x="872" y="1153"/>
                      <a:pt x="865" y="1157"/>
                      <a:pt x="868" y="1159"/>
                    </a:cubicBezTo>
                    <a:cubicBezTo>
                      <a:pt x="874" y="1165"/>
                      <a:pt x="876" y="1168"/>
                      <a:pt x="879" y="1177"/>
                    </a:cubicBezTo>
                    <a:cubicBezTo>
                      <a:pt x="881" y="1181"/>
                      <a:pt x="869" y="1180"/>
                      <a:pt x="869" y="1181"/>
                    </a:cubicBezTo>
                    <a:cubicBezTo>
                      <a:pt x="876" y="1193"/>
                      <a:pt x="877" y="1196"/>
                      <a:pt x="874" y="1204"/>
                    </a:cubicBezTo>
                    <a:cubicBezTo>
                      <a:pt x="874" y="1206"/>
                      <a:pt x="887" y="1208"/>
                      <a:pt x="886" y="1208"/>
                    </a:cubicBezTo>
                    <a:cubicBezTo>
                      <a:pt x="863" y="1224"/>
                      <a:pt x="877" y="1204"/>
                      <a:pt x="856" y="1210"/>
                    </a:cubicBezTo>
                    <a:cubicBezTo>
                      <a:pt x="853" y="1212"/>
                      <a:pt x="870" y="1214"/>
                      <a:pt x="870" y="1217"/>
                    </a:cubicBezTo>
                    <a:cubicBezTo>
                      <a:pt x="870" y="1220"/>
                      <a:pt x="856" y="1217"/>
                      <a:pt x="854" y="1217"/>
                    </a:cubicBezTo>
                    <a:cubicBezTo>
                      <a:pt x="849" y="1215"/>
                      <a:pt x="837" y="1227"/>
                      <a:pt x="830" y="1223"/>
                    </a:cubicBezTo>
                    <a:cubicBezTo>
                      <a:pt x="830" y="1223"/>
                      <a:pt x="827" y="1222"/>
                      <a:pt x="829" y="1221"/>
                    </a:cubicBezTo>
                    <a:cubicBezTo>
                      <a:pt x="831" y="1220"/>
                      <a:pt x="834" y="1222"/>
                      <a:pt x="836" y="1221"/>
                    </a:cubicBezTo>
                    <a:cubicBezTo>
                      <a:pt x="839" y="1219"/>
                      <a:pt x="822" y="1213"/>
                      <a:pt x="821" y="1212"/>
                    </a:cubicBezTo>
                    <a:cubicBezTo>
                      <a:pt x="820" y="1209"/>
                      <a:pt x="842" y="1219"/>
                      <a:pt x="843" y="1218"/>
                    </a:cubicBezTo>
                    <a:cubicBezTo>
                      <a:pt x="849" y="1216"/>
                      <a:pt x="825" y="1205"/>
                      <a:pt x="831" y="1205"/>
                    </a:cubicBezTo>
                    <a:cubicBezTo>
                      <a:pt x="832" y="1205"/>
                      <a:pt x="846" y="1215"/>
                      <a:pt x="846" y="1213"/>
                    </a:cubicBezTo>
                    <a:cubicBezTo>
                      <a:pt x="848" y="1207"/>
                      <a:pt x="836" y="1204"/>
                      <a:pt x="834" y="1201"/>
                    </a:cubicBezTo>
                    <a:cubicBezTo>
                      <a:pt x="833" y="1200"/>
                      <a:pt x="830" y="1188"/>
                      <a:pt x="826" y="1183"/>
                    </a:cubicBezTo>
                    <a:cubicBezTo>
                      <a:pt x="831" y="1186"/>
                      <a:pt x="837" y="1189"/>
                      <a:pt x="840" y="1189"/>
                    </a:cubicBezTo>
                    <a:cubicBezTo>
                      <a:pt x="841" y="1189"/>
                      <a:pt x="829" y="1179"/>
                      <a:pt x="840" y="1182"/>
                    </a:cubicBezTo>
                    <a:cubicBezTo>
                      <a:pt x="842" y="1183"/>
                      <a:pt x="846" y="1186"/>
                      <a:pt x="847" y="1184"/>
                    </a:cubicBezTo>
                    <a:cubicBezTo>
                      <a:pt x="849" y="1181"/>
                      <a:pt x="823" y="1171"/>
                      <a:pt x="820" y="1167"/>
                    </a:cubicBezTo>
                    <a:cubicBezTo>
                      <a:pt x="805" y="1144"/>
                      <a:pt x="785" y="1157"/>
                      <a:pt x="772" y="1122"/>
                    </a:cubicBezTo>
                    <a:cubicBezTo>
                      <a:pt x="772" y="1122"/>
                      <a:pt x="775" y="1121"/>
                      <a:pt x="775" y="1120"/>
                    </a:cubicBezTo>
                    <a:cubicBezTo>
                      <a:pt x="776" y="1117"/>
                      <a:pt x="780" y="1120"/>
                      <a:pt x="783" y="1115"/>
                    </a:cubicBezTo>
                    <a:cubicBezTo>
                      <a:pt x="783" y="1114"/>
                      <a:pt x="775" y="1110"/>
                      <a:pt x="774" y="1110"/>
                    </a:cubicBezTo>
                    <a:cubicBezTo>
                      <a:pt x="769" y="1110"/>
                      <a:pt x="779" y="1097"/>
                      <a:pt x="781" y="1095"/>
                    </a:cubicBezTo>
                    <a:cubicBezTo>
                      <a:pt x="782" y="1094"/>
                      <a:pt x="801" y="1095"/>
                      <a:pt x="786" y="1091"/>
                    </a:cubicBezTo>
                    <a:cubicBezTo>
                      <a:pt x="782" y="1091"/>
                      <a:pt x="795" y="1093"/>
                      <a:pt x="795" y="1090"/>
                    </a:cubicBezTo>
                    <a:cubicBezTo>
                      <a:pt x="795" y="1085"/>
                      <a:pt x="792" y="1087"/>
                      <a:pt x="790" y="1087"/>
                    </a:cubicBezTo>
                    <a:cubicBezTo>
                      <a:pt x="780" y="1087"/>
                      <a:pt x="783" y="1094"/>
                      <a:pt x="774" y="1095"/>
                    </a:cubicBezTo>
                    <a:cubicBezTo>
                      <a:pt x="768" y="1096"/>
                      <a:pt x="765" y="1087"/>
                      <a:pt x="762" y="1087"/>
                    </a:cubicBezTo>
                    <a:cubicBezTo>
                      <a:pt x="753" y="1085"/>
                      <a:pt x="754" y="1097"/>
                      <a:pt x="745" y="1091"/>
                    </a:cubicBezTo>
                    <a:cubicBezTo>
                      <a:pt x="741" y="1088"/>
                      <a:pt x="753" y="1080"/>
                      <a:pt x="747" y="1076"/>
                    </a:cubicBezTo>
                    <a:cubicBezTo>
                      <a:pt x="746" y="1075"/>
                      <a:pt x="744" y="1077"/>
                      <a:pt x="743" y="1078"/>
                    </a:cubicBezTo>
                    <a:cubicBezTo>
                      <a:pt x="730" y="1082"/>
                      <a:pt x="744" y="1085"/>
                      <a:pt x="738" y="1093"/>
                    </a:cubicBezTo>
                    <a:cubicBezTo>
                      <a:pt x="734" y="1098"/>
                      <a:pt x="749" y="1095"/>
                      <a:pt x="743" y="1100"/>
                    </a:cubicBezTo>
                    <a:cubicBezTo>
                      <a:pt x="738" y="1103"/>
                      <a:pt x="732" y="1103"/>
                      <a:pt x="729" y="1093"/>
                    </a:cubicBezTo>
                    <a:cubicBezTo>
                      <a:pt x="729" y="1092"/>
                      <a:pt x="723" y="1088"/>
                      <a:pt x="723" y="1089"/>
                    </a:cubicBezTo>
                    <a:cubicBezTo>
                      <a:pt x="722" y="1092"/>
                      <a:pt x="727" y="1093"/>
                      <a:pt x="728" y="1095"/>
                    </a:cubicBezTo>
                    <a:cubicBezTo>
                      <a:pt x="729" y="1099"/>
                      <a:pt x="720" y="1097"/>
                      <a:pt x="719" y="1097"/>
                    </a:cubicBezTo>
                    <a:cubicBezTo>
                      <a:pt x="717" y="1097"/>
                      <a:pt x="712" y="1095"/>
                      <a:pt x="711" y="1095"/>
                    </a:cubicBezTo>
                    <a:cubicBezTo>
                      <a:pt x="703" y="1090"/>
                      <a:pt x="697" y="1076"/>
                      <a:pt x="691" y="1068"/>
                    </a:cubicBezTo>
                    <a:cubicBezTo>
                      <a:pt x="691" y="1068"/>
                      <a:pt x="691" y="1067"/>
                      <a:pt x="691" y="1067"/>
                    </a:cubicBezTo>
                    <a:cubicBezTo>
                      <a:pt x="692" y="1062"/>
                      <a:pt x="698" y="1071"/>
                      <a:pt x="700" y="1071"/>
                    </a:cubicBezTo>
                    <a:cubicBezTo>
                      <a:pt x="707" y="1071"/>
                      <a:pt x="700" y="1061"/>
                      <a:pt x="701" y="1055"/>
                    </a:cubicBezTo>
                    <a:cubicBezTo>
                      <a:pt x="701" y="1052"/>
                      <a:pt x="707" y="1048"/>
                      <a:pt x="706" y="1047"/>
                    </a:cubicBezTo>
                    <a:cubicBezTo>
                      <a:pt x="705" y="1046"/>
                      <a:pt x="702" y="1042"/>
                      <a:pt x="704" y="1041"/>
                    </a:cubicBezTo>
                    <a:cubicBezTo>
                      <a:pt x="706" y="1040"/>
                      <a:pt x="699" y="1044"/>
                      <a:pt x="697" y="1043"/>
                    </a:cubicBezTo>
                    <a:cubicBezTo>
                      <a:pt x="696" y="1042"/>
                      <a:pt x="696" y="1041"/>
                      <a:pt x="696" y="1040"/>
                    </a:cubicBezTo>
                    <a:cubicBezTo>
                      <a:pt x="697" y="1035"/>
                      <a:pt x="687" y="1024"/>
                      <a:pt x="691" y="1027"/>
                    </a:cubicBezTo>
                    <a:cubicBezTo>
                      <a:pt x="693" y="1029"/>
                      <a:pt x="696" y="1037"/>
                      <a:pt x="698" y="1034"/>
                    </a:cubicBezTo>
                    <a:cubicBezTo>
                      <a:pt x="706" y="1025"/>
                      <a:pt x="665" y="1000"/>
                      <a:pt x="661" y="1006"/>
                    </a:cubicBezTo>
                    <a:cubicBezTo>
                      <a:pt x="660" y="1007"/>
                      <a:pt x="673" y="1021"/>
                      <a:pt x="673" y="1021"/>
                    </a:cubicBezTo>
                    <a:cubicBezTo>
                      <a:pt x="678" y="1018"/>
                      <a:pt x="669" y="1015"/>
                      <a:pt x="673" y="1013"/>
                    </a:cubicBezTo>
                    <a:cubicBezTo>
                      <a:pt x="681" y="1011"/>
                      <a:pt x="687" y="1026"/>
                      <a:pt x="692" y="1040"/>
                    </a:cubicBezTo>
                    <a:cubicBezTo>
                      <a:pt x="698" y="1054"/>
                      <a:pt x="678" y="1045"/>
                      <a:pt x="693" y="1061"/>
                    </a:cubicBezTo>
                    <a:cubicBezTo>
                      <a:pt x="695" y="1064"/>
                      <a:pt x="680" y="1063"/>
                      <a:pt x="683" y="1066"/>
                    </a:cubicBezTo>
                    <a:cubicBezTo>
                      <a:pt x="701" y="1080"/>
                      <a:pt x="684" y="1078"/>
                      <a:pt x="686" y="1083"/>
                    </a:cubicBezTo>
                    <a:cubicBezTo>
                      <a:pt x="687" y="1086"/>
                      <a:pt x="690" y="1084"/>
                      <a:pt x="691" y="1083"/>
                    </a:cubicBezTo>
                    <a:cubicBezTo>
                      <a:pt x="692" y="1082"/>
                      <a:pt x="693" y="1083"/>
                      <a:pt x="693" y="1088"/>
                    </a:cubicBezTo>
                    <a:cubicBezTo>
                      <a:pt x="693" y="1088"/>
                      <a:pt x="698" y="1092"/>
                      <a:pt x="699" y="1092"/>
                    </a:cubicBezTo>
                    <a:cubicBezTo>
                      <a:pt x="702" y="1094"/>
                      <a:pt x="717" y="1121"/>
                      <a:pt x="722" y="1117"/>
                    </a:cubicBezTo>
                    <a:cubicBezTo>
                      <a:pt x="724" y="1116"/>
                      <a:pt x="719" y="1110"/>
                      <a:pt x="722" y="1107"/>
                    </a:cubicBezTo>
                    <a:cubicBezTo>
                      <a:pt x="723" y="1107"/>
                      <a:pt x="725" y="1112"/>
                      <a:pt x="726" y="1108"/>
                    </a:cubicBezTo>
                    <a:cubicBezTo>
                      <a:pt x="727" y="1104"/>
                      <a:pt x="732" y="1102"/>
                      <a:pt x="734" y="1107"/>
                    </a:cubicBezTo>
                    <a:cubicBezTo>
                      <a:pt x="735" y="1114"/>
                      <a:pt x="725" y="1110"/>
                      <a:pt x="729" y="1118"/>
                    </a:cubicBezTo>
                    <a:cubicBezTo>
                      <a:pt x="729" y="1118"/>
                      <a:pt x="729" y="1119"/>
                      <a:pt x="730" y="1119"/>
                    </a:cubicBezTo>
                    <a:cubicBezTo>
                      <a:pt x="727" y="1120"/>
                      <a:pt x="725" y="1122"/>
                      <a:pt x="725" y="1124"/>
                    </a:cubicBezTo>
                    <a:cubicBezTo>
                      <a:pt x="725" y="1127"/>
                      <a:pt x="733" y="1127"/>
                      <a:pt x="732" y="1130"/>
                    </a:cubicBezTo>
                    <a:cubicBezTo>
                      <a:pt x="732" y="1136"/>
                      <a:pt x="726" y="1131"/>
                      <a:pt x="726" y="1131"/>
                    </a:cubicBezTo>
                    <a:cubicBezTo>
                      <a:pt x="726" y="1137"/>
                      <a:pt x="725" y="1142"/>
                      <a:pt x="725" y="1146"/>
                    </a:cubicBezTo>
                    <a:cubicBezTo>
                      <a:pt x="724" y="1149"/>
                      <a:pt x="732" y="1157"/>
                      <a:pt x="729" y="1156"/>
                    </a:cubicBezTo>
                    <a:cubicBezTo>
                      <a:pt x="724" y="1154"/>
                      <a:pt x="718" y="1146"/>
                      <a:pt x="716" y="1150"/>
                    </a:cubicBezTo>
                    <a:cubicBezTo>
                      <a:pt x="714" y="1157"/>
                      <a:pt x="735" y="1160"/>
                      <a:pt x="737" y="1166"/>
                    </a:cubicBezTo>
                    <a:cubicBezTo>
                      <a:pt x="740" y="1174"/>
                      <a:pt x="725" y="1160"/>
                      <a:pt x="724" y="1163"/>
                    </a:cubicBezTo>
                    <a:cubicBezTo>
                      <a:pt x="724" y="1165"/>
                      <a:pt x="732" y="1172"/>
                      <a:pt x="734" y="1175"/>
                    </a:cubicBezTo>
                    <a:cubicBezTo>
                      <a:pt x="735" y="1176"/>
                      <a:pt x="737" y="1178"/>
                      <a:pt x="735" y="1178"/>
                    </a:cubicBezTo>
                    <a:cubicBezTo>
                      <a:pt x="732" y="1177"/>
                      <a:pt x="719" y="1167"/>
                      <a:pt x="720" y="1163"/>
                    </a:cubicBezTo>
                    <a:cubicBezTo>
                      <a:pt x="721" y="1162"/>
                      <a:pt x="721" y="1158"/>
                      <a:pt x="720" y="1159"/>
                    </a:cubicBezTo>
                    <a:cubicBezTo>
                      <a:pt x="718" y="1159"/>
                      <a:pt x="714" y="1167"/>
                      <a:pt x="711" y="1165"/>
                    </a:cubicBezTo>
                    <a:cubicBezTo>
                      <a:pt x="708" y="1164"/>
                      <a:pt x="712" y="1156"/>
                      <a:pt x="708" y="1155"/>
                    </a:cubicBezTo>
                    <a:cubicBezTo>
                      <a:pt x="704" y="1153"/>
                      <a:pt x="707" y="1163"/>
                      <a:pt x="705" y="1158"/>
                    </a:cubicBezTo>
                    <a:cubicBezTo>
                      <a:pt x="701" y="1150"/>
                      <a:pt x="702" y="1168"/>
                      <a:pt x="701" y="1168"/>
                    </a:cubicBezTo>
                    <a:cubicBezTo>
                      <a:pt x="696" y="1169"/>
                      <a:pt x="678" y="1142"/>
                      <a:pt x="682" y="1153"/>
                    </a:cubicBezTo>
                    <a:cubicBezTo>
                      <a:pt x="685" y="1161"/>
                      <a:pt x="703" y="1182"/>
                      <a:pt x="709" y="1171"/>
                    </a:cubicBezTo>
                    <a:cubicBezTo>
                      <a:pt x="709" y="1170"/>
                      <a:pt x="705" y="1168"/>
                      <a:pt x="705" y="1168"/>
                    </a:cubicBezTo>
                    <a:cubicBezTo>
                      <a:pt x="703" y="1166"/>
                      <a:pt x="710" y="1169"/>
                      <a:pt x="712" y="1169"/>
                    </a:cubicBezTo>
                    <a:cubicBezTo>
                      <a:pt x="715" y="1168"/>
                      <a:pt x="712" y="1175"/>
                      <a:pt x="718" y="1181"/>
                    </a:cubicBezTo>
                    <a:cubicBezTo>
                      <a:pt x="719" y="1182"/>
                      <a:pt x="723" y="1184"/>
                      <a:pt x="724" y="1184"/>
                    </a:cubicBezTo>
                    <a:cubicBezTo>
                      <a:pt x="732" y="1181"/>
                      <a:pt x="720" y="1173"/>
                      <a:pt x="723" y="1173"/>
                    </a:cubicBezTo>
                    <a:cubicBezTo>
                      <a:pt x="724" y="1172"/>
                      <a:pt x="748" y="1194"/>
                      <a:pt x="739" y="1177"/>
                    </a:cubicBezTo>
                    <a:cubicBezTo>
                      <a:pt x="739" y="1176"/>
                      <a:pt x="735" y="1168"/>
                      <a:pt x="740" y="1171"/>
                    </a:cubicBezTo>
                    <a:cubicBezTo>
                      <a:pt x="741" y="1172"/>
                      <a:pt x="744" y="1177"/>
                      <a:pt x="744" y="1178"/>
                    </a:cubicBezTo>
                    <a:cubicBezTo>
                      <a:pt x="747" y="1198"/>
                      <a:pt x="750" y="1182"/>
                      <a:pt x="754" y="1191"/>
                    </a:cubicBezTo>
                    <a:cubicBezTo>
                      <a:pt x="757" y="1197"/>
                      <a:pt x="745" y="1190"/>
                      <a:pt x="744" y="1193"/>
                    </a:cubicBezTo>
                    <a:cubicBezTo>
                      <a:pt x="744" y="1198"/>
                      <a:pt x="757" y="1210"/>
                      <a:pt x="759" y="1216"/>
                    </a:cubicBezTo>
                    <a:cubicBezTo>
                      <a:pt x="761" y="1219"/>
                      <a:pt x="746" y="1216"/>
                      <a:pt x="749" y="1218"/>
                    </a:cubicBezTo>
                    <a:cubicBezTo>
                      <a:pt x="755" y="1223"/>
                      <a:pt x="783" y="1230"/>
                      <a:pt x="786" y="1229"/>
                    </a:cubicBezTo>
                    <a:cubicBezTo>
                      <a:pt x="786" y="1229"/>
                      <a:pt x="774" y="1226"/>
                      <a:pt x="783" y="1224"/>
                    </a:cubicBezTo>
                    <a:cubicBezTo>
                      <a:pt x="791" y="1222"/>
                      <a:pt x="804" y="1235"/>
                      <a:pt x="801" y="1235"/>
                    </a:cubicBezTo>
                    <a:cubicBezTo>
                      <a:pt x="799" y="1234"/>
                      <a:pt x="789" y="1228"/>
                      <a:pt x="788" y="1230"/>
                    </a:cubicBezTo>
                    <a:cubicBezTo>
                      <a:pt x="786" y="1233"/>
                      <a:pt x="820" y="1245"/>
                      <a:pt x="822" y="1248"/>
                    </a:cubicBezTo>
                    <a:cubicBezTo>
                      <a:pt x="822" y="1249"/>
                      <a:pt x="830" y="1250"/>
                      <a:pt x="829" y="1252"/>
                    </a:cubicBezTo>
                    <a:cubicBezTo>
                      <a:pt x="829" y="1252"/>
                      <a:pt x="816" y="1252"/>
                      <a:pt x="815" y="1252"/>
                    </a:cubicBezTo>
                    <a:cubicBezTo>
                      <a:pt x="815" y="1252"/>
                      <a:pt x="814" y="1252"/>
                      <a:pt x="814" y="1252"/>
                    </a:cubicBezTo>
                    <a:cubicBezTo>
                      <a:pt x="814" y="1253"/>
                      <a:pt x="818" y="1255"/>
                      <a:pt x="819" y="1255"/>
                    </a:cubicBezTo>
                    <a:cubicBezTo>
                      <a:pt x="832" y="1259"/>
                      <a:pt x="836" y="1257"/>
                      <a:pt x="838" y="1266"/>
                    </a:cubicBezTo>
                    <a:cubicBezTo>
                      <a:pt x="840" y="1273"/>
                      <a:pt x="803" y="1261"/>
                      <a:pt x="803" y="1262"/>
                    </a:cubicBezTo>
                    <a:cubicBezTo>
                      <a:pt x="801" y="1264"/>
                      <a:pt x="808" y="1263"/>
                      <a:pt x="808" y="1264"/>
                    </a:cubicBezTo>
                    <a:cubicBezTo>
                      <a:pt x="812" y="1268"/>
                      <a:pt x="799" y="1267"/>
                      <a:pt x="807" y="1272"/>
                    </a:cubicBezTo>
                    <a:cubicBezTo>
                      <a:pt x="807" y="1273"/>
                      <a:pt x="809" y="1276"/>
                      <a:pt x="808" y="1277"/>
                    </a:cubicBezTo>
                    <a:cubicBezTo>
                      <a:pt x="805" y="1278"/>
                      <a:pt x="801" y="1271"/>
                      <a:pt x="801" y="1271"/>
                    </a:cubicBezTo>
                    <a:cubicBezTo>
                      <a:pt x="798" y="1272"/>
                      <a:pt x="801" y="1278"/>
                      <a:pt x="801" y="1279"/>
                    </a:cubicBezTo>
                    <a:cubicBezTo>
                      <a:pt x="800" y="1279"/>
                      <a:pt x="798" y="1274"/>
                      <a:pt x="795" y="1274"/>
                    </a:cubicBezTo>
                    <a:cubicBezTo>
                      <a:pt x="789" y="1272"/>
                      <a:pt x="802" y="1282"/>
                      <a:pt x="793" y="1279"/>
                    </a:cubicBezTo>
                    <a:cubicBezTo>
                      <a:pt x="788" y="1278"/>
                      <a:pt x="789" y="1271"/>
                      <a:pt x="783" y="1277"/>
                    </a:cubicBezTo>
                    <a:cubicBezTo>
                      <a:pt x="782" y="1278"/>
                      <a:pt x="782" y="1278"/>
                      <a:pt x="781" y="1279"/>
                    </a:cubicBezTo>
                    <a:cubicBezTo>
                      <a:pt x="778" y="1284"/>
                      <a:pt x="784" y="1309"/>
                      <a:pt x="767" y="1316"/>
                    </a:cubicBezTo>
                    <a:cubicBezTo>
                      <a:pt x="764" y="1318"/>
                      <a:pt x="764" y="1313"/>
                      <a:pt x="763" y="1311"/>
                    </a:cubicBezTo>
                    <a:cubicBezTo>
                      <a:pt x="762" y="1305"/>
                      <a:pt x="760" y="1296"/>
                      <a:pt x="755" y="1296"/>
                    </a:cubicBezTo>
                    <a:cubicBezTo>
                      <a:pt x="747" y="1296"/>
                      <a:pt x="758" y="1294"/>
                      <a:pt x="756" y="1292"/>
                    </a:cubicBezTo>
                    <a:cubicBezTo>
                      <a:pt x="750" y="1284"/>
                      <a:pt x="749" y="1284"/>
                      <a:pt x="745" y="1276"/>
                    </a:cubicBezTo>
                    <a:cubicBezTo>
                      <a:pt x="744" y="1275"/>
                      <a:pt x="734" y="1281"/>
                      <a:pt x="734" y="1277"/>
                    </a:cubicBezTo>
                    <a:cubicBezTo>
                      <a:pt x="735" y="1274"/>
                      <a:pt x="728" y="1266"/>
                      <a:pt x="726" y="1268"/>
                    </a:cubicBezTo>
                    <a:cubicBezTo>
                      <a:pt x="719" y="1277"/>
                      <a:pt x="744" y="1282"/>
                      <a:pt x="743" y="1286"/>
                    </a:cubicBezTo>
                    <a:cubicBezTo>
                      <a:pt x="741" y="1291"/>
                      <a:pt x="738" y="1292"/>
                      <a:pt x="733" y="1292"/>
                    </a:cubicBezTo>
                    <a:cubicBezTo>
                      <a:pt x="722" y="1293"/>
                      <a:pt x="725" y="1296"/>
                      <a:pt x="734" y="1296"/>
                    </a:cubicBezTo>
                    <a:cubicBezTo>
                      <a:pt x="734" y="1296"/>
                      <a:pt x="736" y="1295"/>
                      <a:pt x="736" y="1296"/>
                    </a:cubicBezTo>
                    <a:cubicBezTo>
                      <a:pt x="737" y="1298"/>
                      <a:pt x="733" y="1300"/>
                      <a:pt x="731" y="1301"/>
                    </a:cubicBezTo>
                    <a:cubicBezTo>
                      <a:pt x="724" y="1301"/>
                      <a:pt x="721" y="1305"/>
                      <a:pt x="719" y="1302"/>
                    </a:cubicBezTo>
                    <a:cubicBezTo>
                      <a:pt x="717" y="1301"/>
                      <a:pt x="718" y="1290"/>
                      <a:pt x="713" y="1292"/>
                    </a:cubicBezTo>
                    <a:cubicBezTo>
                      <a:pt x="711" y="1293"/>
                      <a:pt x="714" y="1300"/>
                      <a:pt x="714" y="1301"/>
                    </a:cubicBezTo>
                    <a:cubicBezTo>
                      <a:pt x="714" y="1308"/>
                      <a:pt x="724" y="1316"/>
                      <a:pt x="702" y="1308"/>
                    </a:cubicBezTo>
                    <a:cubicBezTo>
                      <a:pt x="701" y="1308"/>
                      <a:pt x="703" y="1300"/>
                      <a:pt x="704" y="1300"/>
                    </a:cubicBezTo>
                    <a:cubicBezTo>
                      <a:pt x="706" y="1299"/>
                      <a:pt x="706" y="1297"/>
                      <a:pt x="705" y="1295"/>
                    </a:cubicBezTo>
                    <a:cubicBezTo>
                      <a:pt x="702" y="1292"/>
                      <a:pt x="702" y="1301"/>
                      <a:pt x="700" y="1299"/>
                    </a:cubicBezTo>
                    <a:cubicBezTo>
                      <a:pt x="699" y="1297"/>
                      <a:pt x="706" y="1278"/>
                      <a:pt x="696" y="1289"/>
                    </a:cubicBezTo>
                    <a:cubicBezTo>
                      <a:pt x="691" y="1294"/>
                      <a:pt x="697" y="1311"/>
                      <a:pt x="705" y="1313"/>
                    </a:cubicBezTo>
                    <a:cubicBezTo>
                      <a:pt x="707" y="1314"/>
                      <a:pt x="715" y="1319"/>
                      <a:pt x="715" y="1319"/>
                    </a:cubicBezTo>
                    <a:cubicBezTo>
                      <a:pt x="704" y="1319"/>
                      <a:pt x="688" y="1309"/>
                      <a:pt x="695" y="1322"/>
                    </a:cubicBezTo>
                    <a:cubicBezTo>
                      <a:pt x="698" y="1327"/>
                      <a:pt x="699" y="1318"/>
                      <a:pt x="703" y="1321"/>
                    </a:cubicBezTo>
                    <a:cubicBezTo>
                      <a:pt x="704" y="1322"/>
                      <a:pt x="701" y="1327"/>
                      <a:pt x="700" y="1327"/>
                    </a:cubicBezTo>
                    <a:cubicBezTo>
                      <a:pt x="691" y="1332"/>
                      <a:pt x="697" y="1332"/>
                      <a:pt x="693" y="1340"/>
                    </a:cubicBezTo>
                    <a:cubicBezTo>
                      <a:pt x="692" y="1342"/>
                      <a:pt x="699" y="1335"/>
                      <a:pt x="701" y="1337"/>
                    </a:cubicBezTo>
                    <a:close/>
                    <a:moveTo>
                      <a:pt x="729" y="1375"/>
                    </a:moveTo>
                    <a:cubicBezTo>
                      <a:pt x="729" y="1376"/>
                      <a:pt x="733" y="1380"/>
                      <a:pt x="734" y="1379"/>
                    </a:cubicBezTo>
                    <a:cubicBezTo>
                      <a:pt x="738" y="1379"/>
                      <a:pt x="737" y="1384"/>
                      <a:pt x="732" y="1389"/>
                    </a:cubicBezTo>
                    <a:cubicBezTo>
                      <a:pt x="730" y="1392"/>
                      <a:pt x="730" y="1380"/>
                      <a:pt x="727" y="1384"/>
                    </a:cubicBezTo>
                    <a:cubicBezTo>
                      <a:pt x="717" y="1401"/>
                      <a:pt x="707" y="1371"/>
                      <a:pt x="699" y="1387"/>
                    </a:cubicBezTo>
                    <a:cubicBezTo>
                      <a:pt x="699" y="1388"/>
                      <a:pt x="699" y="1388"/>
                      <a:pt x="699" y="1388"/>
                    </a:cubicBezTo>
                    <a:cubicBezTo>
                      <a:pt x="699" y="1388"/>
                      <a:pt x="699" y="1392"/>
                      <a:pt x="701" y="1390"/>
                    </a:cubicBezTo>
                    <a:cubicBezTo>
                      <a:pt x="703" y="1387"/>
                      <a:pt x="741" y="1403"/>
                      <a:pt x="749" y="1388"/>
                    </a:cubicBezTo>
                    <a:cubicBezTo>
                      <a:pt x="751" y="1385"/>
                      <a:pt x="732" y="1369"/>
                      <a:pt x="729" y="1375"/>
                    </a:cubicBezTo>
                    <a:close/>
                    <a:moveTo>
                      <a:pt x="171" y="1048"/>
                    </a:moveTo>
                    <a:cubicBezTo>
                      <a:pt x="186" y="1038"/>
                      <a:pt x="165" y="1042"/>
                      <a:pt x="165" y="1041"/>
                    </a:cubicBezTo>
                    <a:cubicBezTo>
                      <a:pt x="165" y="1041"/>
                      <a:pt x="165" y="1041"/>
                      <a:pt x="165" y="1041"/>
                    </a:cubicBezTo>
                    <a:cubicBezTo>
                      <a:pt x="162" y="1042"/>
                      <a:pt x="168" y="1050"/>
                      <a:pt x="171" y="1048"/>
                    </a:cubicBezTo>
                    <a:close/>
                    <a:moveTo>
                      <a:pt x="154" y="1052"/>
                    </a:moveTo>
                    <a:cubicBezTo>
                      <a:pt x="138" y="1053"/>
                      <a:pt x="174" y="1083"/>
                      <a:pt x="179" y="1055"/>
                    </a:cubicBezTo>
                    <a:cubicBezTo>
                      <a:pt x="179" y="1054"/>
                      <a:pt x="179" y="1054"/>
                      <a:pt x="179" y="1054"/>
                    </a:cubicBezTo>
                    <a:cubicBezTo>
                      <a:pt x="176" y="1049"/>
                      <a:pt x="165" y="1059"/>
                      <a:pt x="161" y="1059"/>
                    </a:cubicBezTo>
                    <a:cubicBezTo>
                      <a:pt x="156" y="1058"/>
                      <a:pt x="170" y="1051"/>
                      <a:pt x="154" y="1052"/>
                    </a:cubicBezTo>
                    <a:close/>
                    <a:moveTo>
                      <a:pt x="94" y="1525"/>
                    </a:moveTo>
                    <a:cubicBezTo>
                      <a:pt x="95" y="1526"/>
                      <a:pt x="106" y="1526"/>
                      <a:pt x="104" y="1522"/>
                    </a:cubicBezTo>
                    <a:cubicBezTo>
                      <a:pt x="103" y="1520"/>
                      <a:pt x="102" y="1522"/>
                      <a:pt x="101" y="1519"/>
                    </a:cubicBezTo>
                    <a:cubicBezTo>
                      <a:pt x="100" y="1519"/>
                      <a:pt x="100" y="1519"/>
                      <a:pt x="100" y="1519"/>
                    </a:cubicBezTo>
                    <a:cubicBezTo>
                      <a:pt x="98" y="1519"/>
                      <a:pt x="92" y="1524"/>
                      <a:pt x="94" y="1525"/>
                    </a:cubicBezTo>
                    <a:close/>
                    <a:moveTo>
                      <a:pt x="86" y="1521"/>
                    </a:moveTo>
                    <a:cubicBezTo>
                      <a:pt x="83" y="1530"/>
                      <a:pt x="87" y="1523"/>
                      <a:pt x="89" y="1520"/>
                    </a:cubicBezTo>
                    <a:cubicBezTo>
                      <a:pt x="90" y="1519"/>
                      <a:pt x="90" y="1519"/>
                      <a:pt x="90" y="1519"/>
                    </a:cubicBezTo>
                    <a:cubicBezTo>
                      <a:pt x="91" y="1517"/>
                      <a:pt x="87" y="1518"/>
                      <a:pt x="86" y="1521"/>
                    </a:cubicBezTo>
                    <a:close/>
                    <a:moveTo>
                      <a:pt x="75" y="1530"/>
                    </a:moveTo>
                    <a:cubicBezTo>
                      <a:pt x="76" y="1531"/>
                      <a:pt x="79" y="1529"/>
                      <a:pt x="80" y="1529"/>
                    </a:cubicBezTo>
                    <a:cubicBezTo>
                      <a:pt x="80" y="1529"/>
                      <a:pt x="84" y="1531"/>
                      <a:pt x="85" y="1530"/>
                    </a:cubicBezTo>
                    <a:cubicBezTo>
                      <a:pt x="85" y="1529"/>
                      <a:pt x="84" y="1528"/>
                      <a:pt x="83" y="1527"/>
                    </a:cubicBezTo>
                    <a:cubicBezTo>
                      <a:pt x="82" y="1527"/>
                      <a:pt x="82" y="1527"/>
                      <a:pt x="82" y="1527"/>
                    </a:cubicBezTo>
                    <a:cubicBezTo>
                      <a:pt x="82" y="1527"/>
                      <a:pt x="80" y="1526"/>
                      <a:pt x="79" y="1526"/>
                    </a:cubicBezTo>
                    <a:cubicBezTo>
                      <a:pt x="79" y="1526"/>
                      <a:pt x="75" y="1530"/>
                      <a:pt x="75" y="1530"/>
                    </a:cubicBezTo>
                    <a:close/>
                  </a:path>
                </a:pathLst>
              </a:custGeom>
              <a:solidFill>
                <a:srgbClr val="4268A0"/>
              </a:solidFill>
              <a:ln w="317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Corbel"/>
                  <a:ea typeface="+mn-ea"/>
                  <a:cs typeface="+mn-cs"/>
                </a:endParaRPr>
              </a:p>
            </p:txBody>
          </p:sp>
          <p:sp>
            <p:nvSpPr>
              <p:cNvPr id="144" name="Denmark">
                <a:extLst>
                  <a:ext uri="{FF2B5EF4-FFF2-40B4-BE49-F238E27FC236}">
                    <a16:creationId xmlns:a16="http://schemas.microsoft.com/office/drawing/2014/main" id="{9ACF7246-3357-4E49-8306-77E42E0BFD02}"/>
                  </a:ext>
                </a:extLst>
              </p:cNvPr>
              <p:cNvSpPr>
                <a:spLocks noEditPoints="1"/>
              </p:cNvSpPr>
              <p:nvPr/>
            </p:nvSpPr>
            <p:spPr bwMode="auto">
              <a:xfrm>
                <a:off x="3141" y="1709"/>
                <a:ext cx="337" cy="232"/>
              </a:xfrm>
              <a:custGeom>
                <a:avLst/>
                <a:gdLst>
                  <a:gd name="T0" fmla="*/ 138 w 647"/>
                  <a:gd name="T1" fmla="*/ 401 h 446"/>
                  <a:gd name="T2" fmla="*/ 52 w 647"/>
                  <a:gd name="T3" fmla="*/ 371 h 446"/>
                  <a:gd name="T4" fmla="*/ 55 w 647"/>
                  <a:gd name="T5" fmla="*/ 368 h 446"/>
                  <a:gd name="T6" fmla="*/ 14 w 647"/>
                  <a:gd name="T7" fmla="*/ 316 h 446"/>
                  <a:gd name="T8" fmla="*/ 12 w 647"/>
                  <a:gd name="T9" fmla="*/ 275 h 446"/>
                  <a:gd name="T10" fmla="*/ 13 w 647"/>
                  <a:gd name="T11" fmla="*/ 161 h 446"/>
                  <a:gd name="T12" fmla="*/ 55 w 647"/>
                  <a:gd name="T13" fmla="*/ 163 h 446"/>
                  <a:gd name="T14" fmla="*/ 88 w 647"/>
                  <a:gd name="T15" fmla="*/ 166 h 446"/>
                  <a:gd name="T16" fmla="*/ 117 w 647"/>
                  <a:gd name="T17" fmla="*/ 170 h 446"/>
                  <a:gd name="T18" fmla="*/ 138 w 647"/>
                  <a:gd name="T19" fmla="*/ 114 h 446"/>
                  <a:gd name="T20" fmla="*/ 38 w 647"/>
                  <a:gd name="T21" fmla="*/ 140 h 446"/>
                  <a:gd name="T22" fmla="*/ 47 w 647"/>
                  <a:gd name="T23" fmla="*/ 156 h 446"/>
                  <a:gd name="T24" fmla="*/ 48 w 647"/>
                  <a:gd name="T25" fmla="*/ 94 h 446"/>
                  <a:gd name="T26" fmla="*/ 223 w 647"/>
                  <a:gd name="T27" fmla="*/ 11 h 446"/>
                  <a:gd name="T28" fmla="*/ 203 w 647"/>
                  <a:gd name="T29" fmla="*/ 111 h 446"/>
                  <a:gd name="T30" fmla="*/ 200 w 647"/>
                  <a:gd name="T31" fmla="*/ 112 h 446"/>
                  <a:gd name="T32" fmla="*/ 177 w 647"/>
                  <a:gd name="T33" fmla="*/ 154 h 446"/>
                  <a:gd name="T34" fmla="*/ 203 w 647"/>
                  <a:gd name="T35" fmla="*/ 153 h 446"/>
                  <a:gd name="T36" fmla="*/ 259 w 647"/>
                  <a:gd name="T37" fmla="*/ 188 h 446"/>
                  <a:gd name="T38" fmla="*/ 204 w 647"/>
                  <a:gd name="T39" fmla="*/ 222 h 446"/>
                  <a:gd name="T40" fmla="*/ 161 w 647"/>
                  <a:gd name="T41" fmla="*/ 270 h 446"/>
                  <a:gd name="T42" fmla="*/ 133 w 647"/>
                  <a:gd name="T43" fmla="*/ 289 h 446"/>
                  <a:gd name="T44" fmla="*/ 138 w 647"/>
                  <a:gd name="T45" fmla="*/ 319 h 446"/>
                  <a:gd name="T46" fmla="*/ 133 w 647"/>
                  <a:gd name="T47" fmla="*/ 376 h 446"/>
                  <a:gd name="T48" fmla="*/ 366 w 647"/>
                  <a:gd name="T49" fmla="*/ 408 h 446"/>
                  <a:gd name="T50" fmla="*/ 351 w 647"/>
                  <a:gd name="T51" fmla="*/ 390 h 446"/>
                  <a:gd name="T52" fmla="*/ 392 w 647"/>
                  <a:gd name="T53" fmla="*/ 347 h 446"/>
                  <a:gd name="T54" fmla="*/ 378 w 647"/>
                  <a:gd name="T55" fmla="*/ 231 h 446"/>
                  <a:gd name="T56" fmla="*/ 344 w 647"/>
                  <a:gd name="T57" fmla="*/ 297 h 446"/>
                  <a:gd name="T58" fmla="*/ 327 w 647"/>
                  <a:gd name="T59" fmla="*/ 287 h 446"/>
                  <a:gd name="T60" fmla="*/ 326 w 647"/>
                  <a:gd name="T61" fmla="*/ 263 h 446"/>
                  <a:gd name="T62" fmla="*/ 293 w 647"/>
                  <a:gd name="T63" fmla="*/ 255 h 446"/>
                  <a:gd name="T64" fmla="*/ 258 w 647"/>
                  <a:gd name="T65" fmla="*/ 285 h 446"/>
                  <a:gd name="T66" fmla="*/ 275 w 647"/>
                  <a:gd name="T67" fmla="*/ 307 h 446"/>
                  <a:gd name="T68" fmla="*/ 279 w 647"/>
                  <a:gd name="T69" fmla="*/ 341 h 446"/>
                  <a:gd name="T70" fmla="*/ 327 w 647"/>
                  <a:gd name="T71" fmla="*/ 358 h 446"/>
                  <a:gd name="T72" fmla="*/ 333 w 647"/>
                  <a:gd name="T73" fmla="*/ 384 h 446"/>
                  <a:gd name="T74" fmla="*/ 366 w 647"/>
                  <a:gd name="T75" fmla="*/ 408 h 446"/>
                  <a:gd name="T76" fmla="*/ 262 w 647"/>
                  <a:gd name="T77" fmla="*/ 416 h 446"/>
                  <a:gd name="T78" fmla="*/ 396 w 647"/>
                  <a:gd name="T79" fmla="*/ 384 h 446"/>
                  <a:gd name="T80" fmla="*/ 200 w 647"/>
                  <a:gd name="T81" fmla="*/ 112 h 446"/>
                  <a:gd name="T82" fmla="*/ 177 w 647"/>
                  <a:gd name="T83" fmla="*/ 154 h 446"/>
                  <a:gd name="T84" fmla="*/ 245 w 647"/>
                  <a:gd name="T85" fmla="*/ 389 h 446"/>
                  <a:gd name="T86" fmla="*/ 233 w 647"/>
                  <a:gd name="T87" fmla="*/ 418 h 446"/>
                  <a:gd name="T88" fmla="*/ 261 w 647"/>
                  <a:gd name="T89" fmla="*/ 79 h 446"/>
                  <a:gd name="T90" fmla="*/ 179 w 647"/>
                  <a:gd name="T91" fmla="*/ 375 h 446"/>
                  <a:gd name="T92" fmla="*/ 238 w 647"/>
                  <a:gd name="T93" fmla="*/ 321 h 446"/>
                  <a:gd name="T94" fmla="*/ 219 w 647"/>
                  <a:gd name="T95" fmla="*/ 313 h 446"/>
                  <a:gd name="T96" fmla="*/ 147 w 647"/>
                  <a:gd name="T97" fmla="*/ 323 h 446"/>
                  <a:gd name="T98" fmla="*/ 159 w 647"/>
                  <a:gd name="T99" fmla="*/ 332 h 446"/>
                  <a:gd name="T100" fmla="*/ 179 w 647"/>
                  <a:gd name="T101" fmla="*/ 374 h 446"/>
                  <a:gd name="T102" fmla="*/ 77 w 647"/>
                  <a:gd name="T103" fmla="*/ 114 h 446"/>
                  <a:gd name="T104" fmla="*/ 147 w 647"/>
                  <a:gd name="T105" fmla="*/ 323 h 446"/>
                  <a:gd name="T106" fmla="*/ 158 w 647"/>
                  <a:gd name="T107" fmla="*/ 390 h 446"/>
                  <a:gd name="T108" fmla="*/ 164 w 647"/>
                  <a:gd name="T109" fmla="*/ 404 h 446"/>
                  <a:gd name="T110" fmla="*/ 222 w 647"/>
                  <a:gd name="T111" fmla="*/ 390 h 446"/>
                  <a:gd name="T112" fmla="*/ 223 w 647"/>
                  <a:gd name="T113" fmla="*/ 253 h 446"/>
                  <a:gd name="T114" fmla="*/ 210 w 647"/>
                  <a:gd name="T115" fmla="*/ 410 h 446"/>
                  <a:gd name="T116" fmla="*/ 232 w 647"/>
                  <a:gd name="T117" fmla="*/ 265 h 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647" h="446">
                    <a:moveTo>
                      <a:pt x="152" y="397"/>
                    </a:moveTo>
                    <a:cubicBezTo>
                      <a:pt x="153" y="399"/>
                      <a:pt x="153" y="400"/>
                      <a:pt x="152" y="401"/>
                    </a:cubicBezTo>
                    <a:cubicBezTo>
                      <a:pt x="151" y="403"/>
                      <a:pt x="148" y="400"/>
                      <a:pt x="146" y="401"/>
                    </a:cubicBezTo>
                    <a:cubicBezTo>
                      <a:pt x="144" y="404"/>
                      <a:pt x="156" y="411"/>
                      <a:pt x="140" y="406"/>
                    </a:cubicBezTo>
                    <a:cubicBezTo>
                      <a:pt x="138" y="406"/>
                      <a:pt x="139" y="402"/>
                      <a:pt x="138" y="401"/>
                    </a:cubicBezTo>
                    <a:cubicBezTo>
                      <a:pt x="137" y="400"/>
                      <a:pt x="145" y="399"/>
                      <a:pt x="140" y="396"/>
                    </a:cubicBezTo>
                    <a:cubicBezTo>
                      <a:pt x="139" y="396"/>
                      <a:pt x="126" y="406"/>
                      <a:pt x="123" y="411"/>
                    </a:cubicBezTo>
                    <a:cubicBezTo>
                      <a:pt x="106" y="412"/>
                      <a:pt x="85" y="399"/>
                      <a:pt x="67" y="401"/>
                    </a:cubicBezTo>
                    <a:cubicBezTo>
                      <a:pt x="65" y="401"/>
                      <a:pt x="58" y="401"/>
                      <a:pt x="52" y="400"/>
                    </a:cubicBezTo>
                    <a:cubicBezTo>
                      <a:pt x="53" y="387"/>
                      <a:pt x="56" y="371"/>
                      <a:pt x="52" y="371"/>
                    </a:cubicBezTo>
                    <a:cubicBezTo>
                      <a:pt x="48" y="370"/>
                      <a:pt x="46" y="367"/>
                      <a:pt x="44" y="368"/>
                    </a:cubicBezTo>
                    <a:cubicBezTo>
                      <a:pt x="43" y="370"/>
                      <a:pt x="46" y="373"/>
                      <a:pt x="44" y="375"/>
                    </a:cubicBezTo>
                    <a:cubicBezTo>
                      <a:pt x="41" y="377"/>
                      <a:pt x="37" y="380"/>
                      <a:pt x="36" y="374"/>
                    </a:cubicBezTo>
                    <a:cubicBezTo>
                      <a:pt x="36" y="371"/>
                      <a:pt x="35" y="370"/>
                      <a:pt x="36" y="367"/>
                    </a:cubicBezTo>
                    <a:cubicBezTo>
                      <a:pt x="44" y="345"/>
                      <a:pt x="42" y="372"/>
                      <a:pt x="55" y="368"/>
                    </a:cubicBezTo>
                    <a:cubicBezTo>
                      <a:pt x="57" y="368"/>
                      <a:pt x="52" y="331"/>
                      <a:pt x="50" y="328"/>
                    </a:cubicBezTo>
                    <a:cubicBezTo>
                      <a:pt x="47" y="322"/>
                      <a:pt x="35" y="325"/>
                      <a:pt x="30" y="319"/>
                    </a:cubicBezTo>
                    <a:cubicBezTo>
                      <a:pt x="24" y="313"/>
                      <a:pt x="23" y="303"/>
                      <a:pt x="16" y="309"/>
                    </a:cubicBezTo>
                    <a:cubicBezTo>
                      <a:pt x="11" y="313"/>
                      <a:pt x="25" y="318"/>
                      <a:pt x="24" y="322"/>
                    </a:cubicBezTo>
                    <a:cubicBezTo>
                      <a:pt x="23" y="325"/>
                      <a:pt x="15" y="317"/>
                      <a:pt x="14" y="316"/>
                    </a:cubicBezTo>
                    <a:cubicBezTo>
                      <a:pt x="12" y="314"/>
                      <a:pt x="3" y="314"/>
                      <a:pt x="2" y="311"/>
                    </a:cubicBezTo>
                    <a:cubicBezTo>
                      <a:pt x="0" y="304"/>
                      <a:pt x="12" y="290"/>
                      <a:pt x="11" y="281"/>
                    </a:cubicBezTo>
                    <a:cubicBezTo>
                      <a:pt x="10" y="274"/>
                      <a:pt x="8" y="267"/>
                      <a:pt x="8" y="260"/>
                    </a:cubicBezTo>
                    <a:cubicBezTo>
                      <a:pt x="8" y="259"/>
                      <a:pt x="5" y="251"/>
                      <a:pt x="6" y="251"/>
                    </a:cubicBezTo>
                    <a:cubicBezTo>
                      <a:pt x="10" y="250"/>
                      <a:pt x="11" y="275"/>
                      <a:pt x="12" y="275"/>
                    </a:cubicBezTo>
                    <a:cubicBezTo>
                      <a:pt x="38" y="275"/>
                      <a:pt x="27" y="232"/>
                      <a:pt x="7" y="233"/>
                    </a:cubicBezTo>
                    <a:cubicBezTo>
                      <a:pt x="7" y="233"/>
                      <a:pt x="9" y="251"/>
                      <a:pt x="5" y="249"/>
                    </a:cubicBezTo>
                    <a:cubicBezTo>
                      <a:pt x="4" y="249"/>
                      <a:pt x="4" y="246"/>
                      <a:pt x="4" y="245"/>
                    </a:cubicBezTo>
                    <a:cubicBezTo>
                      <a:pt x="2" y="227"/>
                      <a:pt x="2" y="166"/>
                      <a:pt x="13" y="151"/>
                    </a:cubicBezTo>
                    <a:cubicBezTo>
                      <a:pt x="15" y="148"/>
                      <a:pt x="10" y="160"/>
                      <a:pt x="13" y="161"/>
                    </a:cubicBezTo>
                    <a:cubicBezTo>
                      <a:pt x="22" y="164"/>
                      <a:pt x="18" y="169"/>
                      <a:pt x="21" y="172"/>
                    </a:cubicBezTo>
                    <a:cubicBezTo>
                      <a:pt x="22" y="174"/>
                      <a:pt x="25" y="169"/>
                      <a:pt x="27" y="169"/>
                    </a:cubicBezTo>
                    <a:cubicBezTo>
                      <a:pt x="32" y="167"/>
                      <a:pt x="42" y="170"/>
                      <a:pt x="45" y="169"/>
                    </a:cubicBezTo>
                    <a:cubicBezTo>
                      <a:pt x="49" y="169"/>
                      <a:pt x="46" y="184"/>
                      <a:pt x="53" y="183"/>
                    </a:cubicBezTo>
                    <a:cubicBezTo>
                      <a:pt x="73" y="182"/>
                      <a:pt x="54" y="167"/>
                      <a:pt x="55" y="163"/>
                    </a:cubicBezTo>
                    <a:cubicBezTo>
                      <a:pt x="58" y="157"/>
                      <a:pt x="72" y="155"/>
                      <a:pt x="76" y="152"/>
                    </a:cubicBezTo>
                    <a:cubicBezTo>
                      <a:pt x="79" y="151"/>
                      <a:pt x="69" y="150"/>
                      <a:pt x="69" y="150"/>
                    </a:cubicBezTo>
                    <a:cubicBezTo>
                      <a:pt x="70" y="145"/>
                      <a:pt x="76" y="139"/>
                      <a:pt x="79" y="137"/>
                    </a:cubicBezTo>
                    <a:cubicBezTo>
                      <a:pt x="82" y="136"/>
                      <a:pt x="85" y="136"/>
                      <a:pt x="88" y="137"/>
                    </a:cubicBezTo>
                    <a:cubicBezTo>
                      <a:pt x="110" y="147"/>
                      <a:pt x="85" y="154"/>
                      <a:pt x="88" y="166"/>
                    </a:cubicBezTo>
                    <a:cubicBezTo>
                      <a:pt x="88" y="167"/>
                      <a:pt x="88" y="170"/>
                      <a:pt x="89" y="171"/>
                    </a:cubicBezTo>
                    <a:cubicBezTo>
                      <a:pt x="94" y="174"/>
                      <a:pt x="92" y="159"/>
                      <a:pt x="97" y="158"/>
                    </a:cubicBezTo>
                    <a:cubicBezTo>
                      <a:pt x="110" y="156"/>
                      <a:pt x="105" y="176"/>
                      <a:pt x="112" y="176"/>
                    </a:cubicBezTo>
                    <a:cubicBezTo>
                      <a:pt x="113" y="176"/>
                      <a:pt x="113" y="174"/>
                      <a:pt x="114" y="173"/>
                    </a:cubicBezTo>
                    <a:cubicBezTo>
                      <a:pt x="115" y="173"/>
                      <a:pt x="120" y="172"/>
                      <a:pt x="117" y="170"/>
                    </a:cubicBezTo>
                    <a:cubicBezTo>
                      <a:pt x="99" y="160"/>
                      <a:pt x="122" y="163"/>
                      <a:pt x="111" y="152"/>
                    </a:cubicBezTo>
                    <a:cubicBezTo>
                      <a:pt x="108" y="149"/>
                      <a:pt x="100" y="158"/>
                      <a:pt x="99" y="155"/>
                    </a:cubicBezTo>
                    <a:cubicBezTo>
                      <a:pt x="97" y="153"/>
                      <a:pt x="106" y="149"/>
                      <a:pt x="105" y="146"/>
                    </a:cubicBezTo>
                    <a:cubicBezTo>
                      <a:pt x="105" y="142"/>
                      <a:pt x="98" y="130"/>
                      <a:pt x="98" y="125"/>
                    </a:cubicBezTo>
                    <a:cubicBezTo>
                      <a:pt x="103" y="98"/>
                      <a:pt x="132" y="115"/>
                      <a:pt x="138" y="114"/>
                    </a:cubicBezTo>
                    <a:cubicBezTo>
                      <a:pt x="142" y="114"/>
                      <a:pt x="143" y="106"/>
                      <a:pt x="145" y="105"/>
                    </a:cubicBezTo>
                    <a:cubicBezTo>
                      <a:pt x="151" y="101"/>
                      <a:pt x="170" y="107"/>
                      <a:pt x="165" y="102"/>
                    </a:cubicBezTo>
                    <a:cubicBezTo>
                      <a:pt x="154" y="90"/>
                      <a:pt x="123" y="107"/>
                      <a:pt x="107" y="111"/>
                    </a:cubicBezTo>
                    <a:cubicBezTo>
                      <a:pt x="103" y="112"/>
                      <a:pt x="98" y="105"/>
                      <a:pt x="94" y="103"/>
                    </a:cubicBezTo>
                    <a:cubicBezTo>
                      <a:pt x="90" y="101"/>
                      <a:pt x="45" y="125"/>
                      <a:pt x="38" y="140"/>
                    </a:cubicBezTo>
                    <a:cubicBezTo>
                      <a:pt x="35" y="145"/>
                      <a:pt x="42" y="152"/>
                      <a:pt x="41" y="153"/>
                    </a:cubicBezTo>
                    <a:cubicBezTo>
                      <a:pt x="41" y="153"/>
                      <a:pt x="30" y="154"/>
                      <a:pt x="31" y="154"/>
                    </a:cubicBezTo>
                    <a:cubicBezTo>
                      <a:pt x="33" y="158"/>
                      <a:pt x="36" y="152"/>
                      <a:pt x="38" y="156"/>
                    </a:cubicBezTo>
                    <a:cubicBezTo>
                      <a:pt x="39" y="157"/>
                      <a:pt x="42" y="156"/>
                      <a:pt x="43" y="155"/>
                    </a:cubicBezTo>
                    <a:cubicBezTo>
                      <a:pt x="45" y="153"/>
                      <a:pt x="49" y="152"/>
                      <a:pt x="47" y="156"/>
                    </a:cubicBezTo>
                    <a:cubicBezTo>
                      <a:pt x="46" y="159"/>
                      <a:pt x="49" y="159"/>
                      <a:pt x="49" y="162"/>
                    </a:cubicBezTo>
                    <a:cubicBezTo>
                      <a:pt x="49" y="164"/>
                      <a:pt x="46" y="168"/>
                      <a:pt x="43" y="168"/>
                    </a:cubicBezTo>
                    <a:cubicBezTo>
                      <a:pt x="36" y="168"/>
                      <a:pt x="22" y="140"/>
                      <a:pt x="17" y="141"/>
                    </a:cubicBezTo>
                    <a:cubicBezTo>
                      <a:pt x="15" y="142"/>
                      <a:pt x="20" y="153"/>
                      <a:pt x="17" y="152"/>
                    </a:cubicBezTo>
                    <a:cubicBezTo>
                      <a:pt x="4" y="148"/>
                      <a:pt x="39" y="101"/>
                      <a:pt x="48" y="94"/>
                    </a:cubicBezTo>
                    <a:cubicBezTo>
                      <a:pt x="56" y="88"/>
                      <a:pt x="105" y="95"/>
                      <a:pt x="118" y="89"/>
                    </a:cubicBezTo>
                    <a:cubicBezTo>
                      <a:pt x="143" y="78"/>
                      <a:pt x="151" y="47"/>
                      <a:pt x="168" y="29"/>
                    </a:cubicBezTo>
                    <a:cubicBezTo>
                      <a:pt x="173" y="24"/>
                      <a:pt x="191" y="28"/>
                      <a:pt x="199" y="23"/>
                    </a:cubicBezTo>
                    <a:cubicBezTo>
                      <a:pt x="205" y="19"/>
                      <a:pt x="222" y="0"/>
                      <a:pt x="230" y="7"/>
                    </a:cubicBezTo>
                    <a:cubicBezTo>
                      <a:pt x="230" y="7"/>
                      <a:pt x="224" y="11"/>
                      <a:pt x="223" y="11"/>
                    </a:cubicBezTo>
                    <a:cubicBezTo>
                      <a:pt x="218" y="15"/>
                      <a:pt x="210" y="24"/>
                      <a:pt x="211" y="31"/>
                    </a:cubicBezTo>
                    <a:cubicBezTo>
                      <a:pt x="212" y="38"/>
                      <a:pt x="222" y="43"/>
                      <a:pt x="221" y="50"/>
                    </a:cubicBezTo>
                    <a:cubicBezTo>
                      <a:pt x="221" y="56"/>
                      <a:pt x="223" y="72"/>
                      <a:pt x="221" y="78"/>
                    </a:cubicBezTo>
                    <a:cubicBezTo>
                      <a:pt x="220" y="82"/>
                      <a:pt x="212" y="85"/>
                      <a:pt x="210" y="90"/>
                    </a:cubicBezTo>
                    <a:cubicBezTo>
                      <a:pt x="209" y="94"/>
                      <a:pt x="206" y="110"/>
                      <a:pt x="203" y="111"/>
                    </a:cubicBezTo>
                    <a:cubicBezTo>
                      <a:pt x="202" y="112"/>
                      <a:pt x="201" y="112"/>
                      <a:pt x="200" y="112"/>
                    </a:cubicBezTo>
                    <a:cubicBezTo>
                      <a:pt x="198" y="111"/>
                      <a:pt x="193" y="109"/>
                      <a:pt x="186" y="106"/>
                    </a:cubicBezTo>
                    <a:cubicBezTo>
                      <a:pt x="182" y="102"/>
                      <a:pt x="178" y="98"/>
                      <a:pt x="173" y="98"/>
                    </a:cubicBezTo>
                    <a:cubicBezTo>
                      <a:pt x="160" y="97"/>
                      <a:pt x="174" y="102"/>
                      <a:pt x="186" y="106"/>
                    </a:cubicBezTo>
                    <a:cubicBezTo>
                      <a:pt x="190" y="110"/>
                      <a:pt x="194" y="113"/>
                      <a:pt x="200" y="112"/>
                    </a:cubicBezTo>
                    <a:cubicBezTo>
                      <a:pt x="200" y="112"/>
                      <a:pt x="200" y="112"/>
                      <a:pt x="200" y="112"/>
                    </a:cubicBezTo>
                    <a:cubicBezTo>
                      <a:pt x="204" y="116"/>
                      <a:pt x="197" y="124"/>
                      <a:pt x="197" y="129"/>
                    </a:cubicBezTo>
                    <a:cubicBezTo>
                      <a:pt x="198" y="136"/>
                      <a:pt x="207" y="144"/>
                      <a:pt x="203" y="150"/>
                    </a:cubicBezTo>
                    <a:cubicBezTo>
                      <a:pt x="203" y="150"/>
                      <a:pt x="201" y="151"/>
                      <a:pt x="198" y="151"/>
                    </a:cubicBezTo>
                    <a:cubicBezTo>
                      <a:pt x="191" y="151"/>
                      <a:pt x="183" y="152"/>
                      <a:pt x="177" y="154"/>
                    </a:cubicBezTo>
                    <a:cubicBezTo>
                      <a:pt x="167" y="156"/>
                      <a:pt x="156" y="158"/>
                      <a:pt x="156" y="160"/>
                    </a:cubicBezTo>
                    <a:cubicBezTo>
                      <a:pt x="155" y="160"/>
                      <a:pt x="171" y="160"/>
                      <a:pt x="174" y="157"/>
                    </a:cubicBezTo>
                    <a:cubicBezTo>
                      <a:pt x="174" y="156"/>
                      <a:pt x="176" y="155"/>
                      <a:pt x="177" y="154"/>
                    </a:cubicBezTo>
                    <a:cubicBezTo>
                      <a:pt x="185" y="153"/>
                      <a:pt x="193" y="152"/>
                      <a:pt x="198" y="151"/>
                    </a:cubicBezTo>
                    <a:cubicBezTo>
                      <a:pt x="200" y="152"/>
                      <a:pt x="202" y="152"/>
                      <a:pt x="203" y="153"/>
                    </a:cubicBezTo>
                    <a:cubicBezTo>
                      <a:pt x="215" y="158"/>
                      <a:pt x="181" y="178"/>
                      <a:pt x="189" y="185"/>
                    </a:cubicBezTo>
                    <a:cubicBezTo>
                      <a:pt x="192" y="187"/>
                      <a:pt x="194" y="166"/>
                      <a:pt x="202" y="166"/>
                    </a:cubicBezTo>
                    <a:cubicBezTo>
                      <a:pt x="202" y="166"/>
                      <a:pt x="204" y="166"/>
                      <a:pt x="204" y="167"/>
                    </a:cubicBezTo>
                    <a:cubicBezTo>
                      <a:pt x="217" y="187"/>
                      <a:pt x="239" y="169"/>
                      <a:pt x="256" y="185"/>
                    </a:cubicBezTo>
                    <a:cubicBezTo>
                      <a:pt x="257" y="186"/>
                      <a:pt x="259" y="187"/>
                      <a:pt x="259" y="188"/>
                    </a:cubicBezTo>
                    <a:cubicBezTo>
                      <a:pt x="257" y="201"/>
                      <a:pt x="232" y="240"/>
                      <a:pt x="235" y="220"/>
                    </a:cubicBezTo>
                    <a:cubicBezTo>
                      <a:pt x="235" y="218"/>
                      <a:pt x="232" y="217"/>
                      <a:pt x="230" y="217"/>
                    </a:cubicBezTo>
                    <a:cubicBezTo>
                      <a:pt x="218" y="218"/>
                      <a:pt x="227" y="237"/>
                      <a:pt x="220" y="235"/>
                    </a:cubicBezTo>
                    <a:cubicBezTo>
                      <a:pt x="217" y="235"/>
                      <a:pt x="217" y="230"/>
                      <a:pt x="219" y="229"/>
                    </a:cubicBezTo>
                    <a:cubicBezTo>
                      <a:pt x="222" y="227"/>
                      <a:pt x="204" y="226"/>
                      <a:pt x="204" y="222"/>
                    </a:cubicBezTo>
                    <a:cubicBezTo>
                      <a:pt x="204" y="218"/>
                      <a:pt x="215" y="224"/>
                      <a:pt x="216" y="220"/>
                    </a:cubicBezTo>
                    <a:cubicBezTo>
                      <a:pt x="217" y="218"/>
                      <a:pt x="218" y="205"/>
                      <a:pt x="209" y="209"/>
                    </a:cubicBezTo>
                    <a:cubicBezTo>
                      <a:pt x="182" y="217"/>
                      <a:pt x="202" y="257"/>
                      <a:pt x="190" y="273"/>
                    </a:cubicBezTo>
                    <a:cubicBezTo>
                      <a:pt x="189" y="273"/>
                      <a:pt x="189" y="273"/>
                      <a:pt x="188" y="273"/>
                    </a:cubicBezTo>
                    <a:cubicBezTo>
                      <a:pt x="185" y="271"/>
                      <a:pt x="164" y="259"/>
                      <a:pt x="161" y="270"/>
                    </a:cubicBezTo>
                    <a:cubicBezTo>
                      <a:pt x="160" y="272"/>
                      <a:pt x="167" y="273"/>
                      <a:pt x="168" y="273"/>
                    </a:cubicBezTo>
                    <a:cubicBezTo>
                      <a:pt x="181" y="275"/>
                      <a:pt x="175" y="282"/>
                      <a:pt x="173" y="287"/>
                    </a:cubicBezTo>
                    <a:cubicBezTo>
                      <a:pt x="172" y="288"/>
                      <a:pt x="175" y="289"/>
                      <a:pt x="174" y="290"/>
                    </a:cubicBezTo>
                    <a:cubicBezTo>
                      <a:pt x="164" y="299"/>
                      <a:pt x="148" y="287"/>
                      <a:pt x="139" y="289"/>
                    </a:cubicBezTo>
                    <a:cubicBezTo>
                      <a:pt x="138" y="289"/>
                      <a:pt x="133" y="289"/>
                      <a:pt x="133" y="289"/>
                    </a:cubicBezTo>
                    <a:cubicBezTo>
                      <a:pt x="132" y="292"/>
                      <a:pt x="140" y="291"/>
                      <a:pt x="141" y="291"/>
                    </a:cubicBezTo>
                    <a:cubicBezTo>
                      <a:pt x="145" y="293"/>
                      <a:pt x="147" y="300"/>
                      <a:pt x="150" y="301"/>
                    </a:cubicBezTo>
                    <a:cubicBezTo>
                      <a:pt x="152" y="302"/>
                      <a:pt x="159" y="299"/>
                      <a:pt x="160" y="301"/>
                    </a:cubicBezTo>
                    <a:cubicBezTo>
                      <a:pt x="162" y="309"/>
                      <a:pt x="128" y="317"/>
                      <a:pt x="128" y="320"/>
                    </a:cubicBezTo>
                    <a:cubicBezTo>
                      <a:pt x="128" y="321"/>
                      <a:pt x="137" y="319"/>
                      <a:pt x="138" y="319"/>
                    </a:cubicBezTo>
                    <a:cubicBezTo>
                      <a:pt x="147" y="320"/>
                      <a:pt x="135" y="331"/>
                      <a:pt x="137" y="336"/>
                    </a:cubicBezTo>
                    <a:cubicBezTo>
                      <a:pt x="138" y="340"/>
                      <a:pt x="148" y="349"/>
                      <a:pt x="147" y="353"/>
                    </a:cubicBezTo>
                    <a:cubicBezTo>
                      <a:pt x="147" y="354"/>
                      <a:pt x="146" y="354"/>
                      <a:pt x="145" y="355"/>
                    </a:cubicBezTo>
                    <a:cubicBezTo>
                      <a:pt x="143" y="359"/>
                      <a:pt x="121" y="370"/>
                      <a:pt x="126" y="370"/>
                    </a:cubicBezTo>
                    <a:cubicBezTo>
                      <a:pt x="127" y="371"/>
                      <a:pt x="135" y="373"/>
                      <a:pt x="133" y="376"/>
                    </a:cubicBezTo>
                    <a:cubicBezTo>
                      <a:pt x="131" y="378"/>
                      <a:pt x="122" y="380"/>
                      <a:pt x="122" y="382"/>
                    </a:cubicBezTo>
                    <a:cubicBezTo>
                      <a:pt x="123" y="385"/>
                      <a:pt x="135" y="380"/>
                      <a:pt x="136" y="380"/>
                    </a:cubicBezTo>
                    <a:cubicBezTo>
                      <a:pt x="141" y="380"/>
                      <a:pt x="147" y="387"/>
                      <a:pt x="151" y="393"/>
                    </a:cubicBezTo>
                    <a:cubicBezTo>
                      <a:pt x="150" y="393"/>
                      <a:pt x="150" y="395"/>
                      <a:pt x="152" y="397"/>
                    </a:cubicBezTo>
                    <a:close/>
                    <a:moveTo>
                      <a:pt x="366" y="408"/>
                    </a:moveTo>
                    <a:cubicBezTo>
                      <a:pt x="366" y="407"/>
                      <a:pt x="364" y="406"/>
                      <a:pt x="364" y="405"/>
                    </a:cubicBezTo>
                    <a:cubicBezTo>
                      <a:pt x="358" y="398"/>
                      <a:pt x="338" y="396"/>
                      <a:pt x="341" y="392"/>
                    </a:cubicBezTo>
                    <a:cubicBezTo>
                      <a:pt x="343" y="390"/>
                      <a:pt x="341" y="389"/>
                      <a:pt x="342" y="387"/>
                    </a:cubicBezTo>
                    <a:cubicBezTo>
                      <a:pt x="345" y="383"/>
                      <a:pt x="347" y="389"/>
                      <a:pt x="351" y="390"/>
                    </a:cubicBezTo>
                    <a:cubicBezTo>
                      <a:pt x="351" y="390"/>
                      <a:pt x="351" y="390"/>
                      <a:pt x="351" y="390"/>
                    </a:cubicBezTo>
                    <a:cubicBezTo>
                      <a:pt x="364" y="393"/>
                      <a:pt x="368" y="374"/>
                      <a:pt x="367" y="370"/>
                    </a:cubicBezTo>
                    <a:cubicBezTo>
                      <a:pt x="367" y="368"/>
                      <a:pt x="350" y="368"/>
                      <a:pt x="352" y="364"/>
                    </a:cubicBezTo>
                    <a:cubicBezTo>
                      <a:pt x="357" y="357"/>
                      <a:pt x="361" y="365"/>
                      <a:pt x="361" y="365"/>
                    </a:cubicBezTo>
                    <a:cubicBezTo>
                      <a:pt x="364" y="364"/>
                      <a:pt x="363" y="357"/>
                      <a:pt x="369" y="355"/>
                    </a:cubicBezTo>
                    <a:cubicBezTo>
                      <a:pt x="374" y="353"/>
                      <a:pt x="391" y="355"/>
                      <a:pt x="392" y="347"/>
                    </a:cubicBezTo>
                    <a:cubicBezTo>
                      <a:pt x="394" y="329"/>
                      <a:pt x="367" y="335"/>
                      <a:pt x="368" y="321"/>
                    </a:cubicBezTo>
                    <a:cubicBezTo>
                      <a:pt x="369" y="304"/>
                      <a:pt x="392" y="308"/>
                      <a:pt x="395" y="303"/>
                    </a:cubicBezTo>
                    <a:cubicBezTo>
                      <a:pt x="410" y="282"/>
                      <a:pt x="393" y="266"/>
                      <a:pt x="405" y="246"/>
                    </a:cubicBezTo>
                    <a:cubicBezTo>
                      <a:pt x="405" y="245"/>
                      <a:pt x="407" y="244"/>
                      <a:pt x="406" y="243"/>
                    </a:cubicBezTo>
                    <a:cubicBezTo>
                      <a:pt x="403" y="237"/>
                      <a:pt x="384" y="232"/>
                      <a:pt x="378" y="231"/>
                    </a:cubicBezTo>
                    <a:cubicBezTo>
                      <a:pt x="370" y="230"/>
                      <a:pt x="337" y="250"/>
                      <a:pt x="337" y="255"/>
                    </a:cubicBezTo>
                    <a:cubicBezTo>
                      <a:pt x="337" y="262"/>
                      <a:pt x="351" y="252"/>
                      <a:pt x="352" y="255"/>
                    </a:cubicBezTo>
                    <a:cubicBezTo>
                      <a:pt x="355" y="260"/>
                      <a:pt x="364" y="293"/>
                      <a:pt x="356" y="297"/>
                    </a:cubicBezTo>
                    <a:cubicBezTo>
                      <a:pt x="351" y="299"/>
                      <a:pt x="355" y="293"/>
                      <a:pt x="352" y="292"/>
                    </a:cubicBezTo>
                    <a:cubicBezTo>
                      <a:pt x="352" y="292"/>
                      <a:pt x="345" y="298"/>
                      <a:pt x="344" y="297"/>
                    </a:cubicBezTo>
                    <a:cubicBezTo>
                      <a:pt x="343" y="295"/>
                      <a:pt x="345" y="293"/>
                      <a:pt x="346" y="292"/>
                    </a:cubicBezTo>
                    <a:cubicBezTo>
                      <a:pt x="354" y="285"/>
                      <a:pt x="358" y="262"/>
                      <a:pt x="343" y="260"/>
                    </a:cubicBezTo>
                    <a:cubicBezTo>
                      <a:pt x="341" y="260"/>
                      <a:pt x="344" y="264"/>
                      <a:pt x="345" y="266"/>
                    </a:cubicBezTo>
                    <a:cubicBezTo>
                      <a:pt x="345" y="267"/>
                      <a:pt x="336" y="296"/>
                      <a:pt x="332" y="296"/>
                    </a:cubicBezTo>
                    <a:cubicBezTo>
                      <a:pt x="329" y="296"/>
                      <a:pt x="330" y="286"/>
                      <a:pt x="327" y="287"/>
                    </a:cubicBezTo>
                    <a:cubicBezTo>
                      <a:pt x="310" y="295"/>
                      <a:pt x="338" y="275"/>
                      <a:pt x="326" y="277"/>
                    </a:cubicBezTo>
                    <a:cubicBezTo>
                      <a:pt x="320" y="279"/>
                      <a:pt x="312" y="279"/>
                      <a:pt x="322" y="274"/>
                    </a:cubicBezTo>
                    <a:cubicBezTo>
                      <a:pt x="323" y="273"/>
                      <a:pt x="325" y="275"/>
                      <a:pt x="327" y="273"/>
                    </a:cubicBezTo>
                    <a:cubicBezTo>
                      <a:pt x="330" y="269"/>
                      <a:pt x="319" y="266"/>
                      <a:pt x="322" y="262"/>
                    </a:cubicBezTo>
                    <a:cubicBezTo>
                      <a:pt x="324" y="259"/>
                      <a:pt x="326" y="262"/>
                      <a:pt x="326" y="263"/>
                    </a:cubicBezTo>
                    <a:cubicBezTo>
                      <a:pt x="329" y="265"/>
                      <a:pt x="328" y="261"/>
                      <a:pt x="328" y="260"/>
                    </a:cubicBezTo>
                    <a:cubicBezTo>
                      <a:pt x="328" y="257"/>
                      <a:pt x="332" y="257"/>
                      <a:pt x="332" y="255"/>
                    </a:cubicBezTo>
                    <a:cubicBezTo>
                      <a:pt x="332" y="253"/>
                      <a:pt x="317" y="258"/>
                      <a:pt x="315" y="257"/>
                    </a:cubicBezTo>
                    <a:cubicBezTo>
                      <a:pt x="310" y="256"/>
                      <a:pt x="292" y="249"/>
                      <a:pt x="286" y="250"/>
                    </a:cubicBezTo>
                    <a:cubicBezTo>
                      <a:pt x="284" y="250"/>
                      <a:pt x="293" y="255"/>
                      <a:pt x="293" y="255"/>
                    </a:cubicBezTo>
                    <a:cubicBezTo>
                      <a:pt x="299" y="259"/>
                      <a:pt x="315" y="258"/>
                      <a:pt x="305" y="271"/>
                    </a:cubicBezTo>
                    <a:cubicBezTo>
                      <a:pt x="295" y="283"/>
                      <a:pt x="302" y="261"/>
                      <a:pt x="295" y="281"/>
                    </a:cubicBezTo>
                    <a:cubicBezTo>
                      <a:pt x="292" y="288"/>
                      <a:pt x="269" y="294"/>
                      <a:pt x="277" y="285"/>
                    </a:cubicBezTo>
                    <a:cubicBezTo>
                      <a:pt x="277" y="284"/>
                      <a:pt x="272" y="284"/>
                      <a:pt x="271" y="284"/>
                    </a:cubicBezTo>
                    <a:cubicBezTo>
                      <a:pt x="266" y="287"/>
                      <a:pt x="263" y="286"/>
                      <a:pt x="258" y="285"/>
                    </a:cubicBezTo>
                    <a:cubicBezTo>
                      <a:pt x="257" y="285"/>
                      <a:pt x="250" y="284"/>
                      <a:pt x="251" y="286"/>
                    </a:cubicBezTo>
                    <a:cubicBezTo>
                      <a:pt x="252" y="292"/>
                      <a:pt x="262" y="292"/>
                      <a:pt x="268" y="294"/>
                    </a:cubicBezTo>
                    <a:cubicBezTo>
                      <a:pt x="272" y="295"/>
                      <a:pt x="259" y="293"/>
                      <a:pt x="255" y="295"/>
                    </a:cubicBezTo>
                    <a:cubicBezTo>
                      <a:pt x="254" y="296"/>
                      <a:pt x="261" y="297"/>
                      <a:pt x="262" y="297"/>
                    </a:cubicBezTo>
                    <a:cubicBezTo>
                      <a:pt x="268" y="298"/>
                      <a:pt x="272" y="301"/>
                      <a:pt x="275" y="307"/>
                    </a:cubicBezTo>
                    <a:cubicBezTo>
                      <a:pt x="278" y="314"/>
                      <a:pt x="268" y="311"/>
                      <a:pt x="269" y="316"/>
                    </a:cubicBezTo>
                    <a:cubicBezTo>
                      <a:pt x="269" y="318"/>
                      <a:pt x="274" y="316"/>
                      <a:pt x="275" y="317"/>
                    </a:cubicBezTo>
                    <a:cubicBezTo>
                      <a:pt x="278" y="320"/>
                      <a:pt x="283" y="328"/>
                      <a:pt x="281" y="333"/>
                    </a:cubicBezTo>
                    <a:cubicBezTo>
                      <a:pt x="279" y="337"/>
                      <a:pt x="266" y="334"/>
                      <a:pt x="271" y="341"/>
                    </a:cubicBezTo>
                    <a:cubicBezTo>
                      <a:pt x="274" y="344"/>
                      <a:pt x="275" y="337"/>
                      <a:pt x="279" y="341"/>
                    </a:cubicBezTo>
                    <a:cubicBezTo>
                      <a:pt x="282" y="344"/>
                      <a:pt x="284" y="348"/>
                      <a:pt x="287" y="352"/>
                    </a:cubicBezTo>
                    <a:cubicBezTo>
                      <a:pt x="289" y="354"/>
                      <a:pt x="280" y="354"/>
                      <a:pt x="284" y="359"/>
                    </a:cubicBezTo>
                    <a:cubicBezTo>
                      <a:pt x="285" y="360"/>
                      <a:pt x="293" y="361"/>
                      <a:pt x="289" y="359"/>
                    </a:cubicBezTo>
                    <a:cubicBezTo>
                      <a:pt x="285" y="357"/>
                      <a:pt x="301" y="355"/>
                      <a:pt x="305" y="358"/>
                    </a:cubicBezTo>
                    <a:cubicBezTo>
                      <a:pt x="313" y="364"/>
                      <a:pt x="323" y="356"/>
                      <a:pt x="327" y="358"/>
                    </a:cubicBezTo>
                    <a:cubicBezTo>
                      <a:pt x="330" y="360"/>
                      <a:pt x="324" y="364"/>
                      <a:pt x="326" y="365"/>
                    </a:cubicBezTo>
                    <a:cubicBezTo>
                      <a:pt x="327" y="366"/>
                      <a:pt x="342" y="370"/>
                      <a:pt x="329" y="370"/>
                    </a:cubicBezTo>
                    <a:cubicBezTo>
                      <a:pt x="320" y="369"/>
                      <a:pt x="337" y="377"/>
                      <a:pt x="336" y="380"/>
                    </a:cubicBezTo>
                    <a:cubicBezTo>
                      <a:pt x="335" y="381"/>
                      <a:pt x="319" y="373"/>
                      <a:pt x="317" y="375"/>
                    </a:cubicBezTo>
                    <a:cubicBezTo>
                      <a:pt x="312" y="380"/>
                      <a:pt x="327" y="380"/>
                      <a:pt x="333" y="384"/>
                    </a:cubicBezTo>
                    <a:cubicBezTo>
                      <a:pt x="348" y="393"/>
                      <a:pt x="327" y="391"/>
                      <a:pt x="327" y="393"/>
                    </a:cubicBezTo>
                    <a:cubicBezTo>
                      <a:pt x="329" y="411"/>
                      <a:pt x="348" y="422"/>
                      <a:pt x="344" y="442"/>
                    </a:cubicBezTo>
                    <a:cubicBezTo>
                      <a:pt x="343" y="444"/>
                      <a:pt x="347" y="446"/>
                      <a:pt x="348" y="446"/>
                    </a:cubicBezTo>
                    <a:cubicBezTo>
                      <a:pt x="349" y="446"/>
                      <a:pt x="347" y="430"/>
                      <a:pt x="348" y="427"/>
                    </a:cubicBezTo>
                    <a:cubicBezTo>
                      <a:pt x="350" y="423"/>
                      <a:pt x="366" y="411"/>
                      <a:pt x="366" y="408"/>
                    </a:cubicBezTo>
                    <a:close/>
                    <a:moveTo>
                      <a:pt x="320" y="399"/>
                    </a:moveTo>
                    <a:cubicBezTo>
                      <a:pt x="315" y="398"/>
                      <a:pt x="319" y="415"/>
                      <a:pt x="314" y="412"/>
                    </a:cubicBezTo>
                    <a:cubicBezTo>
                      <a:pt x="302" y="407"/>
                      <a:pt x="278" y="381"/>
                      <a:pt x="266" y="397"/>
                    </a:cubicBezTo>
                    <a:cubicBezTo>
                      <a:pt x="262" y="402"/>
                      <a:pt x="265" y="403"/>
                      <a:pt x="267" y="407"/>
                    </a:cubicBezTo>
                    <a:cubicBezTo>
                      <a:pt x="272" y="415"/>
                      <a:pt x="260" y="414"/>
                      <a:pt x="262" y="416"/>
                    </a:cubicBezTo>
                    <a:cubicBezTo>
                      <a:pt x="262" y="416"/>
                      <a:pt x="262" y="416"/>
                      <a:pt x="262" y="416"/>
                    </a:cubicBezTo>
                    <a:cubicBezTo>
                      <a:pt x="273" y="430"/>
                      <a:pt x="335" y="445"/>
                      <a:pt x="338" y="429"/>
                    </a:cubicBezTo>
                    <a:cubicBezTo>
                      <a:pt x="339" y="426"/>
                      <a:pt x="327" y="400"/>
                      <a:pt x="320" y="399"/>
                    </a:cubicBezTo>
                    <a:close/>
                    <a:moveTo>
                      <a:pt x="399" y="386"/>
                    </a:moveTo>
                    <a:cubicBezTo>
                      <a:pt x="398" y="385"/>
                      <a:pt x="397" y="385"/>
                      <a:pt x="396" y="384"/>
                    </a:cubicBezTo>
                    <a:cubicBezTo>
                      <a:pt x="362" y="372"/>
                      <a:pt x="384" y="392"/>
                      <a:pt x="368" y="388"/>
                    </a:cubicBezTo>
                    <a:cubicBezTo>
                      <a:pt x="367" y="388"/>
                      <a:pt x="364" y="392"/>
                      <a:pt x="364" y="395"/>
                    </a:cubicBezTo>
                    <a:cubicBezTo>
                      <a:pt x="364" y="395"/>
                      <a:pt x="361" y="398"/>
                      <a:pt x="361" y="399"/>
                    </a:cubicBezTo>
                    <a:cubicBezTo>
                      <a:pt x="363" y="402"/>
                      <a:pt x="400" y="392"/>
                      <a:pt x="399" y="386"/>
                    </a:cubicBezTo>
                    <a:close/>
                    <a:moveTo>
                      <a:pt x="200" y="112"/>
                    </a:moveTo>
                    <a:cubicBezTo>
                      <a:pt x="198" y="111"/>
                      <a:pt x="193" y="109"/>
                      <a:pt x="186" y="106"/>
                    </a:cubicBezTo>
                    <a:cubicBezTo>
                      <a:pt x="190" y="110"/>
                      <a:pt x="194" y="113"/>
                      <a:pt x="200" y="112"/>
                    </a:cubicBezTo>
                    <a:close/>
                    <a:moveTo>
                      <a:pt x="177" y="154"/>
                    </a:moveTo>
                    <a:cubicBezTo>
                      <a:pt x="185" y="153"/>
                      <a:pt x="193" y="152"/>
                      <a:pt x="198" y="151"/>
                    </a:cubicBezTo>
                    <a:cubicBezTo>
                      <a:pt x="191" y="151"/>
                      <a:pt x="183" y="152"/>
                      <a:pt x="177" y="154"/>
                    </a:cubicBezTo>
                    <a:close/>
                    <a:moveTo>
                      <a:pt x="408" y="293"/>
                    </a:moveTo>
                    <a:cubicBezTo>
                      <a:pt x="408" y="290"/>
                      <a:pt x="391" y="308"/>
                      <a:pt x="404" y="311"/>
                    </a:cubicBezTo>
                    <a:cubicBezTo>
                      <a:pt x="415" y="313"/>
                      <a:pt x="413" y="298"/>
                      <a:pt x="408" y="293"/>
                    </a:cubicBezTo>
                    <a:close/>
                    <a:moveTo>
                      <a:pt x="233" y="418"/>
                    </a:moveTo>
                    <a:cubicBezTo>
                      <a:pt x="237" y="408"/>
                      <a:pt x="239" y="398"/>
                      <a:pt x="245" y="389"/>
                    </a:cubicBezTo>
                    <a:cubicBezTo>
                      <a:pt x="245" y="389"/>
                      <a:pt x="245" y="389"/>
                      <a:pt x="245" y="389"/>
                    </a:cubicBezTo>
                    <a:cubicBezTo>
                      <a:pt x="262" y="351"/>
                      <a:pt x="234" y="384"/>
                      <a:pt x="227" y="400"/>
                    </a:cubicBezTo>
                    <a:cubicBezTo>
                      <a:pt x="226" y="402"/>
                      <a:pt x="226" y="405"/>
                      <a:pt x="225" y="407"/>
                    </a:cubicBezTo>
                    <a:cubicBezTo>
                      <a:pt x="225" y="410"/>
                      <a:pt x="218" y="411"/>
                      <a:pt x="220" y="413"/>
                    </a:cubicBezTo>
                    <a:cubicBezTo>
                      <a:pt x="228" y="417"/>
                      <a:pt x="227" y="435"/>
                      <a:pt x="233" y="418"/>
                    </a:cubicBezTo>
                    <a:close/>
                    <a:moveTo>
                      <a:pt x="625" y="386"/>
                    </a:moveTo>
                    <a:cubicBezTo>
                      <a:pt x="625" y="386"/>
                      <a:pt x="625" y="386"/>
                      <a:pt x="625" y="386"/>
                    </a:cubicBezTo>
                    <a:cubicBezTo>
                      <a:pt x="647" y="377"/>
                      <a:pt x="604" y="343"/>
                      <a:pt x="598" y="344"/>
                    </a:cubicBezTo>
                    <a:cubicBezTo>
                      <a:pt x="578" y="348"/>
                      <a:pt x="600" y="397"/>
                      <a:pt x="625" y="386"/>
                    </a:cubicBezTo>
                    <a:close/>
                    <a:moveTo>
                      <a:pt x="261" y="79"/>
                    </a:moveTo>
                    <a:cubicBezTo>
                      <a:pt x="275" y="77"/>
                      <a:pt x="284" y="50"/>
                      <a:pt x="262" y="67"/>
                    </a:cubicBezTo>
                    <a:cubicBezTo>
                      <a:pt x="262" y="67"/>
                      <a:pt x="262" y="67"/>
                      <a:pt x="262" y="67"/>
                    </a:cubicBezTo>
                    <a:cubicBezTo>
                      <a:pt x="246" y="68"/>
                      <a:pt x="250" y="81"/>
                      <a:pt x="261" y="79"/>
                    </a:cubicBezTo>
                    <a:close/>
                    <a:moveTo>
                      <a:pt x="179" y="374"/>
                    </a:moveTo>
                    <a:cubicBezTo>
                      <a:pt x="179" y="374"/>
                      <a:pt x="179" y="374"/>
                      <a:pt x="179" y="375"/>
                    </a:cubicBezTo>
                    <a:cubicBezTo>
                      <a:pt x="180" y="376"/>
                      <a:pt x="183" y="374"/>
                      <a:pt x="185" y="374"/>
                    </a:cubicBezTo>
                    <a:cubicBezTo>
                      <a:pt x="189" y="375"/>
                      <a:pt x="229" y="390"/>
                      <a:pt x="239" y="377"/>
                    </a:cubicBezTo>
                    <a:cubicBezTo>
                      <a:pt x="252" y="360"/>
                      <a:pt x="245" y="340"/>
                      <a:pt x="236" y="328"/>
                    </a:cubicBezTo>
                    <a:cubicBezTo>
                      <a:pt x="231" y="321"/>
                      <a:pt x="225" y="328"/>
                      <a:pt x="224" y="328"/>
                    </a:cubicBezTo>
                    <a:cubicBezTo>
                      <a:pt x="218" y="327"/>
                      <a:pt x="237" y="322"/>
                      <a:pt x="238" y="321"/>
                    </a:cubicBezTo>
                    <a:cubicBezTo>
                      <a:pt x="243" y="319"/>
                      <a:pt x="227" y="301"/>
                      <a:pt x="227" y="302"/>
                    </a:cubicBezTo>
                    <a:cubicBezTo>
                      <a:pt x="227" y="302"/>
                      <a:pt x="227" y="302"/>
                      <a:pt x="227" y="302"/>
                    </a:cubicBezTo>
                    <a:cubicBezTo>
                      <a:pt x="222" y="307"/>
                      <a:pt x="231" y="318"/>
                      <a:pt x="223" y="321"/>
                    </a:cubicBezTo>
                    <a:cubicBezTo>
                      <a:pt x="205" y="326"/>
                      <a:pt x="212" y="318"/>
                      <a:pt x="221" y="315"/>
                    </a:cubicBezTo>
                    <a:cubicBezTo>
                      <a:pt x="222" y="314"/>
                      <a:pt x="220" y="314"/>
                      <a:pt x="219" y="313"/>
                    </a:cubicBezTo>
                    <a:cubicBezTo>
                      <a:pt x="217" y="312"/>
                      <a:pt x="200" y="300"/>
                      <a:pt x="199" y="302"/>
                    </a:cubicBezTo>
                    <a:cubicBezTo>
                      <a:pt x="196" y="306"/>
                      <a:pt x="170" y="317"/>
                      <a:pt x="163" y="317"/>
                    </a:cubicBezTo>
                    <a:cubicBezTo>
                      <a:pt x="161" y="317"/>
                      <a:pt x="154" y="308"/>
                      <a:pt x="150" y="314"/>
                    </a:cubicBezTo>
                    <a:cubicBezTo>
                      <a:pt x="148" y="316"/>
                      <a:pt x="144" y="316"/>
                      <a:pt x="144" y="318"/>
                    </a:cubicBezTo>
                    <a:cubicBezTo>
                      <a:pt x="144" y="320"/>
                      <a:pt x="145" y="321"/>
                      <a:pt x="147" y="323"/>
                    </a:cubicBezTo>
                    <a:cubicBezTo>
                      <a:pt x="148" y="323"/>
                      <a:pt x="149" y="324"/>
                      <a:pt x="150" y="324"/>
                    </a:cubicBezTo>
                    <a:cubicBezTo>
                      <a:pt x="152" y="325"/>
                      <a:pt x="150" y="324"/>
                      <a:pt x="147" y="323"/>
                    </a:cubicBezTo>
                    <a:cubicBezTo>
                      <a:pt x="147" y="322"/>
                      <a:pt x="147" y="322"/>
                      <a:pt x="146" y="323"/>
                    </a:cubicBezTo>
                    <a:cubicBezTo>
                      <a:pt x="144" y="323"/>
                      <a:pt x="153" y="328"/>
                      <a:pt x="154" y="328"/>
                    </a:cubicBezTo>
                    <a:cubicBezTo>
                      <a:pt x="155" y="328"/>
                      <a:pt x="158" y="330"/>
                      <a:pt x="159" y="332"/>
                    </a:cubicBezTo>
                    <a:cubicBezTo>
                      <a:pt x="160" y="335"/>
                      <a:pt x="153" y="333"/>
                      <a:pt x="153" y="335"/>
                    </a:cubicBezTo>
                    <a:cubicBezTo>
                      <a:pt x="154" y="340"/>
                      <a:pt x="162" y="337"/>
                      <a:pt x="163" y="339"/>
                    </a:cubicBezTo>
                    <a:cubicBezTo>
                      <a:pt x="167" y="349"/>
                      <a:pt x="168" y="361"/>
                      <a:pt x="171" y="369"/>
                    </a:cubicBezTo>
                    <a:cubicBezTo>
                      <a:pt x="172" y="370"/>
                      <a:pt x="173" y="355"/>
                      <a:pt x="182" y="361"/>
                    </a:cubicBezTo>
                    <a:cubicBezTo>
                      <a:pt x="193" y="367"/>
                      <a:pt x="179" y="371"/>
                      <a:pt x="179" y="374"/>
                    </a:cubicBezTo>
                    <a:close/>
                    <a:moveTo>
                      <a:pt x="40" y="147"/>
                    </a:moveTo>
                    <a:cubicBezTo>
                      <a:pt x="41" y="148"/>
                      <a:pt x="46" y="146"/>
                      <a:pt x="48" y="148"/>
                    </a:cubicBezTo>
                    <a:cubicBezTo>
                      <a:pt x="73" y="169"/>
                      <a:pt x="66" y="137"/>
                      <a:pt x="69" y="128"/>
                    </a:cubicBezTo>
                    <a:cubicBezTo>
                      <a:pt x="70" y="125"/>
                      <a:pt x="76" y="126"/>
                      <a:pt x="77" y="114"/>
                    </a:cubicBezTo>
                    <a:cubicBezTo>
                      <a:pt x="77" y="114"/>
                      <a:pt x="77" y="114"/>
                      <a:pt x="77" y="114"/>
                    </a:cubicBezTo>
                    <a:cubicBezTo>
                      <a:pt x="77" y="113"/>
                      <a:pt x="66" y="123"/>
                      <a:pt x="65" y="123"/>
                    </a:cubicBezTo>
                    <a:cubicBezTo>
                      <a:pt x="49" y="121"/>
                      <a:pt x="54" y="136"/>
                      <a:pt x="53" y="137"/>
                    </a:cubicBezTo>
                    <a:cubicBezTo>
                      <a:pt x="52" y="138"/>
                      <a:pt x="36" y="142"/>
                      <a:pt x="40" y="147"/>
                    </a:cubicBezTo>
                    <a:close/>
                    <a:moveTo>
                      <a:pt x="150" y="324"/>
                    </a:moveTo>
                    <a:cubicBezTo>
                      <a:pt x="149" y="324"/>
                      <a:pt x="148" y="323"/>
                      <a:pt x="147" y="323"/>
                    </a:cubicBezTo>
                    <a:cubicBezTo>
                      <a:pt x="150" y="324"/>
                      <a:pt x="152" y="325"/>
                      <a:pt x="150" y="324"/>
                    </a:cubicBezTo>
                    <a:close/>
                    <a:moveTo>
                      <a:pt x="171" y="387"/>
                    </a:moveTo>
                    <a:cubicBezTo>
                      <a:pt x="171" y="386"/>
                      <a:pt x="171" y="386"/>
                      <a:pt x="171" y="386"/>
                    </a:cubicBezTo>
                    <a:cubicBezTo>
                      <a:pt x="168" y="382"/>
                      <a:pt x="143" y="368"/>
                      <a:pt x="140" y="379"/>
                    </a:cubicBezTo>
                    <a:cubicBezTo>
                      <a:pt x="139" y="384"/>
                      <a:pt x="158" y="383"/>
                      <a:pt x="158" y="390"/>
                    </a:cubicBezTo>
                    <a:cubicBezTo>
                      <a:pt x="159" y="393"/>
                      <a:pt x="152" y="391"/>
                      <a:pt x="151" y="393"/>
                    </a:cubicBezTo>
                    <a:cubicBezTo>
                      <a:pt x="151" y="394"/>
                      <a:pt x="152" y="396"/>
                      <a:pt x="152" y="397"/>
                    </a:cubicBezTo>
                    <a:cubicBezTo>
                      <a:pt x="153" y="398"/>
                      <a:pt x="153" y="398"/>
                      <a:pt x="154" y="399"/>
                    </a:cubicBezTo>
                    <a:cubicBezTo>
                      <a:pt x="157" y="403"/>
                      <a:pt x="160" y="398"/>
                      <a:pt x="163" y="398"/>
                    </a:cubicBezTo>
                    <a:cubicBezTo>
                      <a:pt x="182" y="401"/>
                      <a:pt x="160" y="403"/>
                      <a:pt x="164" y="404"/>
                    </a:cubicBezTo>
                    <a:cubicBezTo>
                      <a:pt x="180" y="408"/>
                      <a:pt x="182" y="398"/>
                      <a:pt x="171" y="387"/>
                    </a:cubicBezTo>
                    <a:close/>
                    <a:moveTo>
                      <a:pt x="222" y="390"/>
                    </a:moveTo>
                    <a:cubicBezTo>
                      <a:pt x="222" y="389"/>
                      <a:pt x="222" y="389"/>
                      <a:pt x="222" y="389"/>
                    </a:cubicBezTo>
                    <a:cubicBezTo>
                      <a:pt x="225" y="381"/>
                      <a:pt x="218" y="385"/>
                      <a:pt x="214" y="387"/>
                    </a:cubicBezTo>
                    <a:cubicBezTo>
                      <a:pt x="201" y="393"/>
                      <a:pt x="226" y="403"/>
                      <a:pt x="222" y="390"/>
                    </a:cubicBezTo>
                    <a:close/>
                    <a:moveTo>
                      <a:pt x="226" y="282"/>
                    </a:moveTo>
                    <a:cubicBezTo>
                      <a:pt x="229" y="282"/>
                      <a:pt x="229" y="276"/>
                      <a:pt x="228" y="274"/>
                    </a:cubicBezTo>
                    <a:cubicBezTo>
                      <a:pt x="228" y="272"/>
                      <a:pt x="229" y="268"/>
                      <a:pt x="231" y="265"/>
                    </a:cubicBezTo>
                    <a:cubicBezTo>
                      <a:pt x="228" y="263"/>
                      <a:pt x="223" y="257"/>
                      <a:pt x="222" y="253"/>
                    </a:cubicBezTo>
                    <a:cubicBezTo>
                      <a:pt x="223" y="253"/>
                      <a:pt x="223" y="253"/>
                      <a:pt x="223" y="253"/>
                    </a:cubicBezTo>
                    <a:cubicBezTo>
                      <a:pt x="221" y="245"/>
                      <a:pt x="216" y="284"/>
                      <a:pt x="226" y="282"/>
                    </a:cubicBezTo>
                    <a:close/>
                    <a:moveTo>
                      <a:pt x="183" y="394"/>
                    </a:moveTo>
                    <a:cubicBezTo>
                      <a:pt x="183" y="394"/>
                      <a:pt x="183" y="394"/>
                      <a:pt x="183" y="394"/>
                    </a:cubicBezTo>
                    <a:cubicBezTo>
                      <a:pt x="181" y="390"/>
                      <a:pt x="182" y="395"/>
                      <a:pt x="183" y="396"/>
                    </a:cubicBezTo>
                    <a:cubicBezTo>
                      <a:pt x="194" y="408"/>
                      <a:pt x="197" y="411"/>
                      <a:pt x="210" y="410"/>
                    </a:cubicBezTo>
                    <a:cubicBezTo>
                      <a:pt x="210" y="410"/>
                      <a:pt x="212" y="410"/>
                      <a:pt x="211" y="410"/>
                    </a:cubicBezTo>
                    <a:cubicBezTo>
                      <a:pt x="202" y="400"/>
                      <a:pt x="199" y="410"/>
                      <a:pt x="183" y="394"/>
                    </a:cubicBezTo>
                    <a:close/>
                    <a:moveTo>
                      <a:pt x="232" y="265"/>
                    </a:moveTo>
                    <a:cubicBezTo>
                      <a:pt x="232" y="264"/>
                      <a:pt x="231" y="264"/>
                      <a:pt x="231" y="265"/>
                    </a:cubicBezTo>
                    <a:cubicBezTo>
                      <a:pt x="232" y="266"/>
                      <a:pt x="232" y="266"/>
                      <a:pt x="232" y="265"/>
                    </a:cubicBezTo>
                    <a:close/>
                  </a:path>
                </a:pathLst>
              </a:custGeom>
              <a:solidFill>
                <a:schemeClr val="accent1">
                  <a:lumMod val="60000"/>
                  <a:lumOff val="40000"/>
                </a:schemeClr>
              </a:solidFill>
              <a:ln w="3175">
                <a:solidFill>
                  <a:schemeClr val="bg1"/>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Corbel"/>
                  <a:ea typeface="+mn-ea"/>
                  <a:cs typeface="+mn-cs"/>
                </a:endParaRPr>
              </a:p>
            </p:txBody>
          </p:sp>
        </p:grpSp>
        <p:sp>
          <p:nvSpPr>
            <p:cNvPr id="145" name="Iceland">
              <a:extLst>
                <a:ext uri="{FF2B5EF4-FFF2-40B4-BE49-F238E27FC236}">
                  <a16:creationId xmlns:a16="http://schemas.microsoft.com/office/drawing/2014/main" id="{A1B7ECCD-2B1F-4723-AC75-73B3F2DA1779}"/>
                </a:ext>
              </a:extLst>
            </p:cNvPr>
            <p:cNvSpPr>
              <a:spLocks noEditPoints="1"/>
            </p:cNvSpPr>
            <p:nvPr/>
          </p:nvSpPr>
          <p:spPr bwMode="auto">
            <a:xfrm>
              <a:off x="-8062277" y="1059577"/>
              <a:ext cx="1322353" cy="747724"/>
            </a:xfrm>
            <a:custGeom>
              <a:avLst/>
              <a:gdLst>
                <a:gd name="T0" fmla="*/ 1639 w 1826"/>
                <a:gd name="T1" fmla="*/ 595 h 882"/>
                <a:gd name="T2" fmla="*/ 1526 w 1826"/>
                <a:gd name="T3" fmla="*/ 630 h 882"/>
                <a:gd name="T4" fmla="*/ 1461 w 1826"/>
                <a:gd name="T5" fmla="*/ 664 h 882"/>
                <a:gd name="T6" fmla="*/ 1268 w 1826"/>
                <a:gd name="T7" fmla="*/ 756 h 882"/>
                <a:gd name="T8" fmla="*/ 1212 w 1826"/>
                <a:gd name="T9" fmla="*/ 767 h 882"/>
                <a:gd name="T10" fmla="*/ 1110 w 1826"/>
                <a:gd name="T11" fmla="*/ 803 h 882"/>
                <a:gd name="T12" fmla="*/ 1031 w 1826"/>
                <a:gd name="T13" fmla="*/ 840 h 882"/>
                <a:gd name="T14" fmla="*/ 704 w 1826"/>
                <a:gd name="T15" fmla="*/ 832 h 882"/>
                <a:gd name="T16" fmla="*/ 682 w 1826"/>
                <a:gd name="T17" fmla="*/ 767 h 882"/>
                <a:gd name="T18" fmla="*/ 589 w 1826"/>
                <a:gd name="T19" fmla="*/ 764 h 882"/>
                <a:gd name="T20" fmla="*/ 343 w 1826"/>
                <a:gd name="T21" fmla="*/ 762 h 882"/>
                <a:gd name="T22" fmla="*/ 360 w 1826"/>
                <a:gd name="T23" fmla="*/ 710 h 882"/>
                <a:gd name="T24" fmla="*/ 471 w 1826"/>
                <a:gd name="T25" fmla="*/ 664 h 882"/>
                <a:gd name="T26" fmla="*/ 462 w 1826"/>
                <a:gd name="T27" fmla="*/ 610 h 882"/>
                <a:gd name="T28" fmla="*/ 504 w 1826"/>
                <a:gd name="T29" fmla="*/ 556 h 882"/>
                <a:gd name="T30" fmla="*/ 415 w 1826"/>
                <a:gd name="T31" fmla="*/ 563 h 882"/>
                <a:gd name="T32" fmla="*/ 358 w 1826"/>
                <a:gd name="T33" fmla="*/ 541 h 882"/>
                <a:gd name="T34" fmla="*/ 332 w 1826"/>
                <a:gd name="T35" fmla="*/ 491 h 882"/>
                <a:gd name="T36" fmla="*/ 82 w 1826"/>
                <a:gd name="T37" fmla="*/ 478 h 882"/>
                <a:gd name="T38" fmla="*/ 230 w 1826"/>
                <a:gd name="T39" fmla="*/ 454 h 882"/>
                <a:gd name="T40" fmla="*/ 328 w 1826"/>
                <a:gd name="T41" fmla="*/ 423 h 882"/>
                <a:gd name="T42" fmla="*/ 386 w 1826"/>
                <a:gd name="T43" fmla="*/ 341 h 882"/>
                <a:gd name="T44" fmla="*/ 382 w 1826"/>
                <a:gd name="T45" fmla="*/ 313 h 882"/>
                <a:gd name="T46" fmla="*/ 339 w 1826"/>
                <a:gd name="T47" fmla="*/ 293 h 882"/>
                <a:gd name="T48" fmla="*/ 276 w 1826"/>
                <a:gd name="T49" fmla="*/ 280 h 882"/>
                <a:gd name="T50" fmla="*/ 108 w 1826"/>
                <a:gd name="T51" fmla="*/ 321 h 882"/>
                <a:gd name="T52" fmla="*/ 119 w 1826"/>
                <a:gd name="T53" fmla="*/ 289 h 882"/>
                <a:gd name="T54" fmla="*/ 152 w 1826"/>
                <a:gd name="T55" fmla="*/ 241 h 882"/>
                <a:gd name="T56" fmla="*/ 213 w 1826"/>
                <a:gd name="T57" fmla="*/ 219 h 882"/>
                <a:gd name="T58" fmla="*/ 128 w 1826"/>
                <a:gd name="T59" fmla="*/ 135 h 882"/>
                <a:gd name="T60" fmla="*/ 165 w 1826"/>
                <a:gd name="T61" fmla="*/ 102 h 882"/>
                <a:gd name="T62" fmla="*/ 293 w 1826"/>
                <a:gd name="T63" fmla="*/ 148 h 882"/>
                <a:gd name="T64" fmla="*/ 363 w 1826"/>
                <a:gd name="T65" fmla="*/ 174 h 882"/>
                <a:gd name="T66" fmla="*/ 339 w 1826"/>
                <a:gd name="T67" fmla="*/ 67 h 882"/>
                <a:gd name="T68" fmla="*/ 241 w 1826"/>
                <a:gd name="T69" fmla="*/ 37 h 882"/>
                <a:gd name="T70" fmla="*/ 348 w 1826"/>
                <a:gd name="T71" fmla="*/ 29 h 882"/>
                <a:gd name="T72" fmla="*/ 443 w 1826"/>
                <a:gd name="T73" fmla="*/ 94 h 882"/>
                <a:gd name="T74" fmla="*/ 532 w 1826"/>
                <a:gd name="T75" fmla="*/ 157 h 882"/>
                <a:gd name="T76" fmla="*/ 506 w 1826"/>
                <a:gd name="T77" fmla="*/ 220 h 882"/>
                <a:gd name="T78" fmla="*/ 506 w 1826"/>
                <a:gd name="T79" fmla="*/ 276 h 882"/>
                <a:gd name="T80" fmla="*/ 571 w 1826"/>
                <a:gd name="T81" fmla="*/ 389 h 882"/>
                <a:gd name="T82" fmla="*/ 640 w 1826"/>
                <a:gd name="T83" fmla="*/ 241 h 882"/>
                <a:gd name="T84" fmla="*/ 690 w 1826"/>
                <a:gd name="T85" fmla="*/ 283 h 882"/>
                <a:gd name="T86" fmla="*/ 810 w 1826"/>
                <a:gd name="T87" fmla="*/ 224 h 882"/>
                <a:gd name="T88" fmla="*/ 847 w 1826"/>
                <a:gd name="T89" fmla="*/ 152 h 882"/>
                <a:gd name="T90" fmla="*/ 944 w 1826"/>
                <a:gd name="T91" fmla="*/ 96 h 882"/>
                <a:gd name="T92" fmla="*/ 1042 w 1826"/>
                <a:gd name="T93" fmla="*/ 185 h 882"/>
                <a:gd name="T94" fmla="*/ 1070 w 1826"/>
                <a:gd name="T95" fmla="*/ 105 h 882"/>
                <a:gd name="T96" fmla="*/ 1205 w 1826"/>
                <a:gd name="T97" fmla="*/ 102 h 882"/>
                <a:gd name="T98" fmla="*/ 1335 w 1826"/>
                <a:gd name="T99" fmla="*/ 104 h 882"/>
                <a:gd name="T100" fmla="*/ 1448 w 1826"/>
                <a:gd name="T101" fmla="*/ 37 h 882"/>
                <a:gd name="T102" fmla="*/ 1594 w 1826"/>
                <a:gd name="T103" fmla="*/ 46 h 882"/>
                <a:gd name="T104" fmla="*/ 1633 w 1826"/>
                <a:gd name="T105" fmla="*/ 141 h 882"/>
                <a:gd name="T106" fmla="*/ 1678 w 1826"/>
                <a:gd name="T107" fmla="*/ 230 h 882"/>
                <a:gd name="T108" fmla="*/ 1717 w 1826"/>
                <a:gd name="T109" fmla="*/ 256 h 882"/>
                <a:gd name="T110" fmla="*/ 1742 w 1826"/>
                <a:gd name="T111" fmla="*/ 359 h 882"/>
                <a:gd name="T112" fmla="*/ 1804 w 1826"/>
                <a:gd name="T113" fmla="*/ 389 h 882"/>
                <a:gd name="T114" fmla="*/ 1744 w 1826"/>
                <a:gd name="T115" fmla="*/ 421 h 882"/>
                <a:gd name="T116" fmla="*/ 1781 w 1826"/>
                <a:gd name="T117" fmla="*/ 473 h 882"/>
                <a:gd name="T118" fmla="*/ 1679 w 1826"/>
                <a:gd name="T119" fmla="*/ 511 h 882"/>
                <a:gd name="T120" fmla="*/ 1685 w 1826"/>
                <a:gd name="T121" fmla="*/ 550 h 882"/>
                <a:gd name="T122" fmla="*/ 1385 w 1826"/>
                <a:gd name="T123" fmla="*/ 272 h 882"/>
                <a:gd name="T124" fmla="*/ 1678 w 1826"/>
                <a:gd name="T125" fmla="*/ 334 h 8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826" h="882">
                  <a:moveTo>
                    <a:pt x="313" y="497"/>
                  </a:moveTo>
                  <a:lnTo>
                    <a:pt x="313" y="497"/>
                  </a:lnTo>
                  <a:lnTo>
                    <a:pt x="313" y="497"/>
                  </a:lnTo>
                  <a:lnTo>
                    <a:pt x="313" y="497"/>
                  </a:lnTo>
                  <a:lnTo>
                    <a:pt x="313" y="497"/>
                  </a:lnTo>
                  <a:lnTo>
                    <a:pt x="313" y="497"/>
                  </a:lnTo>
                  <a:close/>
                  <a:moveTo>
                    <a:pt x="847" y="152"/>
                  </a:moveTo>
                  <a:lnTo>
                    <a:pt x="847" y="152"/>
                  </a:lnTo>
                  <a:lnTo>
                    <a:pt x="847" y="152"/>
                  </a:lnTo>
                  <a:lnTo>
                    <a:pt x="847" y="152"/>
                  </a:lnTo>
                  <a:close/>
                  <a:moveTo>
                    <a:pt x="1142" y="790"/>
                  </a:moveTo>
                  <a:lnTo>
                    <a:pt x="1142" y="790"/>
                  </a:lnTo>
                  <a:lnTo>
                    <a:pt x="1142" y="790"/>
                  </a:lnTo>
                  <a:lnTo>
                    <a:pt x="1142" y="790"/>
                  </a:lnTo>
                  <a:lnTo>
                    <a:pt x="1142" y="790"/>
                  </a:lnTo>
                  <a:lnTo>
                    <a:pt x="1142" y="790"/>
                  </a:lnTo>
                  <a:close/>
                  <a:moveTo>
                    <a:pt x="1670" y="567"/>
                  </a:moveTo>
                  <a:lnTo>
                    <a:pt x="1670" y="567"/>
                  </a:lnTo>
                  <a:lnTo>
                    <a:pt x="1665" y="578"/>
                  </a:lnTo>
                  <a:lnTo>
                    <a:pt x="1654" y="599"/>
                  </a:lnTo>
                  <a:lnTo>
                    <a:pt x="1646" y="608"/>
                  </a:lnTo>
                  <a:lnTo>
                    <a:pt x="1639" y="613"/>
                  </a:lnTo>
                  <a:lnTo>
                    <a:pt x="1635" y="613"/>
                  </a:lnTo>
                  <a:lnTo>
                    <a:pt x="1631" y="613"/>
                  </a:lnTo>
                  <a:lnTo>
                    <a:pt x="1628" y="612"/>
                  </a:lnTo>
                  <a:lnTo>
                    <a:pt x="1622" y="608"/>
                  </a:lnTo>
                  <a:lnTo>
                    <a:pt x="1622" y="608"/>
                  </a:lnTo>
                  <a:lnTo>
                    <a:pt x="1622" y="608"/>
                  </a:lnTo>
                  <a:lnTo>
                    <a:pt x="1624" y="606"/>
                  </a:lnTo>
                  <a:lnTo>
                    <a:pt x="1631" y="604"/>
                  </a:lnTo>
                  <a:lnTo>
                    <a:pt x="1639" y="602"/>
                  </a:lnTo>
                  <a:lnTo>
                    <a:pt x="1642" y="600"/>
                  </a:lnTo>
                  <a:lnTo>
                    <a:pt x="1644" y="599"/>
                  </a:lnTo>
                  <a:lnTo>
                    <a:pt x="1644" y="599"/>
                  </a:lnTo>
                  <a:lnTo>
                    <a:pt x="1642" y="597"/>
                  </a:lnTo>
                  <a:lnTo>
                    <a:pt x="1642" y="595"/>
                  </a:lnTo>
                  <a:lnTo>
                    <a:pt x="1639" y="595"/>
                  </a:lnTo>
                  <a:lnTo>
                    <a:pt x="1639" y="595"/>
                  </a:lnTo>
                  <a:lnTo>
                    <a:pt x="1628" y="597"/>
                  </a:lnTo>
                  <a:lnTo>
                    <a:pt x="1615" y="604"/>
                  </a:lnTo>
                  <a:lnTo>
                    <a:pt x="1602" y="613"/>
                  </a:lnTo>
                  <a:lnTo>
                    <a:pt x="1596" y="619"/>
                  </a:lnTo>
                  <a:lnTo>
                    <a:pt x="1592" y="625"/>
                  </a:lnTo>
                  <a:lnTo>
                    <a:pt x="1592" y="625"/>
                  </a:lnTo>
                  <a:lnTo>
                    <a:pt x="1590" y="630"/>
                  </a:lnTo>
                  <a:lnTo>
                    <a:pt x="1590" y="638"/>
                  </a:lnTo>
                  <a:lnTo>
                    <a:pt x="1589" y="641"/>
                  </a:lnTo>
                  <a:lnTo>
                    <a:pt x="1585" y="643"/>
                  </a:lnTo>
                  <a:lnTo>
                    <a:pt x="1585" y="643"/>
                  </a:lnTo>
                  <a:lnTo>
                    <a:pt x="1578" y="643"/>
                  </a:lnTo>
                  <a:lnTo>
                    <a:pt x="1574" y="639"/>
                  </a:lnTo>
                  <a:lnTo>
                    <a:pt x="1568" y="636"/>
                  </a:lnTo>
                  <a:lnTo>
                    <a:pt x="1563" y="632"/>
                  </a:lnTo>
                  <a:lnTo>
                    <a:pt x="1563" y="632"/>
                  </a:lnTo>
                  <a:lnTo>
                    <a:pt x="1557" y="632"/>
                  </a:lnTo>
                  <a:lnTo>
                    <a:pt x="1552" y="636"/>
                  </a:lnTo>
                  <a:lnTo>
                    <a:pt x="1544" y="641"/>
                  </a:lnTo>
                  <a:lnTo>
                    <a:pt x="1544" y="641"/>
                  </a:lnTo>
                  <a:lnTo>
                    <a:pt x="1542" y="641"/>
                  </a:lnTo>
                  <a:lnTo>
                    <a:pt x="1540" y="639"/>
                  </a:lnTo>
                  <a:lnTo>
                    <a:pt x="1540" y="634"/>
                  </a:lnTo>
                  <a:lnTo>
                    <a:pt x="1542" y="630"/>
                  </a:lnTo>
                  <a:lnTo>
                    <a:pt x="1542" y="630"/>
                  </a:lnTo>
                  <a:lnTo>
                    <a:pt x="1540" y="632"/>
                  </a:lnTo>
                  <a:lnTo>
                    <a:pt x="1540" y="632"/>
                  </a:lnTo>
                  <a:lnTo>
                    <a:pt x="1539" y="632"/>
                  </a:lnTo>
                  <a:lnTo>
                    <a:pt x="1537" y="630"/>
                  </a:lnTo>
                  <a:lnTo>
                    <a:pt x="1533" y="626"/>
                  </a:lnTo>
                  <a:lnTo>
                    <a:pt x="1529" y="623"/>
                  </a:lnTo>
                  <a:lnTo>
                    <a:pt x="1529" y="623"/>
                  </a:lnTo>
                  <a:lnTo>
                    <a:pt x="1527" y="623"/>
                  </a:lnTo>
                  <a:lnTo>
                    <a:pt x="1527" y="623"/>
                  </a:lnTo>
                  <a:lnTo>
                    <a:pt x="1526" y="630"/>
                  </a:lnTo>
                  <a:lnTo>
                    <a:pt x="1526" y="630"/>
                  </a:lnTo>
                  <a:lnTo>
                    <a:pt x="1524" y="626"/>
                  </a:lnTo>
                  <a:lnTo>
                    <a:pt x="1520" y="617"/>
                  </a:lnTo>
                  <a:lnTo>
                    <a:pt x="1516" y="613"/>
                  </a:lnTo>
                  <a:lnTo>
                    <a:pt x="1513" y="608"/>
                  </a:lnTo>
                  <a:lnTo>
                    <a:pt x="1513" y="608"/>
                  </a:lnTo>
                  <a:lnTo>
                    <a:pt x="1511" y="608"/>
                  </a:lnTo>
                  <a:lnTo>
                    <a:pt x="1513" y="610"/>
                  </a:lnTo>
                  <a:lnTo>
                    <a:pt x="1513" y="610"/>
                  </a:lnTo>
                  <a:lnTo>
                    <a:pt x="1514" y="615"/>
                  </a:lnTo>
                  <a:lnTo>
                    <a:pt x="1516" y="621"/>
                  </a:lnTo>
                  <a:lnTo>
                    <a:pt x="1516" y="626"/>
                  </a:lnTo>
                  <a:lnTo>
                    <a:pt x="1514" y="630"/>
                  </a:lnTo>
                  <a:lnTo>
                    <a:pt x="1514" y="630"/>
                  </a:lnTo>
                  <a:lnTo>
                    <a:pt x="1513" y="632"/>
                  </a:lnTo>
                  <a:lnTo>
                    <a:pt x="1511" y="634"/>
                  </a:lnTo>
                  <a:lnTo>
                    <a:pt x="1502" y="638"/>
                  </a:lnTo>
                  <a:lnTo>
                    <a:pt x="1496" y="639"/>
                  </a:lnTo>
                  <a:lnTo>
                    <a:pt x="1494" y="639"/>
                  </a:lnTo>
                  <a:lnTo>
                    <a:pt x="1496" y="641"/>
                  </a:lnTo>
                  <a:lnTo>
                    <a:pt x="1496" y="641"/>
                  </a:lnTo>
                  <a:lnTo>
                    <a:pt x="1502" y="641"/>
                  </a:lnTo>
                  <a:lnTo>
                    <a:pt x="1503" y="641"/>
                  </a:lnTo>
                  <a:lnTo>
                    <a:pt x="1505" y="643"/>
                  </a:lnTo>
                  <a:lnTo>
                    <a:pt x="1505" y="643"/>
                  </a:lnTo>
                  <a:lnTo>
                    <a:pt x="1507" y="645"/>
                  </a:lnTo>
                  <a:lnTo>
                    <a:pt x="1505" y="647"/>
                  </a:lnTo>
                  <a:lnTo>
                    <a:pt x="1498" y="649"/>
                  </a:lnTo>
                  <a:lnTo>
                    <a:pt x="1477" y="649"/>
                  </a:lnTo>
                  <a:lnTo>
                    <a:pt x="1477" y="649"/>
                  </a:lnTo>
                  <a:lnTo>
                    <a:pt x="1472" y="652"/>
                  </a:lnTo>
                  <a:lnTo>
                    <a:pt x="1468" y="652"/>
                  </a:lnTo>
                  <a:lnTo>
                    <a:pt x="1466" y="652"/>
                  </a:lnTo>
                  <a:lnTo>
                    <a:pt x="1466" y="652"/>
                  </a:lnTo>
                  <a:lnTo>
                    <a:pt x="1464" y="656"/>
                  </a:lnTo>
                  <a:lnTo>
                    <a:pt x="1463" y="660"/>
                  </a:lnTo>
                  <a:lnTo>
                    <a:pt x="1461" y="664"/>
                  </a:lnTo>
                  <a:lnTo>
                    <a:pt x="1461" y="664"/>
                  </a:lnTo>
                  <a:lnTo>
                    <a:pt x="1453" y="665"/>
                  </a:lnTo>
                  <a:lnTo>
                    <a:pt x="1446" y="667"/>
                  </a:lnTo>
                  <a:lnTo>
                    <a:pt x="1429" y="671"/>
                  </a:lnTo>
                  <a:lnTo>
                    <a:pt x="1416" y="673"/>
                  </a:lnTo>
                  <a:lnTo>
                    <a:pt x="1413" y="675"/>
                  </a:lnTo>
                  <a:lnTo>
                    <a:pt x="1414" y="678"/>
                  </a:lnTo>
                  <a:lnTo>
                    <a:pt x="1414" y="678"/>
                  </a:lnTo>
                  <a:lnTo>
                    <a:pt x="1416" y="680"/>
                  </a:lnTo>
                  <a:lnTo>
                    <a:pt x="1416" y="682"/>
                  </a:lnTo>
                  <a:lnTo>
                    <a:pt x="1411" y="686"/>
                  </a:lnTo>
                  <a:lnTo>
                    <a:pt x="1403" y="689"/>
                  </a:lnTo>
                  <a:lnTo>
                    <a:pt x="1398" y="691"/>
                  </a:lnTo>
                  <a:lnTo>
                    <a:pt x="1398" y="691"/>
                  </a:lnTo>
                  <a:lnTo>
                    <a:pt x="1375" y="702"/>
                  </a:lnTo>
                  <a:lnTo>
                    <a:pt x="1361" y="710"/>
                  </a:lnTo>
                  <a:lnTo>
                    <a:pt x="1355" y="714"/>
                  </a:lnTo>
                  <a:lnTo>
                    <a:pt x="1355" y="714"/>
                  </a:lnTo>
                  <a:lnTo>
                    <a:pt x="1353" y="717"/>
                  </a:lnTo>
                  <a:lnTo>
                    <a:pt x="1350" y="723"/>
                  </a:lnTo>
                  <a:lnTo>
                    <a:pt x="1342" y="734"/>
                  </a:lnTo>
                  <a:lnTo>
                    <a:pt x="1342" y="734"/>
                  </a:lnTo>
                  <a:lnTo>
                    <a:pt x="1340" y="738"/>
                  </a:lnTo>
                  <a:lnTo>
                    <a:pt x="1335" y="741"/>
                  </a:lnTo>
                  <a:lnTo>
                    <a:pt x="1322" y="745"/>
                  </a:lnTo>
                  <a:lnTo>
                    <a:pt x="1303" y="749"/>
                  </a:lnTo>
                  <a:lnTo>
                    <a:pt x="1283" y="753"/>
                  </a:lnTo>
                  <a:lnTo>
                    <a:pt x="1283" y="753"/>
                  </a:lnTo>
                  <a:lnTo>
                    <a:pt x="1281" y="754"/>
                  </a:lnTo>
                  <a:lnTo>
                    <a:pt x="1281" y="756"/>
                  </a:lnTo>
                  <a:lnTo>
                    <a:pt x="1283" y="762"/>
                  </a:lnTo>
                  <a:lnTo>
                    <a:pt x="1283" y="767"/>
                  </a:lnTo>
                  <a:lnTo>
                    <a:pt x="1283" y="769"/>
                  </a:lnTo>
                  <a:lnTo>
                    <a:pt x="1281" y="769"/>
                  </a:lnTo>
                  <a:lnTo>
                    <a:pt x="1281" y="769"/>
                  </a:lnTo>
                  <a:lnTo>
                    <a:pt x="1275" y="765"/>
                  </a:lnTo>
                  <a:lnTo>
                    <a:pt x="1272" y="760"/>
                  </a:lnTo>
                  <a:lnTo>
                    <a:pt x="1268" y="756"/>
                  </a:lnTo>
                  <a:lnTo>
                    <a:pt x="1268" y="756"/>
                  </a:lnTo>
                  <a:lnTo>
                    <a:pt x="1268" y="758"/>
                  </a:lnTo>
                  <a:lnTo>
                    <a:pt x="1268" y="758"/>
                  </a:lnTo>
                  <a:lnTo>
                    <a:pt x="1266" y="764"/>
                  </a:lnTo>
                  <a:lnTo>
                    <a:pt x="1264" y="769"/>
                  </a:lnTo>
                  <a:lnTo>
                    <a:pt x="1264" y="769"/>
                  </a:lnTo>
                  <a:lnTo>
                    <a:pt x="1259" y="775"/>
                  </a:lnTo>
                  <a:lnTo>
                    <a:pt x="1255" y="775"/>
                  </a:lnTo>
                  <a:lnTo>
                    <a:pt x="1253" y="773"/>
                  </a:lnTo>
                  <a:lnTo>
                    <a:pt x="1253" y="773"/>
                  </a:lnTo>
                  <a:lnTo>
                    <a:pt x="1251" y="771"/>
                  </a:lnTo>
                  <a:lnTo>
                    <a:pt x="1253" y="765"/>
                  </a:lnTo>
                  <a:lnTo>
                    <a:pt x="1257" y="754"/>
                  </a:lnTo>
                  <a:lnTo>
                    <a:pt x="1257" y="743"/>
                  </a:lnTo>
                  <a:lnTo>
                    <a:pt x="1257" y="740"/>
                  </a:lnTo>
                  <a:lnTo>
                    <a:pt x="1253" y="736"/>
                  </a:lnTo>
                  <a:lnTo>
                    <a:pt x="1253" y="736"/>
                  </a:lnTo>
                  <a:lnTo>
                    <a:pt x="1251" y="738"/>
                  </a:lnTo>
                  <a:lnTo>
                    <a:pt x="1249" y="741"/>
                  </a:lnTo>
                  <a:lnTo>
                    <a:pt x="1249" y="749"/>
                  </a:lnTo>
                  <a:lnTo>
                    <a:pt x="1249" y="749"/>
                  </a:lnTo>
                  <a:lnTo>
                    <a:pt x="1249" y="753"/>
                  </a:lnTo>
                  <a:lnTo>
                    <a:pt x="1248" y="753"/>
                  </a:lnTo>
                  <a:lnTo>
                    <a:pt x="1244" y="753"/>
                  </a:lnTo>
                  <a:lnTo>
                    <a:pt x="1242" y="753"/>
                  </a:lnTo>
                  <a:lnTo>
                    <a:pt x="1242" y="754"/>
                  </a:lnTo>
                  <a:lnTo>
                    <a:pt x="1242" y="754"/>
                  </a:lnTo>
                  <a:lnTo>
                    <a:pt x="1246" y="762"/>
                  </a:lnTo>
                  <a:lnTo>
                    <a:pt x="1248" y="769"/>
                  </a:lnTo>
                  <a:lnTo>
                    <a:pt x="1248" y="769"/>
                  </a:lnTo>
                  <a:lnTo>
                    <a:pt x="1244" y="773"/>
                  </a:lnTo>
                  <a:lnTo>
                    <a:pt x="1240" y="773"/>
                  </a:lnTo>
                  <a:lnTo>
                    <a:pt x="1231" y="769"/>
                  </a:lnTo>
                  <a:lnTo>
                    <a:pt x="1222" y="765"/>
                  </a:lnTo>
                  <a:lnTo>
                    <a:pt x="1216" y="765"/>
                  </a:lnTo>
                  <a:lnTo>
                    <a:pt x="1212" y="767"/>
                  </a:lnTo>
                  <a:lnTo>
                    <a:pt x="1212" y="767"/>
                  </a:lnTo>
                  <a:lnTo>
                    <a:pt x="1183" y="778"/>
                  </a:lnTo>
                  <a:lnTo>
                    <a:pt x="1166" y="784"/>
                  </a:lnTo>
                  <a:lnTo>
                    <a:pt x="1160" y="786"/>
                  </a:lnTo>
                  <a:lnTo>
                    <a:pt x="1159" y="784"/>
                  </a:lnTo>
                  <a:lnTo>
                    <a:pt x="1159" y="784"/>
                  </a:lnTo>
                  <a:lnTo>
                    <a:pt x="1159" y="778"/>
                  </a:lnTo>
                  <a:lnTo>
                    <a:pt x="1157" y="775"/>
                  </a:lnTo>
                  <a:lnTo>
                    <a:pt x="1157" y="775"/>
                  </a:lnTo>
                  <a:lnTo>
                    <a:pt x="1157" y="775"/>
                  </a:lnTo>
                  <a:lnTo>
                    <a:pt x="1151" y="778"/>
                  </a:lnTo>
                  <a:lnTo>
                    <a:pt x="1149" y="782"/>
                  </a:lnTo>
                  <a:lnTo>
                    <a:pt x="1147" y="786"/>
                  </a:lnTo>
                  <a:lnTo>
                    <a:pt x="1142" y="790"/>
                  </a:lnTo>
                  <a:lnTo>
                    <a:pt x="1142" y="790"/>
                  </a:lnTo>
                  <a:lnTo>
                    <a:pt x="1134" y="791"/>
                  </a:lnTo>
                  <a:lnTo>
                    <a:pt x="1131" y="791"/>
                  </a:lnTo>
                  <a:lnTo>
                    <a:pt x="1133" y="790"/>
                  </a:lnTo>
                  <a:lnTo>
                    <a:pt x="1134" y="786"/>
                  </a:lnTo>
                  <a:lnTo>
                    <a:pt x="1134" y="786"/>
                  </a:lnTo>
                  <a:lnTo>
                    <a:pt x="1136" y="784"/>
                  </a:lnTo>
                  <a:lnTo>
                    <a:pt x="1134" y="782"/>
                  </a:lnTo>
                  <a:lnTo>
                    <a:pt x="1134" y="782"/>
                  </a:lnTo>
                  <a:lnTo>
                    <a:pt x="1127" y="780"/>
                  </a:lnTo>
                  <a:lnTo>
                    <a:pt x="1125" y="780"/>
                  </a:lnTo>
                  <a:lnTo>
                    <a:pt x="1125" y="782"/>
                  </a:lnTo>
                  <a:lnTo>
                    <a:pt x="1123" y="784"/>
                  </a:lnTo>
                  <a:lnTo>
                    <a:pt x="1121" y="784"/>
                  </a:lnTo>
                  <a:lnTo>
                    <a:pt x="1118" y="784"/>
                  </a:lnTo>
                  <a:lnTo>
                    <a:pt x="1118" y="784"/>
                  </a:lnTo>
                  <a:lnTo>
                    <a:pt x="1103" y="791"/>
                  </a:lnTo>
                  <a:lnTo>
                    <a:pt x="1092" y="799"/>
                  </a:lnTo>
                  <a:lnTo>
                    <a:pt x="1086" y="804"/>
                  </a:lnTo>
                  <a:lnTo>
                    <a:pt x="1086" y="804"/>
                  </a:lnTo>
                  <a:lnTo>
                    <a:pt x="1086" y="808"/>
                  </a:lnTo>
                  <a:lnTo>
                    <a:pt x="1090" y="808"/>
                  </a:lnTo>
                  <a:lnTo>
                    <a:pt x="1099" y="804"/>
                  </a:lnTo>
                  <a:lnTo>
                    <a:pt x="1110" y="803"/>
                  </a:lnTo>
                  <a:lnTo>
                    <a:pt x="1114" y="803"/>
                  </a:lnTo>
                  <a:lnTo>
                    <a:pt x="1116" y="806"/>
                  </a:lnTo>
                  <a:lnTo>
                    <a:pt x="1116" y="806"/>
                  </a:lnTo>
                  <a:lnTo>
                    <a:pt x="1112" y="812"/>
                  </a:lnTo>
                  <a:lnTo>
                    <a:pt x="1109" y="816"/>
                  </a:lnTo>
                  <a:lnTo>
                    <a:pt x="1109" y="816"/>
                  </a:lnTo>
                  <a:lnTo>
                    <a:pt x="1105" y="817"/>
                  </a:lnTo>
                  <a:lnTo>
                    <a:pt x="1103" y="817"/>
                  </a:lnTo>
                  <a:lnTo>
                    <a:pt x="1101" y="816"/>
                  </a:lnTo>
                  <a:lnTo>
                    <a:pt x="1101" y="816"/>
                  </a:lnTo>
                  <a:lnTo>
                    <a:pt x="1097" y="814"/>
                  </a:lnTo>
                  <a:lnTo>
                    <a:pt x="1096" y="814"/>
                  </a:lnTo>
                  <a:lnTo>
                    <a:pt x="1096" y="819"/>
                  </a:lnTo>
                  <a:lnTo>
                    <a:pt x="1097" y="829"/>
                  </a:lnTo>
                  <a:lnTo>
                    <a:pt x="1099" y="832"/>
                  </a:lnTo>
                  <a:lnTo>
                    <a:pt x="1097" y="836"/>
                  </a:lnTo>
                  <a:lnTo>
                    <a:pt x="1097" y="836"/>
                  </a:lnTo>
                  <a:lnTo>
                    <a:pt x="1096" y="840"/>
                  </a:lnTo>
                  <a:lnTo>
                    <a:pt x="1094" y="843"/>
                  </a:lnTo>
                  <a:lnTo>
                    <a:pt x="1094" y="843"/>
                  </a:lnTo>
                  <a:lnTo>
                    <a:pt x="1086" y="847"/>
                  </a:lnTo>
                  <a:lnTo>
                    <a:pt x="1071" y="853"/>
                  </a:lnTo>
                  <a:lnTo>
                    <a:pt x="1057" y="856"/>
                  </a:lnTo>
                  <a:lnTo>
                    <a:pt x="1051" y="856"/>
                  </a:lnTo>
                  <a:lnTo>
                    <a:pt x="1049" y="856"/>
                  </a:lnTo>
                  <a:lnTo>
                    <a:pt x="1049" y="856"/>
                  </a:lnTo>
                  <a:lnTo>
                    <a:pt x="1047" y="853"/>
                  </a:lnTo>
                  <a:lnTo>
                    <a:pt x="1049" y="851"/>
                  </a:lnTo>
                  <a:lnTo>
                    <a:pt x="1057" y="845"/>
                  </a:lnTo>
                  <a:lnTo>
                    <a:pt x="1060" y="843"/>
                  </a:lnTo>
                  <a:lnTo>
                    <a:pt x="1055" y="845"/>
                  </a:lnTo>
                  <a:lnTo>
                    <a:pt x="1055" y="845"/>
                  </a:lnTo>
                  <a:lnTo>
                    <a:pt x="1051" y="843"/>
                  </a:lnTo>
                  <a:lnTo>
                    <a:pt x="1045" y="843"/>
                  </a:lnTo>
                  <a:lnTo>
                    <a:pt x="1045" y="843"/>
                  </a:lnTo>
                  <a:lnTo>
                    <a:pt x="1036" y="841"/>
                  </a:lnTo>
                  <a:lnTo>
                    <a:pt x="1031" y="840"/>
                  </a:lnTo>
                  <a:lnTo>
                    <a:pt x="1031" y="840"/>
                  </a:lnTo>
                  <a:lnTo>
                    <a:pt x="1031" y="843"/>
                  </a:lnTo>
                  <a:lnTo>
                    <a:pt x="1033" y="853"/>
                  </a:lnTo>
                  <a:lnTo>
                    <a:pt x="1036" y="860"/>
                  </a:lnTo>
                  <a:lnTo>
                    <a:pt x="1038" y="862"/>
                  </a:lnTo>
                  <a:lnTo>
                    <a:pt x="1040" y="862"/>
                  </a:lnTo>
                  <a:lnTo>
                    <a:pt x="1040" y="862"/>
                  </a:lnTo>
                  <a:lnTo>
                    <a:pt x="1047" y="864"/>
                  </a:lnTo>
                  <a:lnTo>
                    <a:pt x="1051" y="864"/>
                  </a:lnTo>
                  <a:lnTo>
                    <a:pt x="1051" y="866"/>
                  </a:lnTo>
                  <a:lnTo>
                    <a:pt x="1051" y="866"/>
                  </a:lnTo>
                  <a:lnTo>
                    <a:pt x="1051" y="866"/>
                  </a:lnTo>
                  <a:lnTo>
                    <a:pt x="1033" y="873"/>
                  </a:lnTo>
                  <a:lnTo>
                    <a:pt x="1010" y="879"/>
                  </a:lnTo>
                  <a:lnTo>
                    <a:pt x="986" y="880"/>
                  </a:lnTo>
                  <a:lnTo>
                    <a:pt x="962" y="882"/>
                  </a:lnTo>
                  <a:lnTo>
                    <a:pt x="938" y="880"/>
                  </a:lnTo>
                  <a:lnTo>
                    <a:pt x="918" y="879"/>
                  </a:lnTo>
                  <a:lnTo>
                    <a:pt x="884" y="873"/>
                  </a:lnTo>
                  <a:lnTo>
                    <a:pt x="884" y="873"/>
                  </a:lnTo>
                  <a:lnTo>
                    <a:pt x="855" y="864"/>
                  </a:lnTo>
                  <a:lnTo>
                    <a:pt x="823" y="853"/>
                  </a:lnTo>
                  <a:lnTo>
                    <a:pt x="823" y="853"/>
                  </a:lnTo>
                  <a:lnTo>
                    <a:pt x="814" y="851"/>
                  </a:lnTo>
                  <a:lnTo>
                    <a:pt x="801" y="847"/>
                  </a:lnTo>
                  <a:lnTo>
                    <a:pt x="793" y="845"/>
                  </a:lnTo>
                  <a:lnTo>
                    <a:pt x="792" y="845"/>
                  </a:lnTo>
                  <a:lnTo>
                    <a:pt x="793" y="843"/>
                  </a:lnTo>
                  <a:lnTo>
                    <a:pt x="793" y="843"/>
                  </a:lnTo>
                  <a:lnTo>
                    <a:pt x="801" y="841"/>
                  </a:lnTo>
                  <a:lnTo>
                    <a:pt x="795" y="841"/>
                  </a:lnTo>
                  <a:lnTo>
                    <a:pt x="777" y="841"/>
                  </a:lnTo>
                  <a:lnTo>
                    <a:pt x="777" y="841"/>
                  </a:lnTo>
                  <a:lnTo>
                    <a:pt x="753" y="841"/>
                  </a:lnTo>
                  <a:lnTo>
                    <a:pt x="727" y="840"/>
                  </a:lnTo>
                  <a:lnTo>
                    <a:pt x="716" y="836"/>
                  </a:lnTo>
                  <a:lnTo>
                    <a:pt x="704" y="832"/>
                  </a:lnTo>
                  <a:lnTo>
                    <a:pt x="697" y="829"/>
                  </a:lnTo>
                  <a:lnTo>
                    <a:pt x="693" y="823"/>
                  </a:lnTo>
                  <a:lnTo>
                    <a:pt x="693" y="823"/>
                  </a:lnTo>
                  <a:lnTo>
                    <a:pt x="690" y="816"/>
                  </a:lnTo>
                  <a:lnTo>
                    <a:pt x="690" y="816"/>
                  </a:lnTo>
                  <a:lnTo>
                    <a:pt x="690" y="814"/>
                  </a:lnTo>
                  <a:lnTo>
                    <a:pt x="690" y="814"/>
                  </a:lnTo>
                  <a:lnTo>
                    <a:pt x="684" y="810"/>
                  </a:lnTo>
                  <a:lnTo>
                    <a:pt x="680" y="804"/>
                  </a:lnTo>
                  <a:lnTo>
                    <a:pt x="678" y="799"/>
                  </a:lnTo>
                  <a:lnTo>
                    <a:pt x="678" y="799"/>
                  </a:lnTo>
                  <a:lnTo>
                    <a:pt x="677" y="801"/>
                  </a:lnTo>
                  <a:lnTo>
                    <a:pt x="677" y="801"/>
                  </a:lnTo>
                  <a:lnTo>
                    <a:pt x="677" y="804"/>
                  </a:lnTo>
                  <a:lnTo>
                    <a:pt x="678" y="806"/>
                  </a:lnTo>
                  <a:lnTo>
                    <a:pt x="682" y="814"/>
                  </a:lnTo>
                  <a:lnTo>
                    <a:pt x="682" y="814"/>
                  </a:lnTo>
                  <a:lnTo>
                    <a:pt x="680" y="812"/>
                  </a:lnTo>
                  <a:lnTo>
                    <a:pt x="673" y="810"/>
                  </a:lnTo>
                  <a:lnTo>
                    <a:pt x="667" y="804"/>
                  </a:lnTo>
                  <a:lnTo>
                    <a:pt x="664" y="801"/>
                  </a:lnTo>
                  <a:lnTo>
                    <a:pt x="664" y="797"/>
                  </a:lnTo>
                  <a:lnTo>
                    <a:pt x="664" y="797"/>
                  </a:lnTo>
                  <a:lnTo>
                    <a:pt x="665" y="788"/>
                  </a:lnTo>
                  <a:lnTo>
                    <a:pt x="667" y="784"/>
                  </a:lnTo>
                  <a:lnTo>
                    <a:pt x="673" y="782"/>
                  </a:lnTo>
                  <a:lnTo>
                    <a:pt x="678" y="784"/>
                  </a:lnTo>
                  <a:lnTo>
                    <a:pt x="691" y="788"/>
                  </a:lnTo>
                  <a:lnTo>
                    <a:pt x="695" y="790"/>
                  </a:lnTo>
                  <a:lnTo>
                    <a:pt x="701" y="788"/>
                  </a:lnTo>
                  <a:lnTo>
                    <a:pt x="701" y="788"/>
                  </a:lnTo>
                  <a:lnTo>
                    <a:pt x="701" y="786"/>
                  </a:lnTo>
                  <a:lnTo>
                    <a:pt x="699" y="784"/>
                  </a:lnTo>
                  <a:lnTo>
                    <a:pt x="691" y="778"/>
                  </a:lnTo>
                  <a:lnTo>
                    <a:pt x="684" y="773"/>
                  </a:lnTo>
                  <a:lnTo>
                    <a:pt x="682" y="771"/>
                  </a:lnTo>
                  <a:lnTo>
                    <a:pt x="682" y="767"/>
                  </a:lnTo>
                  <a:lnTo>
                    <a:pt x="682" y="767"/>
                  </a:lnTo>
                  <a:lnTo>
                    <a:pt x="684" y="764"/>
                  </a:lnTo>
                  <a:lnTo>
                    <a:pt x="684" y="760"/>
                  </a:lnTo>
                  <a:lnTo>
                    <a:pt x="682" y="758"/>
                  </a:lnTo>
                  <a:lnTo>
                    <a:pt x="682" y="758"/>
                  </a:lnTo>
                  <a:lnTo>
                    <a:pt x="677" y="758"/>
                  </a:lnTo>
                  <a:lnTo>
                    <a:pt x="671" y="762"/>
                  </a:lnTo>
                  <a:lnTo>
                    <a:pt x="667" y="767"/>
                  </a:lnTo>
                  <a:lnTo>
                    <a:pt x="664" y="775"/>
                  </a:lnTo>
                  <a:lnTo>
                    <a:pt x="658" y="788"/>
                  </a:lnTo>
                  <a:lnTo>
                    <a:pt x="656" y="791"/>
                  </a:lnTo>
                  <a:lnTo>
                    <a:pt x="654" y="793"/>
                  </a:lnTo>
                  <a:lnTo>
                    <a:pt x="654" y="793"/>
                  </a:lnTo>
                  <a:lnTo>
                    <a:pt x="647" y="791"/>
                  </a:lnTo>
                  <a:lnTo>
                    <a:pt x="643" y="788"/>
                  </a:lnTo>
                  <a:lnTo>
                    <a:pt x="638" y="784"/>
                  </a:lnTo>
                  <a:lnTo>
                    <a:pt x="634" y="780"/>
                  </a:lnTo>
                  <a:lnTo>
                    <a:pt x="634" y="780"/>
                  </a:lnTo>
                  <a:lnTo>
                    <a:pt x="628" y="778"/>
                  </a:lnTo>
                  <a:lnTo>
                    <a:pt x="630" y="777"/>
                  </a:lnTo>
                  <a:lnTo>
                    <a:pt x="641" y="777"/>
                  </a:lnTo>
                  <a:lnTo>
                    <a:pt x="651" y="777"/>
                  </a:lnTo>
                  <a:lnTo>
                    <a:pt x="638" y="773"/>
                  </a:lnTo>
                  <a:lnTo>
                    <a:pt x="638" y="773"/>
                  </a:lnTo>
                  <a:lnTo>
                    <a:pt x="638" y="771"/>
                  </a:lnTo>
                  <a:lnTo>
                    <a:pt x="640" y="767"/>
                  </a:lnTo>
                  <a:lnTo>
                    <a:pt x="638" y="758"/>
                  </a:lnTo>
                  <a:lnTo>
                    <a:pt x="638" y="751"/>
                  </a:lnTo>
                  <a:lnTo>
                    <a:pt x="638" y="756"/>
                  </a:lnTo>
                  <a:lnTo>
                    <a:pt x="638" y="756"/>
                  </a:lnTo>
                  <a:lnTo>
                    <a:pt x="638" y="762"/>
                  </a:lnTo>
                  <a:lnTo>
                    <a:pt x="636" y="765"/>
                  </a:lnTo>
                  <a:lnTo>
                    <a:pt x="632" y="767"/>
                  </a:lnTo>
                  <a:lnTo>
                    <a:pt x="628" y="769"/>
                  </a:lnTo>
                  <a:lnTo>
                    <a:pt x="615" y="769"/>
                  </a:lnTo>
                  <a:lnTo>
                    <a:pt x="602" y="767"/>
                  </a:lnTo>
                  <a:lnTo>
                    <a:pt x="589" y="764"/>
                  </a:lnTo>
                  <a:lnTo>
                    <a:pt x="575" y="760"/>
                  </a:lnTo>
                  <a:lnTo>
                    <a:pt x="564" y="754"/>
                  </a:lnTo>
                  <a:lnTo>
                    <a:pt x="556" y="747"/>
                  </a:lnTo>
                  <a:lnTo>
                    <a:pt x="556" y="747"/>
                  </a:lnTo>
                  <a:lnTo>
                    <a:pt x="554" y="745"/>
                  </a:lnTo>
                  <a:lnTo>
                    <a:pt x="554" y="743"/>
                  </a:lnTo>
                  <a:lnTo>
                    <a:pt x="558" y="738"/>
                  </a:lnTo>
                  <a:lnTo>
                    <a:pt x="569" y="730"/>
                  </a:lnTo>
                  <a:lnTo>
                    <a:pt x="573" y="727"/>
                  </a:lnTo>
                  <a:lnTo>
                    <a:pt x="573" y="725"/>
                  </a:lnTo>
                  <a:lnTo>
                    <a:pt x="573" y="725"/>
                  </a:lnTo>
                  <a:lnTo>
                    <a:pt x="567" y="725"/>
                  </a:lnTo>
                  <a:lnTo>
                    <a:pt x="554" y="727"/>
                  </a:lnTo>
                  <a:lnTo>
                    <a:pt x="554" y="727"/>
                  </a:lnTo>
                  <a:lnTo>
                    <a:pt x="545" y="728"/>
                  </a:lnTo>
                  <a:lnTo>
                    <a:pt x="541" y="732"/>
                  </a:lnTo>
                  <a:lnTo>
                    <a:pt x="541" y="736"/>
                  </a:lnTo>
                  <a:lnTo>
                    <a:pt x="543" y="740"/>
                  </a:lnTo>
                  <a:lnTo>
                    <a:pt x="543" y="743"/>
                  </a:lnTo>
                  <a:lnTo>
                    <a:pt x="543" y="749"/>
                  </a:lnTo>
                  <a:lnTo>
                    <a:pt x="538" y="753"/>
                  </a:lnTo>
                  <a:lnTo>
                    <a:pt x="525" y="756"/>
                  </a:lnTo>
                  <a:lnTo>
                    <a:pt x="525" y="756"/>
                  </a:lnTo>
                  <a:lnTo>
                    <a:pt x="513" y="758"/>
                  </a:lnTo>
                  <a:lnTo>
                    <a:pt x="504" y="758"/>
                  </a:lnTo>
                  <a:lnTo>
                    <a:pt x="488" y="756"/>
                  </a:lnTo>
                  <a:lnTo>
                    <a:pt x="473" y="751"/>
                  </a:lnTo>
                  <a:lnTo>
                    <a:pt x="454" y="749"/>
                  </a:lnTo>
                  <a:lnTo>
                    <a:pt x="454" y="749"/>
                  </a:lnTo>
                  <a:lnTo>
                    <a:pt x="452" y="749"/>
                  </a:lnTo>
                  <a:lnTo>
                    <a:pt x="450" y="753"/>
                  </a:lnTo>
                  <a:lnTo>
                    <a:pt x="450" y="753"/>
                  </a:lnTo>
                  <a:lnTo>
                    <a:pt x="447" y="754"/>
                  </a:lnTo>
                  <a:lnTo>
                    <a:pt x="441" y="756"/>
                  </a:lnTo>
                  <a:lnTo>
                    <a:pt x="426" y="758"/>
                  </a:lnTo>
                  <a:lnTo>
                    <a:pt x="386" y="760"/>
                  </a:lnTo>
                  <a:lnTo>
                    <a:pt x="343" y="762"/>
                  </a:lnTo>
                  <a:lnTo>
                    <a:pt x="326" y="762"/>
                  </a:lnTo>
                  <a:lnTo>
                    <a:pt x="315" y="764"/>
                  </a:lnTo>
                  <a:lnTo>
                    <a:pt x="315" y="764"/>
                  </a:lnTo>
                  <a:lnTo>
                    <a:pt x="311" y="765"/>
                  </a:lnTo>
                  <a:lnTo>
                    <a:pt x="308" y="767"/>
                  </a:lnTo>
                  <a:lnTo>
                    <a:pt x="308" y="767"/>
                  </a:lnTo>
                  <a:lnTo>
                    <a:pt x="306" y="767"/>
                  </a:lnTo>
                  <a:lnTo>
                    <a:pt x="304" y="765"/>
                  </a:lnTo>
                  <a:lnTo>
                    <a:pt x="304" y="760"/>
                  </a:lnTo>
                  <a:lnTo>
                    <a:pt x="306" y="751"/>
                  </a:lnTo>
                  <a:lnTo>
                    <a:pt x="306" y="751"/>
                  </a:lnTo>
                  <a:lnTo>
                    <a:pt x="306" y="749"/>
                  </a:lnTo>
                  <a:lnTo>
                    <a:pt x="304" y="749"/>
                  </a:lnTo>
                  <a:lnTo>
                    <a:pt x="302" y="747"/>
                  </a:lnTo>
                  <a:lnTo>
                    <a:pt x="300" y="745"/>
                  </a:lnTo>
                  <a:lnTo>
                    <a:pt x="300" y="745"/>
                  </a:lnTo>
                  <a:lnTo>
                    <a:pt x="302" y="743"/>
                  </a:lnTo>
                  <a:lnTo>
                    <a:pt x="304" y="740"/>
                  </a:lnTo>
                  <a:lnTo>
                    <a:pt x="304" y="740"/>
                  </a:lnTo>
                  <a:lnTo>
                    <a:pt x="306" y="736"/>
                  </a:lnTo>
                  <a:lnTo>
                    <a:pt x="308" y="730"/>
                  </a:lnTo>
                  <a:lnTo>
                    <a:pt x="308" y="730"/>
                  </a:lnTo>
                  <a:lnTo>
                    <a:pt x="308" y="728"/>
                  </a:lnTo>
                  <a:lnTo>
                    <a:pt x="306" y="723"/>
                  </a:lnTo>
                  <a:lnTo>
                    <a:pt x="302" y="712"/>
                  </a:lnTo>
                  <a:lnTo>
                    <a:pt x="300" y="704"/>
                  </a:lnTo>
                  <a:lnTo>
                    <a:pt x="298" y="699"/>
                  </a:lnTo>
                  <a:lnTo>
                    <a:pt x="300" y="693"/>
                  </a:lnTo>
                  <a:lnTo>
                    <a:pt x="306" y="691"/>
                  </a:lnTo>
                  <a:lnTo>
                    <a:pt x="306" y="691"/>
                  </a:lnTo>
                  <a:lnTo>
                    <a:pt x="311" y="689"/>
                  </a:lnTo>
                  <a:lnTo>
                    <a:pt x="315" y="693"/>
                  </a:lnTo>
                  <a:lnTo>
                    <a:pt x="323" y="704"/>
                  </a:lnTo>
                  <a:lnTo>
                    <a:pt x="328" y="710"/>
                  </a:lnTo>
                  <a:lnTo>
                    <a:pt x="336" y="714"/>
                  </a:lnTo>
                  <a:lnTo>
                    <a:pt x="347" y="714"/>
                  </a:lnTo>
                  <a:lnTo>
                    <a:pt x="360" y="710"/>
                  </a:lnTo>
                  <a:lnTo>
                    <a:pt x="360" y="710"/>
                  </a:lnTo>
                  <a:lnTo>
                    <a:pt x="374" y="708"/>
                  </a:lnTo>
                  <a:lnTo>
                    <a:pt x="397" y="706"/>
                  </a:lnTo>
                  <a:lnTo>
                    <a:pt x="408" y="704"/>
                  </a:lnTo>
                  <a:lnTo>
                    <a:pt x="415" y="701"/>
                  </a:lnTo>
                  <a:lnTo>
                    <a:pt x="423" y="697"/>
                  </a:lnTo>
                  <a:lnTo>
                    <a:pt x="426" y="693"/>
                  </a:lnTo>
                  <a:lnTo>
                    <a:pt x="426" y="693"/>
                  </a:lnTo>
                  <a:lnTo>
                    <a:pt x="426" y="691"/>
                  </a:lnTo>
                  <a:lnTo>
                    <a:pt x="423" y="689"/>
                  </a:lnTo>
                  <a:lnTo>
                    <a:pt x="417" y="686"/>
                  </a:lnTo>
                  <a:lnTo>
                    <a:pt x="415" y="686"/>
                  </a:lnTo>
                  <a:lnTo>
                    <a:pt x="415" y="684"/>
                  </a:lnTo>
                  <a:lnTo>
                    <a:pt x="425" y="682"/>
                  </a:lnTo>
                  <a:lnTo>
                    <a:pt x="425" y="682"/>
                  </a:lnTo>
                  <a:lnTo>
                    <a:pt x="428" y="682"/>
                  </a:lnTo>
                  <a:lnTo>
                    <a:pt x="432" y="682"/>
                  </a:lnTo>
                  <a:lnTo>
                    <a:pt x="432" y="682"/>
                  </a:lnTo>
                  <a:lnTo>
                    <a:pt x="434" y="680"/>
                  </a:lnTo>
                  <a:lnTo>
                    <a:pt x="432" y="678"/>
                  </a:lnTo>
                  <a:lnTo>
                    <a:pt x="425" y="676"/>
                  </a:lnTo>
                  <a:lnTo>
                    <a:pt x="417" y="675"/>
                  </a:lnTo>
                  <a:lnTo>
                    <a:pt x="415" y="673"/>
                  </a:lnTo>
                  <a:lnTo>
                    <a:pt x="413" y="671"/>
                  </a:lnTo>
                  <a:lnTo>
                    <a:pt x="413" y="671"/>
                  </a:lnTo>
                  <a:lnTo>
                    <a:pt x="415" y="669"/>
                  </a:lnTo>
                  <a:lnTo>
                    <a:pt x="417" y="669"/>
                  </a:lnTo>
                  <a:lnTo>
                    <a:pt x="423" y="669"/>
                  </a:lnTo>
                  <a:lnTo>
                    <a:pt x="434" y="671"/>
                  </a:lnTo>
                  <a:lnTo>
                    <a:pt x="434" y="671"/>
                  </a:lnTo>
                  <a:lnTo>
                    <a:pt x="437" y="673"/>
                  </a:lnTo>
                  <a:lnTo>
                    <a:pt x="441" y="673"/>
                  </a:lnTo>
                  <a:lnTo>
                    <a:pt x="454" y="671"/>
                  </a:lnTo>
                  <a:lnTo>
                    <a:pt x="465" y="667"/>
                  </a:lnTo>
                  <a:lnTo>
                    <a:pt x="471" y="664"/>
                  </a:lnTo>
                  <a:lnTo>
                    <a:pt x="471" y="664"/>
                  </a:lnTo>
                  <a:lnTo>
                    <a:pt x="471" y="664"/>
                  </a:lnTo>
                  <a:lnTo>
                    <a:pt x="469" y="662"/>
                  </a:lnTo>
                  <a:lnTo>
                    <a:pt x="465" y="664"/>
                  </a:lnTo>
                  <a:lnTo>
                    <a:pt x="465" y="664"/>
                  </a:lnTo>
                  <a:lnTo>
                    <a:pt x="460" y="660"/>
                  </a:lnTo>
                  <a:lnTo>
                    <a:pt x="449" y="654"/>
                  </a:lnTo>
                  <a:lnTo>
                    <a:pt x="439" y="647"/>
                  </a:lnTo>
                  <a:lnTo>
                    <a:pt x="437" y="643"/>
                  </a:lnTo>
                  <a:lnTo>
                    <a:pt x="439" y="639"/>
                  </a:lnTo>
                  <a:lnTo>
                    <a:pt x="439" y="639"/>
                  </a:lnTo>
                  <a:lnTo>
                    <a:pt x="445" y="634"/>
                  </a:lnTo>
                  <a:lnTo>
                    <a:pt x="452" y="628"/>
                  </a:lnTo>
                  <a:lnTo>
                    <a:pt x="463" y="623"/>
                  </a:lnTo>
                  <a:lnTo>
                    <a:pt x="478" y="619"/>
                  </a:lnTo>
                  <a:lnTo>
                    <a:pt x="489" y="617"/>
                  </a:lnTo>
                  <a:lnTo>
                    <a:pt x="512" y="615"/>
                  </a:lnTo>
                  <a:lnTo>
                    <a:pt x="521" y="612"/>
                  </a:lnTo>
                  <a:lnTo>
                    <a:pt x="523" y="610"/>
                  </a:lnTo>
                  <a:lnTo>
                    <a:pt x="526" y="606"/>
                  </a:lnTo>
                  <a:lnTo>
                    <a:pt x="526" y="606"/>
                  </a:lnTo>
                  <a:lnTo>
                    <a:pt x="526" y="606"/>
                  </a:lnTo>
                  <a:lnTo>
                    <a:pt x="525" y="606"/>
                  </a:lnTo>
                  <a:lnTo>
                    <a:pt x="521" y="606"/>
                  </a:lnTo>
                  <a:lnTo>
                    <a:pt x="513" y="608"/>
                  </a:lnTo>
                  <a:lnTo>
                    <a:pt x="513" y="608"/>
                  </a:lnTo>
                  <a:lnTo>
                    <a:pt x="508" y="610"/>
                  </a:lnTo>
                  <a:lnTo>
                    <a:pt x="506" y="608"/>
                  </a:lnTo>
                  <a:lnTo>
                    <a:pt x="508" y="606"/>
                  </a:lnTo>
                  <a:lnTo>
                    <a:pt x="508" y="606"/>
                  </a:lnTo>
                  <a:lnTo>
                    <a:pt x="512" y="604"/>
                  </a:lnTo>
                  <a:lnTo>
                    <a:pt x="512" y="604"/>
                  </a:lnTo>
                  <a:lnTo>
                    <a:pt x="506" y="602"/>
                  </a:lnTo>
                  <a:lnTo>
                    <a:pt x="491" y="602"/>
                  </a:lnTo>
                  <a:lnTo>
                    <a:pt x="491" y="602"/>
                  </a:lnTo>
                  <a:lnTo>
                    <a:pt x="482" y="602"/>
                  </a:lnTo>
                  <a:lnTo>
                    <a:pt x="475" y="602"/>
                  </a:lnTo>
                  <a:lnTo>
                    <a:pt x="467" y="606"/>
                  </a:lnTo>
                  <a:lnTo>
                    <a:pt x="462" y="610"/>
                  </a:lnTo>
                  <a:lnTo>
                    <a:pt x="447" y="617"/>
                  </a:lnTo>
                  <a:lnTo>
                    <a:pt x="434" y="628"/>
                  </a:lnTo>
                  <a:lnTo>
                    <a:pt x="434" y="628"/>
                  </a:lnTo>
                  <a:lnTo>
                    <a:pt x="428" y="628"/>
                  </a:lnTo>
                  <a:lnTo>
                    <a:pt x="417" y="630"/>
                  </a:lnTo>
                  <a:lnTo>
                    <a:pt x="408" y="628"/>
                  </a:lnTo>
                  <a:lnTo>
                    <a:pt x="404" y="628"/>
                  </a:lnTo>
                  <a:lnTo>
                    <a:pt x="404" y="626"/>
                  </a:lnTo>
                  <a:lnTo>
                    <a:pt x="404" y="626"/>
                  </a:lnTo>
                  <a:lnTo>
                    <a:pt x="406" y="621"/>
                  </a:lnTo>
                  <a:lnTo>
                    <a:pt x="410" y="619"/>
                  </a:lnTo>
                  <a:lnTo>
                    <a:pt x="423" y="613"/>
                  </a:lnTo>
                  <a:lnTo>
                    <a:pt x="436" y="612"/>
                  </a:lnTo>
                  <a:lnTo>
                    <a:pt x="441" y="610"/>
                  </a:lnTo>
                  <a:lnTo>
                    <a:pt x="443" y="606"/>
                  </a:lnTo>
                  <a:lnTo>
                    <a:pt x="443" y="606"/>
                  </a:lnTo>
                  <a:lnTo>
                    <a:pt x="443" y="604"/>
                  </a:lnTo>
                  <a:lnTo>
                    <a:pt x="441" y="602"/>
                  </a:lnTo>
                  <a:lnTo>
                    <a:pt x="432" y="604"/>
                  </a:lnTo>
                  <a:lnTo>
                    <a:pt x="421" y="606"/>
                  </a:lnTo>
                  <a:lnTo>
                    <a:pt x="417" y="606"/>
                  </a:lnTo>
                  <a:lnTo>
                    <a:pt x="413" y="604"/>
                  </a:lnTo>
                  <a:lnTo>
                    <a:pt x="413" y="604"/>
                  </a:lnTo>
                  <a:lnTo>
                    <a:pt x="413" y="600"/>
                  </a:lnTo>
                  <a:lnTo>
                    <a:pt x="415" y="597"/>
                  </a:lnTo>
                  <a:lnTo>
                    <a:pt x="421" y="586"/>
                  </a:lnTo>
                  <a:lnTo>
                    <a:pt x="432" y="576"/>
                  </a:lnTo>
                  <a:lnTo>
                    <a:pt x="445" y="565"/>
                  </a:lnTo>
                  <a:lnTo>
                    <a:pt x="458" y="558"/>
                  </a:lnTo>
                  <a:lnTo>
                    <a:pt x="471" y="550"/>
                  </a:lnTo>
                  <a:lnTo>
                    <a:pt x="480" y="550"/>
                  </a:lnTo>
                  <a:lnTo>
                    <a:pt x="484" y="550"/>
                  </a:lnTo>
                  <a:lnTo>
                    <a:pt x="486" y="552"/>
                  </a:lnTo>
                  <a:lnTo>
                    <a:pt x="486" y="552"/>
                  </a:lnTo>
                  <a:lnTo>
                    <a:pt x="489" y="556"/>
                  </a:lnTo>
                  <a:lnTo>
                    <a:pt x="495" y="556"/>
                  </a:lnTo>
                  <a:lnTo>
                    <a:pt x="504" y="556"/>
                  </a:lnTo>
                  <a:lnTo>
                    <a:pt x="504" y="556"/>
                  </a:lnTo>
                  <a:lnTo>
                    <a:pt x="504" y="556"/>
                  </a:lnTo>
                  <a:lnTo>
                    <a:pt x="504" y="556"/>
                  </a:lnTo>
                  <a:lnTo>
                    <a:pt x="501" y="554"/>
                  </a:lnTo>
                  <a:lnTo>
                    <a:pt x="497" y="552"/>
                  </a:lnTo>
                  <a:lnTo>
                    <a:pt x="493" y="550"/>
                  </a:lnTo>
                  <a:lnTo>
                    <a:pt x="493" y="550"/>
                  </a:lnTo>
                  <a:lnTo>
                    <a:pt x="488" y="547"/>
                  </a:lnTo>
                  <a:lnTo>
                    <a:pt x="482" y="545"/>
                  </a:lnTo>
                  <a:lnTo>
                    <a:pt x="478" y="545"/>
                  </a:lnTo>
                  <a:lnTo>
                    <a:pt x="476" y="543"/>
                  </a:lnTo>
                  <a:lnTo>
                    <a:pt x="476" y="543"/>
                  </a:lnTo>
                  <a:lnTo>
                    <a:pt x="476" y="541"/>
                  </a:lnTo>
                  <a:lnTo>
                    <a:pt x="478" y="539"/>
                  </a:lnTo>
                  <a:lnTo>
                    <a:pt x="488" y="539"/>
                  </a:lnTo>
                  <a:lnTo>
                    <a:pt x="499" y="537"/>
                  </a:lnTo>
                  <a:lnTo>
                    <a:pt x="502" y="537"/>
                  </a:lnTo>
                  <a:lnTo>
                    <a:pt x="502" y="534"/>
                  </a:lnTo>
                  <a:lnTo>
                    <a:pt x="502" y="534"/>
                  </a:lnTo>
                  <a:lnTo>
                    <a:pt x="501" y="532"/>
                  </a:lnTo>
                  <a:lnTo>
                    <a:pt x="497" y="530"/>
                  </a:lnTo>
                  <a:lnTo>
                    <a:pt x="486" y="532"/>
                  </a:lnTo>
                  <a:lnTo>
                    <a:pt x="471" y="536"/>
                  </a:lnTo>
                  <a:lnTo>
                    <a:pt x="471" y="536"/>
                  </a:lnTo>
                  <a:lnTo>
                    <a:pt x="471" y="532"/>
                  </a:lnTo>
                  <a:lnTo>
                    <a:pt x="469" y="530"/>
                  </a:lnTo>
                  <a:lnTo>
                    <a:pt x="469" y="532"/>
                  </a:lnTo>
                  <a:lnTo>
                    <a:pt x="463" y="539"/>
                  </a:lnTo>
                  <a:lnTo>
                    <a:pt x="463" y="539"/>
                  </a:lnTo>
                  <a:lnTo>
                    <a:pt x="454" y="549"/>
                  </a:lnTo>
                  <a:lnTo>
                    <a:pt x="443" y="558"/>
                  </a:lnTo>
                  <a:lnTo>
                    <a:pt x="430" y="565"/>
                  </a:lnTo>
                  <a:lnTo>
                    <a:pt x="417" y="569"/>
                  </a:lnTo>
                  <a:lnTo>
                    <a:pt x="417" y="569"/>
                  </a:lnTo>
                  <a:lnTo>
                    <a:pt x="415" y="569"/>
                  </a:lnTo>
                  <a:lnTo>
                    <a:pt x="415" y="567"/>
                  </a:lnTo>
                  <a:lnTo>
                    <a:pt x="415" y="563"/>
                  </a:lnTo>
                  <a:lnTo>
                    <a:pt x="417" y="558"/>
                  </a:lnTo>
                  <a:lnTo>
                    <a:pt x="417" y="556"/>
                  </a:lnTo>
                  <a:lnTo>
                    <a:pt x="415" y="556"/>
                  </a:lnTo>
                  <a:lnTo>
                    <a:pt x="415" y="556"/>
                  </a:lnTo>
                  <a:lnTo>
                    <a:pt x="412" y="558"/>
                  </a:lnTo>
                  <a:lnTo>
                    <a:pt x="408" y="563"/>
                  </a:lnTo>
                  <a:lnTo>
                    <a:pt x="400" y="576"/>
                  </a:lnTo>
                  <a:lnTo>
                    <a:pt x="397" y="588"/>
                  </a:lnTo>
                  <a:lnTo>
                    <a:pt x="393" y="589"/>
                  </a:lnTo>
                  <a:lnTo>
                    <a:pt x="391" y="588"/>
                  </a:lnTo>
                  <a:lnTo>
                    <a:pt x="391" y="588"/>
                  </a:lnTo>
                  <a:lnTo>
                    <a:pt x="389" y="584"/>
                  </a:lnTo>
                  <a:lnTo>
                    <a:pt x="384" y="584"/>
                  </a:lnTo>
                  <a:lnTo>
                    <a:pt x="380" y="582"/>
                  </a:lnTo>
                  <a:lnTo>
                    <a:pt x="378" y="578"/>
                  </a:lnTo>
                  <a:lnTo>
                    <a:pt x="378" y="578"/>
                  </a:lnTo>
                  <a:lnTo>
                    <a:pt x="380" y="571"/>
                  </a:lnTo>
                  <a:lnTo>
                    <a:pt x="382" y="563"/>
                  </a:lnTo>
                  <a:lnTo>
                    <a:pt x="384" y="558"/>
                  </a:lnTo>
                  <a:lnTo>
                    <a:pt x="382" y="556"/>
                  </a:lnTo>
                  <a:lnTo>
                    <a:pt x="380" y="554"/>
                  </a:lnTo>
                  <a:lnTo>
                    <a:pt x="380" y="554"/>
                  </a:lnTo>
                  <a:lnTo>
                    <a:pt x="376" y="554"/>
                  </a:lnTo>
                  <a:lnTo>
                    <a:pt x="373" y="554"/>
                  </a:lnTo>
                  <a:lnTo>
                    <a:pt x="367" y="558"/>
                  </a:lnTo>
                  <a:lnTo>
                    <a:pt x="365" y="558"/>
                  </a:lnTo>
                  <a:lnTo>
                    <a:pt x="363" y="558"/>
                  </a:lnTo>
                  <a:lnTo>
                    <a:pt x="361" y="554"/>
                  </a:lnTo>
                  <a:lnTo>
                    <a:pt x="361" y="549"/>
                  </a:lnTo>
                  <a:lnTo>
                    <a:pt x="361" y="549"/>
                  </a:lnTo>
                  <a:lnTo>
                    <a:pt x="363" y="545"/>
                  </a:lnTo>
                  <a:lnTo>
                    <a:pt x="363" y="543"/>
                  </a:lnTo>
                  <a:lnTo>
                    <a:pt x="363" y="543"/>
                  </a:lnTo>
                  <a:lnTo>
                    <a:pt x="363" y="543"/>
                  </a:lnTo>
                  <a:lnTo>
                    <a:pt x="361" y="541"/>
                  </a:lnTo>
                  <a:lnTo>
                    <a:pt x="358" y="541"/>
                  </a:lnTo>
                  <a:lnTo>
                    <a:pt x="358" y="541"/>
                  </a:lnTo>
                  <a:lnTo>
                    <a:pt x="352" y="536"/>
                  </a:lnTo>
                  <a:lnTo>
                    <a:pt x="348" y="530"/>
                  </a:lnTo>
                  <a:lnTo>
                    <a:pt x="348" y="530"/>
                  </a:lnTo>
                  <a:lnTo>
                    <a:pt x="348" y="528"/>
                  </a:lnTo>
                  <a:lnTo>
                    <a:pt x="350" y="528"/>
                  </a:lnTo>
                  <a:lnTo>
                    <a:pt x="354" y="530"/>
                  </a:lnTo>
                  <a:lnTo>
                    <a:pt x="358" y="532"/>
                  </a:lnTo>
                  <a:lnTo>
                    <a:pt x="363" y="534"/>
                  </a:lnTo>
                  <a:lnTo>
                    <a:pt x="363" y="534"/>
                  </a:lnTo>
                  <a:lnTo>
                    <a:pt x="367" y="530"/>
                  </a:lnTo>
                  <a:lnTo>
                    <a:pt x="369" y="528"/>
                  </a:lnTo>
                  <a:lnTo>
                    <a:pt x="371" y="524"/>
                  </a:lnTo>
                  <a:lnTo>
                    <a:pt x="374" y="521"/>
                  </a:lnTo>
                  <a:lnTo>
                    <a:pt x="374" y="521"/>
                  </a:lnTo>
                  <a:lnTo>
                    <a:pt x="384" y="515"/>
                  </a:lnTo>
                  <a:lnTo>
                    <a:pt x="389" y="511"/>
                  </a:lnTo>
                  <a:lnTo>
                    <a:pt x="389" y="510"/>
                  </a:lnTo>
                  <a:lnTo>
                    <a:pt x="389" y="510"/>
                  </a:lnTo>
                  <a:lnTo>
                    <a:pt x="389" y="510"/>
                  </a:lnTo>
                  <a:lnTo>
                    <a:pt x="386" y="510"/>
                  </a:lnTo>
                  <a:lnTo>
                    <a:pt x="382" y="510"/>
                  </a:lnTo>
                  <a:lnTo>
                    <a:pt x="373" y="515"/>
                  </a:lnTo>
                  <a:lnTo>
                    <a:pt x="363" y="521"/>
                  </a:lnTo>
                  <a:lnTo>
                    <a:pt x="360" y="523"/>
                  </a:lnTo>
                  <a:lnTo>
                    <a:pt x="358" y="523"/>
                  </a:lnTo>
                  <a:lnTo>
                    <a:pt x="358" y="523"/>
                  </a:lnTo>
                  <a:lnTo>
                    <a:pt x="358" y="521"/>
                  </a:lnTo>
                  <a:lnTo>
                    <a:pt x="358" y="519"/>
                  </a:lnTo>
                  <a:lnTo>
                    <a:pt x="361" y="513"/>
                  </a:lnTo>
                  <a:lnTo>
                    <a:pt x="367" y="508"/>
                  </a:lnTo>
                  <a:lnTo>
                    <a:pt x="367" y="506"/>
                  </a:lnTo>
                  <a:lnTo>
                    <a:pt x="367" y="502"/>
                  </a:lnTo>
                  <a:lnTo>
                    <a:pt x="367" y="502"/>
                  </a:lnTo>
                  <a:lnTo>
                    <a:pt x="361" y="499"/>
                  </a:lnTo>
                  <a:lnTo>
                    <a:pt x="350" y="493"/>
                  </a:lnTo>
                  <a:lnTo>
                    <a:pt x="339" y="491"/>
                  </a:lnTo>
                  <a:lnTo>
                    <a:pt x="332" y="491"/>
                  </a:lnTo>
                  <a:lnTo>
                    <a:pt x="328" y="493"/>
                  </a:lnTo>
                  <a:lnTo>
                    <a:pt x="328" y="493"/>
                  </a:lnTo>
                  <a:lnTo>
                    <a:pt x="319" y="495"/>
                  </a:lnTo>
                  <a:lnTo>
                    <a:pt x="313" y="497"/>
                  </a:lnTo>
                  <a:lnTo>
                    <a:pt x="313" y="497"/>
                  </a:lnTo>
                  <a:lnTo>
                    <a:pt x="308" y="495"/>
                  </a:lnTo>
                  <a:lnTo>
                    <a:pt x="304" y="489"/>
                  </a:lnTo>
                  <a:lnTo>
                    <a:pt x="298" y="487"/>
                  </a:lnTo>
                  <a:lnTo>
                    <a:pt x="297" y="487"/>
                  </a:lnTo>
                  <a:lnTo>
                    <a:pt x="295" y="491"/>
                  </a:lnTo>
                  <a:lnTo>
                    <a:pt x="295" y="491"/>
                  </a:lnTo>
                  <a:lnTo>
                    <a:pt x="297" y="493"/>
                  </a:lnTo>
                  <a:lnTo>
                    <a:pt x="298" y="495"/>
                  </a:lnTo>
                  <a:lnTo>
                    <a:pt x="300" y="497"/>
                  </a:lnTo>
                  <a:lnTo>
                    <a:pt x="300" y="499"/>
                  </a:lnTo>
                  <a:lnTo>
                    <a:pt x="300" y="499"/>
                  </a:lnTo>
                  <a:lnTo>
                    <a:pt x="297" y="499"/>
                  </a:lnTo>
                  <a:lnTo>
                    <a:pt x="287" y="497"/>
                  </a:lnTo>
                  <a:lnTo>
                    <a:pt x="260" y="491"/>
                  </a:lnTo>
                  <a:lnTo>
                    <a:pt x="228" y="486"/>
                  </a:lnTo>
                  <a:lnTo>
                    <a:pt x="215" y="484"/>
                  </a:lnTo>
                  <a:lnTo>
                    <a:pt x="206" y="484"/>
                  </a:lnTo>
                  <a:lnTo>
                    <a:pt x="206" y="484"/>
                  </a:lnTo>
                  <a:lnTo>
                    <a:pt x="189" y="486"/>
                  </a:lnTo>
                  <a:lnTo>
                    <a:pt x="178" y="489"/>
                  </a:lnTo>
                  <a:lnTo>
                    <a:pt x="169" y="493"/>
                  </a:lnTo>
                  <a:lnTo>
                    <a:pt x="159" y="499"/>
                  </a:lnTo>
                  <a:lnTo>
                    <a:pt x="152" y="502"/>
                  </a:lnTo>
                  <a:lnTo>
                    <a:pt x="143" y="508"/>
                  </a:lnTo>
                  <a:lnTo>
                    <a:pt x="132" y="510"/>
                  </a:lnTo>
                  <a:lnTo>
                    <a:pt x="119" y="511"/>
                  </a:lnTo>
                  <a:lnTo>
                    <a:pt x="119" y="511"/>
                  </a:lnTo>
                  <a:lnTo>
                    <a:pt x="113" y="510"/>
                  </a:lnTo>
                  <a:lnTo>
                    <a:pt x="108" y="506"/>
                  </a:lnTo>
                  <a:lnTo>
                    <a:pt x="93" y="493"/>
                  </a:lnTo>
                  <a:lnTo>
                    <a:pt x="87" y="486"/>
                  </a:lnTo>
                  <a:lnTo>
                    <a:pt x="82" y="478"/>
                  </a:lnTo>
                  <a:lnTo>
                    <a:pt x="80" y="471"/>
                  </a:lnTo>
                  <a:lnTo>
                    <a:pt x="80" y="465"/>
                  </a:lnTo>
                  <a:lnTo>
                    <a:pt x="80" y="465"/>
                  </a:lnTo>
                  <a:lnTo>
                    <a:pt x="87" y="460"/>
                  </a:lnTo>
                  <a:lnTo>
                    <a:pt x="95" y="456"/>
                  </a:lnTo>
                  <a:lnTo>
                    <a:pt x="104" y="456"/>
                  </a:lnTo>
                  <a:lnTo>
                    <a:pt x="113" y="458"/>
                  </a:lnTo>
                  <a:lnTo>
                    <a:pt x="132" y="463"/>
                  </a:lnTo>
                  <a:lnTo>
                    <a:pt x="141" y="465"/>
                  </a:lnTo>
                  <a:lnTo>
                    <a:pt x="148" y="465"/>
                  </a:lnTo>
                  <a:lnTo>
                    <a:pt x="148" y="465"/>
                  </a:lnTo>
                  <a:lnTo>
                    <a:pt x="156" y="461"/>
                  </a:lnTo>
                  <a:lnTo>
                    <a:pt x="165" y="458"/>
                  </a:lnTo>
                  <a:lnTo>
                    <a:pt x="182" y="450"/>
                  </a:lnTo>
                  <a:lnTo>
                    <a:pt x="189" y="447"/>
                  </a:lnTo>
                  <a:lnTo>
                    <a:pt x="196" y="445"/>
                  </a:lnTo>
                  <a:lnTo>
                    <a:pt x="202" y="447"/>
                  </a:lnTo>
                  <a:lnTo>
                    <a:pt x="206" y="450"/>
                  </a:lnTo>
                  <a:lnTo>
                    <a:pt x="206" y="450"/>
                  </a:lnTo>
                  <a:lnTo>
                    <a:pt x="209" y="456"/>
                  </a:lnTo>
                  <a:lnTo>
                    <a:pt x="213" y="458"/>
                  </a:lnTo>
                  <a:lnTo>
                    <a:pt x="215" y="458"/>
                  </a:lnTo>
                  <a:lnTo>
                    <a:pt x="217" y="454"/>
                  </a:lnTo>
                  <a:lnTo>
                    <a:pt x="217" y="454"/>
                  </a:lnTo>
                  <a:lnTo>
                    <a:pt x="217" y="439"/>
                  </a:lnTo>
                  <a:lnTo>
                    <a:pt x="217" y="435"/>
                  </a:lnTo>
                  <a:lnTo>
                    <a:pt x="219" y="432"/>
                  </a:lnTo>
                  <a:lnTo>
                    <a:pt x="221" y="430"/>
                  </a:lnTo>
                  <a:lnTo>
                    <a:pt x="226" y="430"/>
                  </a:lnTo>
                  <a:lnTo>
                    <a:pt x="226" y="430"/>
                  </a:lnTo>
                  <a:lnTo>
                    <a:pt x="235" y="432"/>
                  </a:lnTo>
                  <a:lnTo>
                    <a:pt x="241" y="434"/>
                  </a:lnTo>
                  <a:lnTo>
                    <a:pt x="241" y="434"/>
                  </a:lnTo>
                  <a:lnTo>
                    <a:pt x="237" y="439"/>
                  </a:lnTo>
                  <a:lnTo>
                    <a:pt x="232" y="447"/>
                  </a:lnTo>
                  <a:lnTo>
                    <a:pt x="230" y="450"/>
                  </a:lnTo>
                  <a:lnTo>
                    <a:pt x="230" y="454"/>
                  </a:lnTo>
                  <a:lnTo>
                    <a:pt x="232" y="456"/>
                  </a:lnTo>
                  <a:lnTo>
                    <a:pt x="237" y="458"/>
                  </a:lnTo>
                  <a:lnTo>
                    <a:pt x="237" y="458"/>
                  </a:lnTo>
                  <a:lnTo>
                    <a:pt x="241" y="458"/>
                  </a:lnTo>
                  <a:lnTo>
                    <a:pt x="243" y="456"/>
                  </a:lnTo>
                  <a:lnTo>
                    <a:pt x="245" y="448"/>
                  </a:lnTo>
                  <a:lnTo>
                    <a:pt x="248" y="441"/>
                  </a:lnTo>
                  <a:lnTo>
                    <a:pt x="250" y="434"/>
                  </a:lnTo>
                  <a:lnTo>
                    <a:pt x="250" y="434"/>
                  </a:lnTo>
                  <a:lnTo>
                    <a:pt x="254" y="432"/>
                  </a:lnTo>
                  <a:lnTo>
                    <a:pt x="256" y="432"/>
                  </a:lnTo>
                  <a:lnTo>
                    <a:pt x="263" y="432"/>
                  </a:lnTo>
                  <a:lnTo>
                    <a:pt x="272" y="434"/>
                  </a:lnTo>
                  <a:lnTo>
                    <a:pt x="280" y="432"/>
                  </a:lnTo>
                  <a:lnTo>
                    <a:pt x="280" y="432"/>
                  </a:lnTo>
                  <a:lnTo>
                    <a:pt x="282" y="432"/>
                  </a:lnTo>
                  <a:lnTo>
                    <a:pt x="282" y="428"/>
                  </a:lnTo>
                  <a:lnTo>
                    <a:pt x="284" y="421"/>
                  </a:lnTo>
                  <a:lnTo>
                    <a:pt x="285" y="417"/>
                  </a:lnTo>
                  <a:lnTo>
                    <a:pt x="289" y="415"/>
                  </a:lnTo>
                  <a:lnTo>
                    <a:pt x="293" y="413"/>
                  </a:lnTo>
                  <a:lnTo>
                    <a:pt x="300" y="413"/>
                  </a:lnTo>
                  <a:lnTo>
                    <a:pt x="300" y="413"/>
                  </a:lnTo>
                  <a:lnTo>
                    <a:pt x="302" y="419"/>
                  </a:lnTo>
                  <a:lnTo>
                    <a:pt x="304" y="428"/>
                  </a:lnTo>
                  <a:lnTo>
                    <a:pt x="306" y="434"/>
                  </a:lnTo>
                  <a:lnTo>
                    <a:pt x="310" y="437"/>
                  </a:lnTo>
                  <a:lnTo>
                    <a:pt x="315" y="441"/>
                  </a:lnTo>
                  <a:lnTo>
                    <a:pt x="324" y="441"/>
                  </a:lnTo>
                  <a:lnTo>
                    <a:pt x="324" y="441"/>
                  </a:lnTo>
                  <a:lnTo>
                    <a:pt x="326" y="441"/>
                  </a:lnTo>
                  <a:lnTo>
                    <a:pt x="326" y="439"/>
                  </a:lnTo>
                  <a:lnTo>
                    <a:pt x="326" y="434"/>
                  </a:lnTo>
                  <a:lnTo>
                    <a:pt x="324" y="426"/>
                  </a:lnTo>
                  <a:lnTo>
                    <a:pt x="326" y="424"/>
                  </a:lnTo>
                  <a:lnTo>
                    <a:pt x="328" y="423"/>
                  </a:lnTo>
                  <a:lnTo>
                    <a:pt x="328" y="423"/>
                  </a:lnTo>
                  <a:lnTo>
                    <a:pt x="339" y="421"/>
                  </a:lnTo>
                  <a:lnTo>
                    <a:pt x="356" y="421"/>
                  </a:lnTo>
                  <a:lnTo>
                    <a:pt x="397" y="424"/>
                  </a:lnTo>
                  <a:lnTo>
                    <a:pt x="436" y="426"/>
                  </a:lnTo>
                  <a:lnTo>
                    <a:pt x="449" y="426"/>
                  </a:lnTo>
                  <a:lnTo>
                    <a:pt x="452" y="426"/>
                  </a:lnTo>
                  <a:lnTo>
                    <a:pt x="454" y="424"/>
                  </a:lnTo>
                  <a:lnTo>
                    <a:pt x="454" y="424"/>
                  </a:lnTo>
                  <a:lnTo>
                    <a:pt x="454" y="417"/>
                  </a:lnTo>
                  <a:lnTo>
                    <a:pt x="456" y="406"/>
                  </a:lnTo>
                  <a:lnTo>
                    <a:pt x="456" y="406"/>
                  </a:lnTo>
                  <a:lnTo>
                    <a:pt x="460" y="391"/>
                  </a:lnTo>
                  <a:lnTo>
                    <a:pt x="460" y="384"/>
                  </a:lnTo>
                  <a:lnTo>
                    <a:pt x="458" y="382"/>
                  </a:lnTo>
                  <a:lnTo>
                    <a:pt x="456" y="382"/>
                  </a:lnTo>
                  <a:lnTo>
                    <a:pt x="450" y="384"/>
                  </a:lnTo>
                  <a:lnTo>
                    <a:pt x="432" y="395"/>
                  </a:lnTo>
                  <a:lnTo>
                    <a:pt x="421" y="400"/>
                  </a:lnTo>
                  <a:lnTo>
                    <a:pt x="410" y="406"/>
                  </a:lnTo>
                  <a:lnTo>
                    <a:pt x="410" y="406"/>
                  </a:lnTo>
                  <a:lnTo>
                    <a:pt x="402" y="406"/>
                  </a:lnTo>
                  <a:lnTo>
                    <a:pt x="393" y="406"/>
                  </a:lnTo>
                  <a:lnTo>
                    <a:pt x="373" y="400"/>
                  </a:lnTo>
                  <a:lnTo>
                    <a:pt x="354" y="395"/>
                  </a:lnTo>
                  <a:lnTo>
                    <a:pt x="339" y="391"/>
                  </a:lnTo>
                  <a:lnTo>
                    <a:pt x="339" y="391"/>
                  </a:lnTo>
                  <a:lnTo>
                    <a:pt x="332" y="391"/>
                  </a:lnTo>
                  <a:lnTo>
                    <a:pt x="328" y="389"/>
                  </a:lnTo>
                  <a:lnTo>
                    <a:pt x="328" y="387"/>
                  </a:lnTo>
                  <a:lnTo>
                    <a:pt x="328" y="387"/>
                  </a:lnTo>
                  <a:lnTo>
                    <a:pt x="328" y="387"/>
                  </a:lnTo>
                  <a:lnTo>
                    <a:pt x="330" y="382"/>
                  </a:lnTo>
                  <a:lnTo>
                    <a:pt x="330" y="382"/>
                  </a:lnTo>
                  <a:lnTo>
                    <a:pt x="339" y="371"/>
                  </a:lnTo>
                  <a:lnTo>
                    <a:pt x="354" y="361"/>
                  </a:lnTo>
                  <a:lnTo>
                    <a:pt x="369" y="350"/>
                  </a:lnTo>
                  <a:lnTo>
                    <a:pt x="386" y="341"/>
                  </a:lnTo>
                  <a:lnTo>
                    <a:pt x="421" y="326"/>
                  </a:lnTo>
                  <a:lnTo>
                    <a:pt x="436" y="321"/>
                  </a:lnTo>
                  <a:lnTo>
                    <a:pt x="449" y="319"/>
                  </a:lnTo>
                  <a:lnTo>
                    <a:pt x="449" y="319"/>
                  </a:lnTo>
                  <a:lnTo>
                    <a:pt x="460" y="315"/>
                  </a:lnTo>
                  <a:lnTo>
                    <a:pt x="467" y="311"/>
                  </a:lnTo>
                  <a:lnTo>
                    <a:pt x="471" y="308"/>
                  </a:lnTo>
                  <a:lnTo>
                    <a:pt x="471" y="308"/>
                  </a:lnTo>
                  <a:lnTo>
                    <a:pt x="469" y="308"/>
                  </a:lnTo>
                  <a:lnTo>
                    <a:pt x="465" y="309"/>
                  </a:lnTo>
                  <a:lnTo>
                    <a:pt x="460" y="311"/>
                  </a:lnTo>
                  <a:lnTo>
                    <a:pt x="460" y="311"/>
                  </a:lnTo>
                  <a:lnTo>
                    <a:pt x="452" y="311"/>
                  </a:lnTo>
                  <a:lnTo>
                    <a:pt x="443" y="313"/>
                  </a:lnTo>
                  <a:lnTo>
                    <a:pt x="425" y="311"/>
                  </a:lnTo>
                  <a:lnTo>
                    <a:pt x="425" y="311"/>
                  </a:lnTo>
                  <a:lnTo>
                    <a:pt x="425" y="311"/>
                  </a:lnTo>
                  <a:lnTo>
                    <a:pt x="425" y="311"/>
                  </a:lnTo>
                  <a:lnTo>
                    <a:pt x="426" y="308"/>
                  </a:lnTo>
                  <a:lnTo>
                    <a:pt x="428" y="304"/>
                  </a:lnTo>
                  <a:lnTo>
                    <a:pt x="428" y="302"/>
                  </a:lnTo>
                  <a:lnTo>
                    <a:pt x="428" y="302"/>
                  </a:lnTo>
                  <a:lnTo>
                    <a:pt x="425" y="302"/>
                  </a:lnTo>
                  <a:lnTo>
                    <a:pt x="419" y="302"/>
                  </a:lnTo>
                  <a:lnTo>
                    <a:pt x="413" y="302"/>
                  </a:lnTo>
                  <a:lnTo>
                    <a:pt x="410" y="302"/>
                  </a:lnTo>
                  <a:lnTo>
                    <a:pt x="410" y="300"/>
                  </a:lnTo>
                  <a:lnTo>
                    <a:pt x="410" y="300"/>
                  </a:lnTo>
                  <a:lnTo>
                    <a:pt x="406" y="293"/>
                  </a:lnTo>
                  <a:lnTo>
                    <a:pt x="404" y="289"/>
                  </a:lnTo>
                  <a:lnTo>
                    <a:pt x="402" y="287"/>
                  </a:lnTo>
                  <a:lnTo>
                    <a:pt x="402" y="287"/>
                  </a:lnTo>
                  <a:lnTo>
                    <a:pt x="400" y="289"/>
                  </a:lnTo>
                  <a:lnTo>
                    <a:pt x="399" y="295"/>
                  </a:lnTo>
                  <a:lnTo>
                    <a:pt x="393" y="300"/>
                  </a:lnTo>
                  <a:lnTo>
                    <a:pt x="387" y="308"/>
                  </a:lnTo>
                  <a:lnTo>
                    <a:pt x="382" y="313"/>
                  </a:lnTo>
                  <a:lnTo>
                    <a:pt x="378" y="313"/>
                  </a:lnTo>
                  <a:lnTo>
                    <a:pt x="374" y="315"/>
                  </a:lnTo>
                  <a:lnTo>
                    <a:pt x="371" y="313"/>
                  </a:lnTo>
                  <a:lnTo>
                    <a:pt x="367" y="311"/>
                  </a:lnTo>
                  <a:lnTo>
                    <a:pt x="361" y="306"/>
                  </a:lnTo>
                  <a:lnTo>
                    <a:pt x="358" y="300"/>
                  </a:lnTo>
                  <a:lnTo>
                    <a:pt x="358" y="300"/>
                  </a:lnTo>
                  <a:lnTo>
                    <a:pt x="358" y="300"/>
                  </a:lnTo>
                  <a:lnTo>
                    <a:pt x="358" y="298"/>
                  </a:lnTo>
                  <a:lnTo>
                    <a:pt x="365" y="295"/>
                  </a:lnTo>
                  <a:lnTo>
                    <a:pt x="384" y="285"/>
                  </a:lnTo>
                  <a:lnTo>
                    <a:pt x="400" y="276"/>
                  </a:lnTo>
                  <a:lnTo>
                    <a:pt x="404" y="270"/>
                  </a:lnTo>
                  <a:lnTo>
                    <a:pt x="404" y="269"/>
                  </a:lnTo>
                  <a:lnTo>
                    <a:pt x="402" y="267"/>
                  </a:lnTo>
                  <a:lnTo>
                    <a:pt x="402" y="267"/>
                  </a:lnTo>
                  <a:lnTo>
                    <a:pt x="399" y="267"/>
                  </a:lnTo>
                  <a:lnTo>
                    <a:pt x="395" y="269"/>
                  </a:lnTo>
                  <a:lnTo>
                    <a:pt x="389" y="276"/>
                  </a:lnTo>
                  <a:lnTo>
                    <a:pt x="389" y="276"/>
                  </a:lnTo>
                  <a:lnTo>
                    <a:pt x="384" y="282"/>
                  </a:lnTo>
                  <a:lnTo>
                    <a:pt x="378" y="283"/>
                  </a:lnTo>
                  <a:lnTo>
                    <a:pt x="378" y="283"/>
                  </a:lnTo>
                  <a:lnTo>
                    <a:pt x="373" y="285"/>
                  </a:lnTo>
                  <a:lnTo>
                    <a:pt x="369" y="285"/>
                  </a:lnTo>
                  <a:lnTo>
                    <a:pt x="369" y="283"/>
                  </a:lnTo>
                  <a:lnTo>
                    <a:pt x="367" y="282"/>
                  </a:lnTo>
                  <a:lnTo>
                    <a:pt x="367" y="280"/>
                  </a:lnTo>
                  <a:lnTo>
                    <a:pt x="363" y="278"/>
                  </a:lnTo>
                  <a:lnTo>
                    <a:pt x="360" y="278"/>
                  </a:lnTo>
                  <a:lnTo>
                    <a:pt x="352" y="282"/>
                  </a:lnTo>
                  <a:lnTo>
                    <a:pt x="352" y="282"/>
                  </a:lnTo>
                  <a:lnTo>
                    <a:pt x="350" y="289"/>
                  </a:lnTo>
                  <a:lnTo>
                    <a:pt x="347" y="293"/>
                  </a:lnTo>
                  <a:lnTo>
                    <a:pt x="343" y="295"/>
                  </a:lnTo>
                  <a:lnTo>
                    <a:pt x="339" y="293"/>
                  </a:lnTo>
                  <a:lnTo>
                    <a:pt x="339" y="293"/>
                  </a:lnTo>
                  <a:lnTo>
                    <a:pt x="337" y="287"/>
                  </a:lnTo>
                  <a:lnTo>
                    <a:pt x="337" y="274"/>
                  </a:lnTo>
                  <a:lnTo>
                    <a:pt x="334" y="261"/>
                  </a:lnTo>
                  <a:lnTo>
                    <a:pt x="332" y="258"/>
                  </a:lnTo>
                  <a:lnTo>
                    <a:pt x="328" y="258"/>
                  </a:lnTo>
                  <a:lnTo>
                    <a:pt x="328" y="258"/>
                  </a:lnTo>
                  <a:lnTo>
                    <a:pt x="328" y="261"/>
                  </a:lnTo>
                  <a:lnTo>
                    <a:pt x="328" y="269"/>
                  </a:lnTo>
                  <a:lnTo>
                    <a:pt x="328" y="269"/>
                  </a:lnTo>
                  <a:lnTo>
                    <a:pt x="330" y="272"/>
                  </a:lnTo>
                  <a:lnTo>
                    <a:pt x="328" y="276"/>
                  </a:lnTo>
                  <a:lnTo>
                    <a:pt x="324" y="282"/>
                  </a:lnTo>
                  <a:lnTo>
                    <a:pt x="321" y="283"/>
                  </a:lnTo>
                  <a:lnTo>
                    <a:pt x="315" y="285"/>
                  </a:lnTo>
                  <a:lnTo>
                    <a:pt x="315" y="285"/>
                  </a:lnTo>
                  <a:lnTo>
                    <a:pt x="310" y="285"/>
                  </a:lnTo>
                  <a:lnTo>
                    <a:pt x="308" y="280"/>
                  </a:lnTo>
                  <a:lnTo>
                    <a:pt x="306" y="274"/>
                  </a:lnTo>
                  <a:lnTo>
                    <a:pt x="306" y="267"/>
                  </a:lnTo>
                  <a:lnTo>
                    <a:pt x="306" y="261"/>
                  </a:lnTo>
                  <a:lnTo>
                    <a:pt x="304" y="258"/>
                  </a:lnTo>
                  <a:lnTo>
                    <a:pt x="304" y="256"/>
                  </a:lnTo>
                  <a:lnTo>
                    <a:pt x="300" y="256"/>
                  </a:lnTo>
                  <a:lnTo>
                    <a:pt x="295" y="259"/>
                  </a:lnTo>
                  <a:lnTo>
                    <a:pt x="295" y="259"/>
                  </a:lnTo>
                  <a:lnTo>
                    <a:pt x="295" y="261"/>
                  </a:lnTo>
                  <a:lnTo>
                    <a:pt x="295" y="265"/>
                  </a:lnTo>
                  <a:lnTo>
                    <a:pt x="298" y="276"/>
                  </a:lnTo>
                  <a:lnTo>
                    <a:pt x="302" y="289"/>
                  </a:lnTo>
                  <a:lnTo>
                    <a:pt x="302" y="293"/>
                  </a:lnTo>
                  <a:lnTo>
                    <a:pt x="300" y="295"/>
                  </a:lnTo>
                  <a:lnTo>
                    <a:pt x="300" y="295"/>
                  </a:lnTo>
                  <a:lnTo>
                    <a:pt x="295" y="293"/>
                  </a:lnTo>
                  <a:lnTo>
                    <a:pt x="287" y="289"/>
                  </a:lnTo>
                  <a:lnTo>
                    <a:pt x="274" y="283"/>
                  </a:lnTo>
                  <a:lnTo>
                    <a:pt x="274" y="283"/>
                  </a:lnTo>
                  <a:lnTo>
                    <a:pt x="276" y="280"/>
                  </a:lnTo>
                  <a:lnTo>
                    <a:pt x="282" y="276"/>
                  </a:lnTo>
                  <a:lnTo>
                    <a:pt x="287" y="270"/>
                  </a:lnTo>
                  <a:lnTo>
                    <a:pt x="289" y="269"/>
                  </a:lnTo>
                  <a:lnTo>
                    <a:pt x="289" y="267"/>
                  </a:lnTo>
                  <a:lnTo>
                    <a:pt x="289" y="267"/>
                  </a:lnTo>
                  <a:lnTo>
                    <a:pt x="285" y="263"/>
                  </a:lnTo>
                  <a:lnTo>
                    <a:pt x="280" y="263"/>
                  </a:lnTo>
                  <a:lnTo>
                    <a:pt x="274" y="267"/>
                  </a:lnTo>
                  <a:lnTo>
                    <a:pt x="271" y="269"/>
                  </a:lnTo>
                  <a:lnTo>
                    <a:pt x="261" y="278"/>
                  </a:lnTo>
                  <a:lnTo>
                    <a:pt x="252" y="283"/>
                  </a:lnTo>
                  <a:lnTo>
                    <a:pt x="252" y="283"/>
                  </a:lnTo>
                  <a:lnTo>
                    <a:pt x="248" y="283"/>
                  </a:lnTo>
                  <a:lnTo>
                    <a:pt x="247" y="282"/>
                  </a:lnTo>
                  <a:lnTo>
                    <a:pt x="239" y="276"/>
                  </a:lnTo>
                  <a:lnTo>
                    <a:pt x="232" y="272"/>
                  </a:lnTo>
                  <a:lnTo>
                    <a:pt x="230" y="270"/>
                  </a:lnTo>
                  <a:lnTo>
                    <a:pt x="226" y="272"/>
                  </a:lnTo>
                  <a:lnTo>
                    <a:pt x="226" y="272"/>
                  </a:lnTo>
                  <a:lnTo>
                    <a:pt x="224" y="274"/>
                  </a:lnTo>
                  <a:lnTo>
                    <a:pt x="222" y="278"/>
                  </a:lnTo>
                  <a:lnTo>
                    <a:pt x="222" y="282"/>
                  </a:lnTo>
                  <a:lnTo>
                    <a:pt x="224" y="287"/>
                  </a:lnTo>
                  <a:lnTo>
                    <a:pt x="224" y="291"/>
                  </a:lnTo>
                  <a:lnTo>
                    <a:pt x="224" y="291"/>
                  </a:lnTo>
                  <a:lnTo>
                    <a:pt x="221" y="296"/>
                  </a:lnTo>
                  <a:lnTo>
                    <a:pt x="217" y="298"/>
                  </a:lnTo>
                  <a:lnTo>
                    <a:pt x="209" y="298"/>
                  </a:lnTo>
                  <a:lnTo>
                    <a:pt x="204" y="296"/>
                  </a:lnTo>
                  <a:lnTo>
                    <a:pt x="193" y="291"/>
                  </a:lnTo>
                  <a:lnTo>
                    <a:pt x="189" y="289"/>
                  </a:lnTo>
                  <a:lnTo>
                    <a:pt x="189" y="289"/>
                  </a:lnTo>
                  <a:lnTo>
                    <a:pt x="174" y="298"/>
                  </a:lnTo>
                  <a:lnTo>
                    <a:pt x="152" y="309"/>
                  </a:lnTo>
                  <a:lnTo>
                    <a:pt x="128" y="319"/>
                  </a:lnTo>
                  <a:lnTo>
                    <a:pt x="117" y="321"/>
                  </a:lnTo>
                  <a:lnTo>
                    <a:pt x="108" y="321"/>
                  </a:lnTo>
                  <a:lnTo>
                    <a:pt x="108" y="321"/>
                  </a:lnTo>
                  <a:lnTo>
                    <a:pt x="102" y="321"/>
                  </a:lnTo>
                  <a:lnTo>
                    <a:pt x="96" y="319"/>
                  </a:lnTo>
                  <a:lnTo>
                    <a:pt x="91" y="313"/>
                  </a:lnTo>
                  <a:lnTo>
                    <a:pt x="89" y="308"/>
                  </a:lnTo>
                  <a:lnTo>
                    <a:pt x="87" y="304"/>
                  </a:lnTo>
                  <a:lnTo>
                    <a:pt x="87" y="304"/>
                  </a:lnTo>
                  <a:lnTo>
                    <a:pt x="70" y="298"/>
                  </a:lnTo>
                  <a:lnTo>
                    <a:pt x="70" y="298"/>
                  </a:lnTo>
                  <a:lnTo>
                    <a:pt x="56" y="298"/>
                  </a:lnTo>
                  <a:lnTo>
                    <a:pt x="33" y="298"/>
                  </a:lnTo>
                  <a:lnTo>
                    <a:pt x="11" y="296"/>
                  </a:lnTo>
                  <a:lnTo>
                    <a:pt x="4" y="296"/>
                  </a:lnTo>
                  <a:lnTo>
                    <a:pt x="0" y="295"/>
                  </a:lnTo>
                  <a:lnTo>
                    <a:pt x="0" y="295"/>
                  </a:lnTo>
                  <a:lnTo>
                    <a:pt x="2" y="293"/>
                  </a:lnTo>
                  <a:lnTo>
                    <a:pt x="4" y="291"/>
                  </a:lnTo>
                  <a:lnTo>
                    <a:pt x="13" y="285"/>
                  </a:lnTo>
                  <a:lnTo>
                    <a:pt x="28" y="278"/>
                  </a:lnTo>
                  <a:lnTo>
                    <a:pt x="28" y="278"/>
                  </a:lnTo>
                  <a:lnTo>
                    <a:pt x="30" y="276"/>
                  </a:lnTo>
                  <a:lnTo>
                    <a:pt x="30" y="274"/>
                  </a:lnTo>
                  <a:lnTo>
                    <a:pt x="30" y="267"/>
                  </a:lnTo>
                  <a:lnTo>
                    <a:pt x="32" y="261"/>
                  </a:lnTo>
                  <a:lnTo>
                    <a:pt x="33" y="258"/>
                  </a:lnTo>
                  <a:lnTo>
                    <a:pt x="37" y="256"/>
                  </a:lnTo>
                  <a:lnTo>
                    <a:pt x="37" y="256"/>
                  </a:lnTo>
                  <a:lnTo>
                    <a:pt x="41" y="254"/>
                  </a:lnTo>
                  <a:lnTo>
                    <a:pt x="44" y="254"/>
                  </a:lnTo>
                  <a:lnTo>
                    <a:pt x="56" y="258"/>
                  </a:lnTo>
                  <a:lnTo>
                    <a:pt x="67" y="265"/>
                  </a:lnTo>
                  <a:lnTo>
                    <a:pt x="80" y="274"/>
                  </a:lnTo>
                  <a:lnTo>
                    <a:pt x="93" y="282"/>
                  </a:lnTo>
                  <a:lnTo>
                    <a:pt x="106" y="287"/>
                  </a:lnTo>
                  <a:lnTo>
                    <a:pt x="111" y="289"/>
                  </a:lnTo>
                  <a:lnTo>
                    <a:pt x="115" y="289"/>
                  </a:lnTo>
                  <a:lnTo>
                    <a:pt x="119" y="289"/>
                  </a:lnTo>
                  <a:lnTo>
                    <a:pt x="122" y="285"/>
                  </a:lnTo>
                  <a:lnTo>
                    <a:pt x="122" y="285"/>
                  </a:lnTo>
                  <a:lnTo>
                    <a:pt x="120" y="285"/>
                  </a:lnTo>
                  <a:lnTo>
                    <a:pt x="119" y="285"/>
                  </a:lnTo>
                  <a:lnTo>
                    <a:pt x="119" y="285"/>
                  </a:lnTo>
                  <a:lnTo>
                    <a:pt x="109" y="280"/>
                  </a:lnTo>
                  <a:lnTo>
                    <a:pt x="95" y="272"/>
                  </a:lnTo>
                  <a:lnTo>
                    <a:pt x="80" y="261"/>
                  </a:lnTo>
                  <a:lnTo>
                    <a:pt x="76" y="256"/>
                  </a:lnTo>
                  <a:lnTo>
                    <a:pt x="76" y="252"/>
                  </a:lnTo>
                  <a:lnTo>
                    <a:pt x="76" y="252"/>
                  </a:lnTo>
                  <a:lnTo>
                    <a:pt x="80" y="250"/>
                  </a:lnTo>
                  <a:lnTo>
                    <a:pt x="85" y="250"/>
                  </a:lnTo>
                  <a:lnTo>
                    <a:pt x="100" y="256"/>
                  </a:lnTo>
                  <a:lnTo>
                    <a:pt x="113" y="263"/>
                  </a:lnTo>
                  <a:lnTo>
                    <a:pt x="119" y="263"/>
                  </a:lnTo>
                  <a:lnTo>
                    <a:pt x="122" y="263"/>
                  </a:lnTo>
                  <a:lnTo>
                    <a:pt x="122" y="263"/>
                  </a:lnTo>
                  <a:lnTo>
                    <a:pt x="117" y="258"/>
                  </a:lnTo>
                  <a:lnTo>
                    <a:pt x="108" y="252"/>
                  </a:lnTo>
                  <a:lnTo>
                    <a:pt x="108" y="252"/>
                  </a:lnTo>
                  <a:lnTo>
                    <a:pt x="95" y="246"/>
                  </a:lnTo>
                  <a:lnTo>
                    <a:pt x="78" y="235"/>
                  </a:lnTo>
                  <a:lnTo>
                    <a:pt x="70" y="228"/>
                  </a:lnTo>
                  <a:lnTo>
                    <a:pt x="67" y="220"/>
                  </a:lnTo>
                  <a:lnTo>
                    <a:pt x="67" y="219"/>
                  </a:lnTo>
                  <a:lnTo>
                    <a:pt x="67" y="215"/>
                  </a:lnTo>
                  <a:lnTo>
                    <a:pt x="69" y="211"/>
                  </a:lnTo>
                  <a:lnTo>
                    <a:pt x="72" y="207"/>
                  </a:lnTo>
                  <a:lnTo>
                    <a:pt x="72" y="207"/>
                  </a:lnTo>
                  <a:lnTo>
                    <a:pt x="76" y="207"/>
                  </a:lnTo>
                  <a:lnTo>
                    <a:pt x="80" y="207"/>
                  </a:lnTo>
                  <a:lnTo>
                    <a:pt x="91" y="209"/>
                  </a:lnTo>
                  <a:lnTo>
                    <a:pt x="106" y="217"/>
                  </a:lnTo>
                  <a:lnTo>
                    <a:pt x="122" y="224"/>
                  </a:lnTo>
                  <a:lnTo>
                    <a:pt x="139" y="232"/>
                  </a:lnTo>
                  <a:lnTo>
                    <a:pt x="152" y="241"/>
                  </a:lnTo>
                  <a:lnTo>
                    <a:pt x="161" y="248"/>
                  </a:lnTo>
                  <a:lnTo>
                    <a:pt x="163" y="252"/>
                  </a:lnTo>
                  <a:lnTo>
                    <a:pt x="163" y="254"/>
                  </a:lnTo>
                  <a:lnTo>
                    <a:pt x="163" y="254"/>
                  </a:lnTo>
                  <a:lnTo>
                    <a:pt x="165" y="259"/>
                  </a:lnTo>
                  <a:lnTo>
                    <a:pt x="167" y="261"/>
                  </a:lnTo>
                  <a:lnTo>
                    <a:pt x="171" y="261"/>
                  </a:lnTo>
                  <a:lnTo>
                    <a:pt x="178" y="259"/>
                  </a:lnTo>
                  <a:lnTo>
                    <a:pt x="189" y="252"/>
                  </a:lnTo>
                  <a:lnTo>
                    <a:pt x="202" y="248"/>
                  </a:lnTo>
                  <a:lnTo>
                    <a:pt x="202" y="248"/>
                  </a:lnTo>
                  <a:lnTo>
                    <a:pt x="206" y="246"/>
                  </a:lnTo>
                  <a:lnTo>
                    <a:pt x="208" y="246"/>
                  </a:lnTo>
                  <a:lnTo>
                    <a:pt x="209" y="245"/>
                  </a:lnTo>
                  <a:lnTo>
                    <a:pt x="209" y="245"/>
                  </a:lnTo>
                  <a:lnTo>
                    <a:pt x="206" y="243"/>
                  </a:lnTo>
                  <a:lnTo>
                    <a:pt x="200" y="243"/>
                  </a:lnTo>
                  <a:lnTo>
                    <a:pt x="185" y="245"/>
                  </a:lnTo>
                  <a:lnTo>
                    <a:pt x="178" y="245"/>
                  </a:lnTo>
                  <a:lnTo>
                    <a:pt x="172" y="243"/>
                  </a:lnTo>
                  <a:lnTo>
                    <a:pt x="169" y="239"/>
                  </a:lnTo>
                  <a:lnTo>
                    <a:pt x="167" y="233"/>
                  </a:lnTo>
                  <a:lnTo>
                    <a:pt x="167" y="233"/>
                  </a:lnTo>
                  <a:lnTo>
                    <a:pt x="167" y="232"/>
                  </a:lnTo>
                  <a:lnTo>
                    <a:pt x="169" y="230"/>
                  </a:lnTo>
                  <a:lnTo>
                    <a:pt x="176" y="228"/>
                  </a:lnTo>
                  <a:lnTo>
                    <a:pt x="198" y="228"/>
                  </a:lnTo>
                  <a:lnTo>
                    <a:pt x="208" y="226"/>
                  </a:lnTo>
                  <a:lnTo>
                    <a:pt x="217" y="224"/>
                  </a:lnTo>
                  <a:lnTo>
                    <a:pt x="222" y="222"/>
                  </a:lnTo>
                  <a:lnTo>
                    <a:pt x="224" y="219"/>
                  </a:lnTo>
                  <a:lnTo>
                    <a:pt x="224" y="217"/>
                  </a:lnTo>
                  <a:lnTo>
                    <a:pt x="224" y="217"/>
                  </a:lnTo>
                  <a:lnTo>
                    <a:pt x="222" y="215"/>
                  </a:lnTo>
                  <a:lnTo>
                    <a:pt x="219" y="217"/>
                  </a:lnTo>
                  <a:lnTo>
                    <a:pt x="213" y="219"/>
                  </a:lnTo>
                  <a:lnTo>
                    <a:pt x="213" y="219"/>
                  </a:lnTo>
                  <a:lnTo>
                    <a:pt x="202" y="222"/>
                  </a:lnTo>
                  <a:lnTo>
                    <a:pt x="189" y="222"/>
                  </a:lnTo>
                  <a:lnTo>
                    <a:pt x="165" y="222"/>
                  </a:lnTo>
                  <a:lnTo>
                    <a:pt x="165" y="222"/>
                  </a:lnTo>
                  <a:lnTo>
                    <a:pt x="146" y="219"/>
                  </a:lnTo>
                  <a:lnTo>
                    <a:pt x="135" y="213"/>
                  </a:lnTo>
                  <a:lnTo>
                    <a:pt x="124" y="207"/>
                  </a:lnTo>
                  <a:lnTo>
                    <a:pt x="117" y="200"/>
                  </a:lnTo>
                  <a:lnTo>
                    <a:pt x="111" y="193"/>
                  </a:lnTo>
                  <a:lnTo>
                    <a:pt x="109" y="189"/>
                  </a:lnTo>
                  <a:lnTo>
                    <a:pt x="111" y="185"/>
                  </a:lnTo>
                  <a:lnTo>
                    <a:pt x="113" y="181"/>
                  </a:lnTo>
                  <a:lnTo>
                    <a:pt x="117" y="176"/>
                  </a:lnTo>
                  <a:lnTo>
                    <a:pt x="117" y="176"/>
                  </a:lnTo>
                  <a:lnTo>
                    <a:pt x="124" y="176"/>
                  </a:lnTo>
                  <a:lnTo>
                    <a:pt x="135" y="178"/>
                  </a:lnTo>
                  <a:lnTo>
                    <a:pt x="169" y="187"/>
                  </a:lnTo>
                  <a:lnTo>
                    <a:pt x="202" y="196"/>
                  </a:lnTo>
                  <a:lnTo>
                    <a:pt x="215" y="198"/>
                  </a:lnTo>
                  <a:lnTo>
                    <a:pt x="221" y="198"/>
                  </a:lnTo>
                  <a:lnTo>
                    <a:pt x="221" y="198"/>
                  </a:lnTo>
                  <a:lnTo>
                    <a:pt x="221" y="196"/>
                  </a:lnTo>
                  <a:lnTo>
                    <a:pt x="221" y="194"/>
                  </a:lnTo>
                  <a:lnTo>
                    <a:pt x="211" y="193"/>
                  </a:lnTo>
                  <a:lnTo>
                    <a:pt x="189" y="189"/>
                  </a:lnTo>
                  <a:lnTo>
                    <a:pt x="189" y="189"/>
                  </a:lnTo>
                  <a:lnTo>
                    <a:pt x="174" y="185"/>
                  </a:lnTo>
                  <a:lnTo>
                    <a:pt x="152" y="176"/>
                  </a:lnTo>
                  <a:lnTo>
                    <a:pt x="141" y="169"/>
                  </a:lnTo>
                  <a:lnTo>
                    <a:pt x="130" y="163"/>
                  </a:lnTo>
                  <a:lnTo>
                    <a:pt x="124" y="156"/>
                  </a:lnTo>
                  <a:lnTo>
                    <a:pt x="120" y="148"/>
                  </a:lnTo>
                  <a:lnTo>
                    <a:pt x="120" y="148"/>
                  </a:lnTo>
                  <a:lnTo>
                    <a:pt x="120" y="144"/>
                  </a:lnTo>
                  <a:lnTo>
                    <a:pt x="120" y="141"/>
                  </a:lnTo>
                  <a:lnTo>
                    <a:pt x="124" y="137"/>
                  </a:lnTo>
                  <a:lnTo>
                    <a:pt x="128" y="135"/>
                  </a:lnTo>
                  <a:lnTo>
                    <a:pt x="137" y="135"/>
                  </a:lnTo>
                  <a:lnTo>
                    <a:pt x="150" y="137"/>
                  </a:lnTo>
                  <a:lnTo>
                    <a:pt x="161" y="141"/>
                  </a:lnTo>
                  <a:lnTo>
                    <a:pt x="174" y="144"/>
                  </a:lnTo>
                  <a:lnTo>
                    <a:pt x="182" y="150"/>
                  </a:lnTo>
                  <a:lnTo>
                    <a:pt x="187" y="154"/>
                  </a:lnTo>
                  <a:lnTo>
                    <a:pt x="187" y="154"/>
                  </a:lnTo>
                  <a:lnTo>
                    <a:pt x="191" y="156"/>
                  </a:lnTo>
                  <a:lnTo>
                    <a:pt x="193" y="157"/>
                  </a:lnTo>
                  <a:lnTo>
                    <a:pt x="195" y="156"/>
                  </a:lnTo>
                  <a:lnTo>
                    <a:pt x="195" y="156"/>
                  </a:lnTo>
                  <a:lnTo>
                    <a:pt x="195" y="154"/>
                  </a:lnTo>
                  <a:lnTo>
                    <a:pt x="193" y="152"/>
                  </a:lnTo>
                  <a:lnTo>
                    <a:pt x="189" y="146"/>
                  </a:lnTo>
                  <a:lnTo>
                    <a:pt x="172" y="137"/>
                  </a:lnTo>
                  <a:lnTo>
                    <a:pt x="156" y="130"/>
                  </a:lnTo>
                  <a:lnTo>
                    <a:pt x="148" y="126"/>
                  </a:lnTo>
                  <a:lnTo>
                    <a:pt x="145" y="120"/>
                  </a:lnTo>
                  <a:lnTo>
                    <a:pt x="145" y="120"/>
                  </a:lnTo>
                  <a:lnTo>
                    <a:pt x="145" y="120"/>
                  </a:lnTo>
                  <a:lnTo>
                    <a:pt x="146" y="118"/>
                  </a:lnTo>
                  <a:lnTo>
                    <a:pt x="150" y="117"/>
                  </a:lnTo>
                  <a:lnTo>
                    <a:pt x="165" y="118"/>
                  </a:lnTo>
                  <a:lnTo>
                    <a:pt x="191" y="126"/>
                  </a:lnTo>
                  <a:lnTo>
                    <a:pt x="191" y="126"/>
                  </a:lnTo>
                  <a:lnTo>
                    <a:pt x="191" y="126"/>
                  </a:lnTo>
                  <a:lnTo>
                    <a:pt x="189" y="124"/>
                  </a:lnTo>
                  <a:lnTo>
                    <a:pt x="182" y="117"/>
                  </a:lnTo>
                  <a:lnTo>
                    <a:pt x="182" y="117"/>
                  </a:lnTo>
                  <a:lnTo>
                    <a:pt x="178" y="115"/>
                  </a:lnTo>
                  <a:lnTo>
                    <a:pt x="174" y="115"/>
                  </a:lnTo>
                  <a:lnTo>
                    <a:pt x="165" y="115"/>
                  </a:lnTo>
                  <a:lnTo>
                    <a:pt x="158" y="113"/>
                  </a:lnTo>
                  <a:lnTo>
                    <a:pt x="158" y="111"/>
                  </a:lnTo>
                  <a:lnTo>
                    <a:pt x="159" y="107"/>
                  </a:lnTo>
                  <a:lnTo>
                    <a:pt x="159" y="107"/>
                  </a:lnTo>
                  <a:lnTo>
                    <a:pt x="165" y="102"/>
                  </a:lnTo>
                  <a:lnTo>
                    <a:pt x="171" y="100"/>
                  </a:lnTo>
                  <a:lnTo>
                    <a:pt x="178" y="98"/>
                  </a:lnTo>
                  <a:lnTo>
                    <a:pt x="187" y="98"/>
                  </a:lnTo>
                  <a:lnTo>
                    <a:pt x="204" y="102"/>
                  </a:lnTo>
                  <a:lnTo>
                    <a:pt x="221" y="109"/>
                  </a:lnTo>
                  <a:lnTo>
                    <a:pt x="237" y="118"/>
                  </a:lnTo>
                  <a:lnTo>
                    <a:pt x="248" y="130"/>
                  </a:lnTo>
                  <a:lnTo>
                    <a:pt x="258" y="139"/>
                  </a:lnTo>
                  <a:lnTo>
                    <a:pt x="260" y="143"/>
                  </a:lnTo>
                  <a:lnTo>
                    <a:pt x="260" y="146"/>
                  </a:lnTo>
                  <a:lnTo>
                    <a:pt x="260" y="146"/>
                  </a:lnTo>
                  <a:lnTo>
                    <a:pt x="254" y="159"/>
                  </a:lnTo>
                  <a:lnTo>
                    <a:pt x="254" y="161"/>
                  </a:lnTo>
                  <a:lnTo>
                    <a:pt x="256" y="161"/>
                  </a:lnTo>
                  <a:lnTo>
                    <a:pt x="260" y="156"/>
                  </a:lnTo>
                  <a:lnTo>
                    <a:pt x="265" y="143"/>
                  </a:lnTo>
                  <a:lnTo>
                    <a:pt x="265" y="143"/>
                  </a:lnTo>
                  <a:lnTo>
                    <a:pt x="267" y="141"/>
                  </a:lnTo>
                  <a:lnTo>
                    <a:pt x="269" y="141"/>
                  </a:lnTo>
                  <a:lnTo>
                    <a:pt x="271" y="146"/>
                  </a:lnTo>
                  <a:lnTo>
                    <a:pt x="271" y="146"/>
                  </a:lnTo>
                  <a:lnTo>
                    <a:pt x="274" y="150"/>
                  </a:lnTo>
                  <a:lnTo>
                    <a:pt x="278" y="154"/>
                  </a:lnTo>
                  <a:lnTo>
                    <a:pt x="278" y="156"/>
                  </a:lnTo>
                  <a:lnTo>
                    <a:pt x="276" y="157"/>
                  </a:lnTo>
                  <a:lnTo>
                    <a:pt x="267" y="169"/>
                  </a:lnTo>
                  <a:lnTo>
                    <a:pt x="267" y="169"/>
                  </a:lnTo>
                  <a:lnTo>
                    <a:pt x="274" y="163"/>
                  </a:lnTo>
                  <a:lnTo>
                    <a:pt x="284" y="159"/>
                  </a:lnTo>
                  <a:lnTo>
                    <a:pt x="284" y="159"/>
                  </a:lnTo>
                  <a:lnTo>
                    <a:pt x="284" y="170"/>
                  </a:lnTo>
                  <a:lnTo>
                    <a:pt x="284" y="178"/>
                  </a:lnTo>
                  <a:lnTo>
                    <a:pt x="284" y="178"/>
                  </a:lnTo>
                  <a:lnTo>
                    <a:pt x="287" y="176"/>
                  </a:lnTo>
                  <a:lnTo>
                    <a:pt x="287" y="172"/>
                  </a:lnTo>
                  <a:lnTo>
                    <a:pt x="291" y="157"/>
                  </a:lnTo>
                  <a:lnTo>
                    <a:pt x="293" y="148"/>
                  </a:lnTo>
                  <a:lnTo>
                    <a:pt x="297" y="143"/>
                  </a:lnTo>
                  <a:lnTo>
                    <a:pt x="300" y="137"/>
                  </a:lnTo>
                  <a:lnTo>
                    <a:pt x="304" y="137"/>
                  </a:lnTo>
                  <a:lnTo>
                    <a:pt x="308" y="137"/>
                  </a:lnTo>
                  <a:lnTo>
                    <a:pt x="308" y="137"/>
                  </a:lnTo>
                  <a:lnTo>
                    <a:pt x="315" y="139"/>
                  </a:lnTo>
                  <a:lnTo>
                    <a:pt x="319" y="141"/>
                  </a:lnTo>
                  <a:lnTo>
                    <a:pt x="321" y="144"/>
                  </a:lnTo>
                  <a:lnTo>
                    <a:pt x="323" y="148"/>
                  </a:lnTo>
                  <a:lnTo>
                    <a:pt x="324" y="157"/>
                  </a:lnTo>
                  <a:lnTo>
                    <a:pt x="321" y="169"/>
                  </a:lnTo>
                  <a:lnTo>
                    <a:pt x="313" y="189"/>
                  </a:lnTo>
                  <a:lnTo>
                    <a:pt x="311" y="196"/>
                  </a:lnTo>
                  <a:lnTo>
                    <a:pt x="311" y="200"/>
                  </a:lnTo>
                  <a:lnTo>
                    <a:pt x="313" y="202"/>
                  </a:lnTo>
                  <a:lnTo>
                    <a:pt x="313" y="202"/>
                  </a:lnTo>
                  <a:lnTo>
                    <a:pt x="317" y="196"/>
                  </a:lnTo>
                  <a:lnTo>
                    <a:pt x="324" y="181"/>
                  </a:lnTo>
                  <a:lnTo>
                    <a:pt x="334" y="159"/>
                  </a:lnTo>
                  <a:lnTo>
                    <a:pt x="334" y="159"/>
                  </a:lnTo>
                  <a:lnTo>
                    <a:pt x="337" y="163"/>
                  </a:lnTo>
                  <a:lnTo>
                    <a:pt x="341" y="167"/>
                  </a:lnTo>
                  <a:lnTo>
                    <a:pt x="345" y="176"/>
                  </a:lnTo>
                  <a:lnTo>
                    <a:pt x="345" y="176"/>
                  </a:lnTo>
                  <a:lnTo>
                    <a:pt x="347" y="176"/>
                  </a:lnTo>
                  <a:lnTo>
                    <a:pt x="350" y="178"/>
                  </a:lnTo>
                  <a:lnTo>
                    <a:pt x="352" y="180"/>
                  </a:lnTo>
                  <a:lnTo>
                    <a:pt x="352" y="183"/>
                  </a:lnTo>
                  <a:lnTo>
                    <a:pt x="350" y="187"/>
                  </a:lnTo>
                  <a:lnTo>
                    <a:pt x="348" y="191"/>
                  </a:lnTo>
                  <a:lnTo>
                    <a:pt x="348" y="191"/>
                  </a:lnTo>
                  <a:lnTo>
                    <a:pt x="343" y="196"/>
                  </a:lnTo>
                  <a:lnTo>
                    <a:pt x="347" y="193"/>
                  </a:lnTo>
                  <a:lnTo>
                    <a:pt x="361" y="178"/>
                  </a:lnTo>
                  <a:lnTo>
                    <a:pt x="361" y="178"/>
                  </a:lnTo>
                  <a:lnTo>
                    <a:pt x="363" y="176"/>
                  </a:lnTo>
                  <a:lnTo>
                    <a:pt x="363" y="174"/>
                  </a:lnTo>
                  <a:lnTo>
                    <a:pt x="360" y="165"/>
                  </a:lnTo>
                  <a:lnTo>
                    <a:pt x="347" y="150"/>
                  </a:lnTo>
                  <a:lnTo>
                    <a:pt x="347" y="150"/>
                  </a:lnTo>
                  <a:lnTo>
                    <a:pt x="343" y="144"/>
                  </a:lnTo>
                  <a:lnTo>
                    <a:pt x="343" y="139"/>
                  </a:lnTo>
                  <a:lnTo>
                    <a:pt x="345" y="137"/>
                  </a:lnTo>
                  <a:lnTo>
                    <a:pt x="347" y="135"/>
                  </a:lnTo>
                  <a:lnTo>
                    <a:pt x="354" y="133"/>
                  </a:lnTo>
                  <a:lnTo>
                    <a:pt x="358" y="131"/>
                  </a:lnTo>
                  <a:lnTo>
                    <a:pt x="358" y="128"/>
                  </a:lnTo>
                  <a:lnTo>
                    <a:pt x="358" y="128"/>
                  </a:lnTo>
                  <a:lnTo>
                    <a:pt x="356" y="126"/>
                  </a:lnTo>
                  <a:lnTo>
                    <a:pt x="352" y="128"/>
                  </a:lnTo>
                  <a:lnTo>
                    <a:pt x="343" y="131"/>
                  </a:lnTo>
                  <a:lnTo>
                    <a:pt x="343" y="131"/>
                  </a:lnTo>
                  <a:lnTo>
                    <a:pt x="336" y="131"/>
                  </a:lnTo>
                  <a:lnTo>
                    <a:pt x="328" y="130"/>
                  </a:lnTo>
                  <a:lnTo>
                    <a:pt x="304" y="117"/>
                  </a:lnTo>
                  <a:lnTo>
                    <a:pt x="304" y="117"/>
                  </a:lnTo>
                  <a:lnTo>
                    <a:pt x="272" y="102"/>
                  </a:lnTo>
                  <a:lnTo>
                    <a:pt x="260" y="93"/>
                  </a:lnTo>
                  <a:lnTo>
                    <a:pt x="256" y="91"/>
                  </a:lnTo>
                  <a:lnTo>
                    <a:pt x="256" y="89"/>
                  </a:lnTo>
                  <a:lnTo>
                    <a:pt x="258" y="89"/>
                  </a:lnTo>
                  <a:lnTo>
                    <a:pt x="258" y="89"/>
                  </a:lnTo>
                  <a:lnTo>
                    <a:pt x="291" y="85"/>
                  </a:lnTo>
                  <a:lnTo>
                    <a:pt x="332" y="83"/>
                  </a:lnTo>
                  <a:lnTo>
                    <a:pt x="356" y="80"/>
                  </a:lnTo>
                  <a:lnTo>
                    <a:pt x="356" y="80"/>
                  </a:lnTo>
                  <a:lnTo>
                    <a:pt x="352" y="80"/>
                  </a:lnTo>
                  <a:lnTo>
                    <a:pt x="336" y="78"/>
                  </a:lnTo>
                  <a:lnTo>
                    <a:pt x="336" y="78"/>
                  </a:lnTo>
                  <a:lnTo>
                    <a:pt x="330" y="76"/>
                  </a:lnTo>
                  <a:lnTo>
                    <a:pt x="328" y="74"/>
                  </a:lnTo>
                  <a:lnTo>
                    <a:pt x="328" y="72"/>
                  </a:lnTo>
                  <a:lnTo>
                    <a:pt x="332" y="70"/>
                  </a:lnTo>
                  <a:lnTo>
                    <a:pt x="339" y="67"/>
                  </a:lnTo>
                  <a:lnTo>
                    <a:pt x="343" y="63"/>
                  </a:lnTo>
                  <a:lnTo>
                    <a:pt x="343" y="63"/>
                  </a:lnTo>
                  <a:lnTo>
                    <a:pt x="339" y="63"/>
                  </a:lnTo>
                  <a:lnTo>
                    <a:pt x="336" y="65"/>
                  </a:lnTo>
                  <a:lnTo>
                    <a:pt x="328" y="68"/>
                  </a:lnTo>
                  <a:lnTo>
                    <a:pt x="319" y="70"/>
                  </a:lnTo>
                  <a:lnTo>
                    <a:pt x="313" y="72"/>
                  </a:lnTo>
                  <a:lnTo>
                    <a:pt x="308" y="70"/>
                  </a:lnTo>
                  <a:lnTo>
                    <a:pt x="308" y="70"/>
                  </a:lnTo>
                  <a:lnTo>
                    <a:pt x="304" y="68"/>
                  </a:lnTo>
                  <a:lnTo>
                    <a:pt x="304" y="67"/>
                  </a:lnTo>
                  <a:lnTo>
                    <a:pt x="308" y="61"/>
                  </a:lnTo>
                  <a:lnTo>
                    <a:pt x="308" y="61"/>
                  </a:lnTo>
                  <a:lnTo>
                    <a:pt x="313" y="54"/>
                  </a:lnTo>
                  <a:lnTo>
                    <a:pt x="313" y="52"/>
                  </a:lnTo>
                  <a:lnTo>
                    <a:pt x="313" y="52"/>
                  </a:lnTo>
                  <a:lnTo>
                    <a:pt x="308" y="52"/>
                  </a:lnTo>
                  <a:lnTo>
                    <a:pt x="300" y="54"/>
                  </a:lnTo>
                  <a:lnTo>
                    <a:pt x="280" y="61"/>
                  </a:lnTo>
                  <a:lnTo>
                    <a:pt x="265" y="68"/>
                  </a:lnTo>
                  <a:lnTo>
                    <a:pt x="265" y="68"/>
                  </a:lnTo>
                  <a:lnTo>
                    <a:pt x="261" y="68"/>
                  </a:lnTo>
                  <a:lnTo>
                    <a:pt x="256" y="68"/>
                  </a:lnTo>
                  <a:lnTo>
                    <a:pt x="243" y="65"/>
                  </a:lnTo>
                  <a:lnTo>
                    <a:pt x="230" y="59"/>
                  </a:lnTo>
                  <a:lnTo>
                    <a:pt x="226" y="55"/>
                  </a:lnTo>
                  <a:lnTo>
                    <a:pt x="224" y="52"/>
                  </a:lnTo>
                  <a:lnTo>
                    <a:pt x="224" y="52"/>
                  </a:lnTo>
                  <a:lnTo>
                    <a:pt x="228" y="52"/>
                  </a:lnTo>
                  <a:lnTo>
                    <a:pt x="237" y="52"/>
                  </a:lnTo>
                  <a:lnTo>
                    <a:pt x="247" y="50"/>
                  </a:lnTo>
                  <a:lnTo>
                    <a:pt x="250" y="46"/>
                  </a:lnTo>
                  <a:lnTo>
                    <a:pt x="252" y="42"/>
                  </a:lnTo>
                  <a:lnTo>
                    <a:pt x="252" y="42"/>
                  </a:lnTo>
                  <a:lnTo>
                    <a:pt x="250" y="41"/>
                  </a:lnTo>
                  <a:lnTo>
                    <a:pt x="248" y="39"/>
                  </a:lnTo>
                  <a:lnTo>
                    <a:pt x="241" y="37"/>
                  </a:lnTo>
                  <a:lnTo>
                    <a:pt x="235" y="33"/>
                  </a:lnTo>
                  <a:lnTo>
                    <a:pt x="234" y="31"/>
                  </a:lnTo>
                  <a:lnTo>
                    <a:pt x="234" y="29"/>
                  </a:lnTo>
                  <a:lnTo>
                    <a:pt x="234" y="29"/>
                  </a:lnTo>
                  <a:lnTo>
                    <a:pt x="235" y="28"/>
                  </a:lnTo>
                  <a:lnTo>
                    <a:pt x="239" y="28"/>
                  </a:lnTo>
                  <a:lnTo>
                    <a:pt x="245" y="29"/>
                  </a:lnTo>
                  <a:lnTo>
                    <a:pt x="254" y="35"/>
                  </a:lnTo>
                  <a:lnTo>
                    <a:pt x="254" y="35"/>
                  </a:lnTo>
                  <a:lnTo>
                    <a:pt x="254" y="29"/>
                  </a:lnTo>
                  <a:lnTo>
                    <a:pt x="258" y="28"/>
                  </a:lnTo>
                  <a:lnTo>
                    <a:pt x="261" y="28"/>
                  </a:lnTo>
                  <a:lnTo>
                    <a:pt x="265" y="28"/>
                  </a:lnTo>
                  <a:lnTo>
                    <a:pt x="280" y="31"/>
                  </a:lnTo>
                  <a:lnTo>
                    <a:pt x="280" y="31"/>
                  </a:lnTo>
                  <a:lnTo>
                    <a:pt x="276" y="28"/>
                  </a:lnTo>
                  <a:lnTo>
                    <a:pt x="271" y="26"/>
                  </a:lnTo>
                  <a:lnTo>
                    <a:pt x="265" y="20"/>
                  </a:lnTo>
                  <a:lnTo>
                    <a:pt x="265" y="20"/>
                  </a:lnTo>
                  <a:lnTo>
                    <a:pt x="267" y="18"/>
                  </a:lnTo>
                  <a:lnTo>
                    <a:pt x="272" y="18"/>
                  </a:lnTo>
                  <a:lnTo>
                    <a:pt x="284" y="24"/>
                  </a:lnTo>
                  <a:lnTo>
                    <a:pt x="304" y="33"/>
                  </a:lnTo>
                  <a:lnTo>
                    <a:pt x="304" y="33"/>
                  </a:lnTo>
                  <a:lnTo>
                    <a:pt x="310" y="33"/>
                  </a:lnTo>
                  <a:lnTo>
                    <a:pt x="313" y="33"/>
                  </a:lnTo>
                  <a:lnTo>
                    <a:pt x="319" y="28"/>
                  </a:lnTo>
                  <a:lnTo>
                    <a:pt x="323" y="26"/>
                  </a:lnTo>
                  <a:lnTo>
                    <a:pt x="326" y="26"/>
                  </a:lnTo>
                  <a:lnTo>
                    <a:pt x="332" y="26"/>
                  </a:lnTo>
                  <a:lnTo>
                    <a:pt x="339" y="28"/>
                  </a:lnTo>
                  <a:lnTo>
                    <a:pt x="339" y="28"/>
                  </a:lnTo>
                  <a:lnTo>
                    <a:pt x="343" y="31"/>
                  </a:lnTo>
                  <a:lnTo>
                    <a:pt x="345" y="33"/>
                  </a:lnTo>
                  <a:lnTo>
                    <a:pt x="347" y="31"/>
                  </a:lnTo>
                  <a:lnTo>
                    <a:pt x="347" y="31"/>
                  </a:lnTo>
                  <a:lnTo>
                    <a:pt x="348" y="29"/>
                  </a:lnTo>
                  <a:lnTo>
                    <a:pt x="348" y="28"/>
                  </a:lnTo>
                  <a:lnTo>
                    <a:pt x="348" y="26"/>
                  </a:lnTo>
                  <a:lnTo>
                    <a:pt x="345" y="22"/>
                  </a:lnTo>
                  <a:lnTo>
                    <a:pt x="345" y="20"/>
                  </a:lnTo>
                  <a:lnTo>
                    <a:pt x="345" y="20"/>
                  </a:lnTo>
                  <a:lnTo>
                    <a:pt x="345" y="20"/>
                  </a:lnTo>
                  <a:lnTo>
                    <a:pt x="350" y="18"/>
                  </a:lnTo>
                  <a:lnTo>
                    <a:pt x="354" y="20"/>
                  </a:lnTo>
                  <a:lnTo>
                    <a:pt x="358" y="22"/>
                  </a:lnTo>
                  <a:lnTo>
                    <a:pt x="360" y="26"/>
                  </a:lnTo>
                  <a:lnTo>
                    <a:pt x="369" y="41"/>
                  </a:lnTo>
                  <a:lnTo>
                    <a:pt x="376" y="48"/>
                  </a:lnTo>
                  <a:lnTo>
                    <a:pt x="387" y="57"/>
                  </a:lnTo>
                  <a:lnTo>
                    <a:pt x="387" y="57"/>
                  </a:lnTo>
                  <a:lnTo>
                    <a:pt x="387" y="59"/>
                  </a:lnTo>
                  <a:lnTo>
                    <a:pt x="387" y="61"/>
                  </a:lnTo>
                  <a:lnTo>
                    <a:pt x="386" y="67"/>
                  </a:lnTo>
                  <a:lnTo>
                    <a:pt x="382" y="72"/>
                  </a:lnTo>
                  <a:lnTo>
                    <a:pt x="382" y="74"/>
                  </a:lnTo>
                  <a:lnTo>
                    <a:pt x="382" y="76"/>
                  </a:lnTo>
                  <a:lnTo>
                    <a:pt x="382" y="76"/>
                  </a:lnTo>
                  <a:lnTo>
                    <a:pt x="384" y="78"/>
                  </a:lnTo>
                  <a:lnTo>
                    <a:pt x="387" y="78"/>
                  </a:lnTo>
                  <a:lnTo>
                    <a:pt x="395" y="76"/>
                  </a:lnTo>
                  <a:lnTo>
                    <a:pt x="406" y="70"/>
                  </a:lnTo>
                  <a:lnTo>
                    <a:pt x="406" y="70"/>
                  </a:lnTo>
                  <a:lnTo>
                    <a:pt x="415" y="74"/>
                  </a:lnTo>
                  <a:lnTo>
                    <a:pt x="425" y="80"/>
                  </a:lnTo>
                  <a:lnTo>
                    <a:pt x="430" y="85"/>
                  </a:lnTo>
                  <a:lnTo>
                    <a:pt x="430" y="87"/>
                  </a:lnTo>
                  <a:lnTo>
                    <a:pt x="428" y="91"/>
                  </a:lnTo>
                  <a:lnTo>
                    <a:pt x="428" y="91"/>
                  </a:lnTo>
                  <a:lnTo>
                    <a:pt x="425" y="93"/>
                  </a:lnTo>
                  <a:lnTo>
                    <a:pt x="423" y="94"/>
                  </a:lnTo>
                  <a:lnTo>
                    <a:pt x="423" y="94"/>
                  </a:lnTo>
                  <a:lnTo>
                    <a:pt x="423" y="94"/>
                  </a:lnTo>
                  <a:lnTo>
                    <a:pt x="443" y="94"/>
                  </a:lnTo>
                  <a:lnTo>
                    <a:pt x="454" y="96"/>
                  </a:lnTo>
                  <a:lnTo>
                    <a:pt x="458" y="98"/>
                  </a:lnTo>
                  <a:lnTo>
                    <a:pt x="462" y="100"/>
                  </a:lnTo>
                  <a:lnTo>
                    <a:pt x="462" y="100"/>
                  </a:lnTo>
                  <a:lnTo>
                    <a:pt x="465" y="105"/>
                  </a:lnTo>
                  <a:lnTo>
                    <a:pt x="467" y="111"/>
                  </a:lnTo>
                  <a:lnTo>
                    <a:pt x="471" y="126"/>
                  </a:lnTo>
                  <a:lnTo>
                    <a:pt x="473" y="139"/>
                  </a:lnTo>
                  <a:lnTo>
                    <a:pt x="475" y="144"/>
                  </a:lnTo>
                  <a:lnTo>
                    <a:pt x="475" y="146"/>
                  </a:lnTo>
                  <a:lnTo>
                    <a:pt x="475" y="146"/>
                  </a:lnTo>
                  <a:lnTo>
                    <a:pt x="478" y="148"/>
                  </a:lnTo>
                  <a:lnTo>
                    <a:pt x="480" y="146"/>
                  </a:lnTo>
                  <a:lnTo>
                    <a:pt x="484" y="143"/>
                  </a:lnTo>
                  <a:lnTo>
                    <a:pt x="484" y="143"/>
                  </a:lnTo>
                  <a:lnTo>
                    <a:pt x="484" y="139"/>
                  </a:lnTo>
                  <a:lnTo>
                    <a:pt x="482" y="135"/>
                  </a:lnTo>
                  <a:lnTo>
                    <a:pt x="480" y="130"/>
                  </a:lnTo>
                  <a:lnTo>
                    <a:pt x="480" y="130"/>
                  </a:lnTo>
                  <a:lnTo>
                    <a:pt x="488" y="124"/>
                  </a:lnTo>
                  <a:lnTo>
                    <a:pt x="493" y="124"/>
                  </a:lnTo>
                  <a:lnTo>
                    <a:pt x="495" y="128"/>
                  </a:lnTo>
                  <a:lnTo>
                    <a:pt x="497" y="131"/>
                  </a:lnTo>
                  <a:lnTo>
                    <a:pt x="499" y="141"/>
                  </a:lnTo>
                  <a:lnTo>
                    <a:pt x="499" y="146"/>
                  </a:lnTo>
                  <a:lnTo>
                    <a:pt x="499" y="146"/>
                  </a:lnTo>
                  <a:lnTo>
                    <a:pt x="502" y="148"/>
                  </a:lnTo>
                  <a:lnTo>
                    <a:pt x="508" y="148"/>
                  </a:lnTo>
                  <a:lnTo>
                    <a:pt x="517" y="146"/>
                  </a:lnTo>
                  <a:lnTo>
                    <a:pt x="521" y="146"/>
                  </a:lnTo>
                  <a:lnTo>
                    <a:pt x="525" y="146"/>
                  </a:lnTo>
                  <a:lnTo>
                    <a:pt x="528" y="148"/>
                  </a:lnTo>
                  <a:lnTo>
                    <a:pt x="532" y="154"/>
                  </a:lnTo>
                  <a:lnTo>
                    <a:pt x="532" y="154"/>
                  </a:lnTo>
                  <a:lnTo>
                    <a:pt x="532" y="154"/>
                  </a:lnTo>
                  <a:lnTo>
                    <a:pt x="532" y="156"/>
                  </a:lnTo>
                  <a:lnTo>
                    <a:pt x="532" y="157"/>
                  </a:lnTo>
                  <a:lnTo>
                    <a:pt x="528" y="157"/>
                  </a:lnTo>
                  <a:lnTo>
                    <a:pt x="517" y="157"/>
                  </a:lnTo>
                  <a:lnTo>
                    <a:pt x="517" y="157"/>
                  </a:lnTo>
                  <a:lnTo>
                    <a:pt x="510" y="159"/>
                  </a:lnTo>
                  <a:lnTo>
                    <a:pt x="502" y="161"/>
                  </a:lnTo>
                  <a:lnTo>
                    <a:pt x="502" y="161"/>
                  </a:lnTo>
                  <a:lnTo>
                    <a:pt x="499" y="161"/>
                  </a:lnTo>
                  <a:lnTo>
                    <a:pt x="504" y="161"/>
                  </a:lnTo>
                  <a:lnTo>
                    <a:pt x="513" y="163"/>
                  </a:lnTo>
                  <a:lnTo>
                    <a:pt x="523" y="165"/>
                  </a:lnTo>
                  <a:lnTo>
                    <a:pt x="523" y="165"/>
                  </a:lnTo>
                  <a:lnTo>
                    <a:pt x="523" y="165"/>
                  </a:lnTo>
                  <a:lnTo>
                    <a:pt x="517" y="169"/>
                  </a:lnTo>
                  <a:lnTo>
                    <a:pt x="513" y="172"/>
                  </a:lnTo>
                  <a:lnTo>
                    <a:pt x="513" y="172"/>
                  </a:lnTo>
                  <a:lnTo>
                    <a:pt x="517" y="172"/>
                  </a:lnTo>
                  <a:lnTo>
                    <a:pt x="523" y="172"/>
                  </a:lnTo>
                  <a:lnTo>
                    <a:pt x="534" y="170"/>
                  </a:lnTo>
                  <a:lnTo>
                    <a:pt x="534" y="170"/>
                  </a:lnTo>
                  <a:lnTo>
                    <a:pt x="536" y="172"/>
                  </a:lnTo>
                  <a:lnTo>
                    <a:pt x="536" y="174"/>
                  </a:lnTo>
                  <a:lnTo>
                    <a:pt x="534" y="180"/>
                  </a:lnTo>
                  <a:lnTo>
                    <a:pt x="534" y="185"/>
                  </a:lnTo>
                  <a:lnTo>
                    <a:pt x="534" y="189"/>
                  </a:lnTo>
                  <a:lnTo>
                    <a:pt x="534" y="189"/>
                  </a:lnTo>
                  <a:lnTo>
                    <a:pt x="534" y="189"/>
                  </a:lnTo>
                  <a:lnTo>
                    <a:pt x="538" y="191"/>
                  </a:lnTo>
                  <a:lnTo>
                    <a:pt x="539" y="193"/>
                  </a:lnTo>
                  <a:lnTo>
                    <a:pt x="539" y="193"/>
                  </a:lnTo>
                  <a:lnTo>
                    <a:pt x="539" y="193"/>
                  </a:lnTo>
                  <a:lnTo>
                    <a:pt x="538" y="198"/>
                  </a:lnTo>
                  <a:lnTo>
                    <a:pt x="532" y="202"/>
                  </a:lnTo>
                  <a:lnTo>
                    <a:pt x="521" y="206"/>
                  </a:lnTo>
                  <a:lnTo>
                    <a:pt x="512" y="211"/>
                  </a:lnTo>
                  <a:lnTo>
                    <a:pt x="508" y="215"/>
                  </a:lnTo>
                  <a:lnTo>
                    <a:pt x="506" y="220"/>
                  </a:lnTo>
                  <a:lnTo>
                    <a:pt x="506" y="220"/>
                  </a:lnTo>
                  <a:lnTo>
                    <a:pt x="508" y="222"/>
                  </a:lnTo>
                  <a:lnTo>
                    <a:pt x="512" y="224"/>
                  </a:lnTo>
                  <a:lnTo>
                    <a:pt x="521" y="224"/>
                  </a:lnTo>
                  <a:lnTo>
                    <a:pt x="528" y="226"/>
                  </a:lnTo>
                  <a:lnTo>
                    <a:pt x="530" y="226"/>
                  </a:lnTo>
                  <a:lnTo>
                    <a:pt x="530" y="228"/>
                  </a:lnTo>
                  <a:lnTo>
                    <a:pt x="530" y="228"/>
                  </a:lnTo>
                  <a:lnTo>
                    <a:pt x="525" y="235"/>
                  </a:lnTo>
                  <a:lnTo>
                    <a:pt x="519" y="239"/>
                  </a:lnTo>
                  <a:lnTo>
                    <a:pt x="512" y="243"/>
                  </a:lnTo>
                  <a:lnTo>
                    <a:pt x="508" y="243"/>
                  </a:lnTo>
                  <a:lnTo>
                    <a:pt x="502" y="241"/>
                  </a:lnTo>
                  <a:lnTo>
                    <a:pt x="497" y="239"/>
                  </a:lnTo>
                  <a:lnTo>
                    <a:pt x="488" y="232"/>
                  </a:lnTo>
                  <a:lnTo>
                    <a:pt x="478" y="224"/>
                  </a:lnTo>
                  <a:lnTo>
                    <a:pt x="471" y="217"/>
                  </a:lnTo>
                  <a:lnTo>
                    <a:pt x="467" y="215"/>
                  </a:lnTo>
                  <a:lnTo>
                    <a:pt x="463" y="215"/>
                  </a:lnTo>
                  <a:lnTo>
                    <a:pt x="460" y="217"/>
                  </a:lnTo>
                  <a:lnTo>
                    <a:pt x="458" y="219"/>
                  </a:lnTo>
                  <a:lnTo>
                    <a:pt x="458" y="219"/>
                  </a:lnTo>
                  <a:lnTo>
                    <a:pt x="463" y="222"/>
                  </a:lnTo>
                  <a:lnTo>
                    <a:pt x="471" y="226"/>
                  </a:lnTo>
                  <a:lnTo>
                    <a:pt x="471" y="226"/>
                  </a:lnTo>
                  <a:lnTo>
                    <a:pt x="478" y="239"/>
                  </a:lnTo>
                  <a:lnTo>
                    <a:pt x="484" y="246"/>
                  </a:lnTo>
                  <a:lnTo>
                    <a:pt x="491" y="250"/>
                  </a:lnTo>
                  <a:lnTo>
                    <a:pt x="499" y="252"/>
                  </a:lnTo>
                  <a:lnTo>
                    <a:pt x="510" y="252"/>
                  </a:lnTo>
                  <a:lnTo>
                    <a:pt x="515" y="254"/>
                  </a:lnTo>
                  <a:lnTo>
                    <a:pt x="519" y="258"/>
                  </a:lnTo>
                  <a:lnTo>
                    <a:pt x="519" y="258"/>
                  </a:lnTo>
                  <a:lnTo>
                    <a:pt x="521" y="259"/>
                  </a:lnTo>
                  <a:lnTo>
                    <a:pt x="519" y="263"/>
                  </a:lnTo>
                  <a:lnTo>
                    <a:pt x="513" y="269"/>
                  </a:lnTo>
                  <a:lnTo>
                    <a:pt x="508" y="274"/>
                  </a:lnTo>
                  <a:lnTo>
                    <a:pt x="506" y="276"/>
                  </a:lnTo>
                  <a:lnTo>
                    <a:pt x="506" y="278"/>
                  </a:lnTo>
                  <a:lnTo>
                    <a:pt x="506" y="278"/>
                  </a:lnTo>
                  <a:lnTo>
                    <a:pt x="510" y="278"/>
                  </a:lnTo>
                  <a:lnTo>
                    <a:pt x="513" y="276"/>
                  </a:lnTo>
                  <a:lnTo>
                    <a:pt x="525" y="269"/>
                  </a:lnTo>
                  <a:lnTo>
                    <a:pt x="528" y="267"/>
                  </a:lnTo>
                  <a:lnTo>
                    <a:pt x="534" y="267"/>
                  </a:lnTo>
                  <a:lnTo>
                    <a:pt x="536" y="270"/>
                  </a:lnTo>
                  <a:lnTo>
                    <a:pt x="538" y="280"/>
                  </a:lnTo>
                  <a:lnTo>
                    <a:pt x="538" y="280"/>
                  </a:lnTo>
                  <a:lnTo>
                    <a:pt x="536" y="287"/>
                  </a:lnTo>
                  <a:lnTo>
                    <a:pt x="530" y="293"/>
                  </a:lnTo>
                  <a:lnTo>
                    <a:pt x="517" y="304"/>
                  </a:lnTo>
                  <a:lnTo>
                    <a:pt x="517" y="304"/>
                  </a:lnTo>
                  <a:lnTo>
                    <a:pt x="508" y="311"/>
                  </a:lnTo>
                  <a:lnTo>
                    <a:pt x="508" y="311"/>
                  </a:lnTo>
                  <a:lnTo>
                    <a:pt x="510" y="311"/>
                  </a:lnTo>
                  <a:lnTo>
                    <a:pt x="513" y="311"/>
                  </a:lnTo>
                  <a:lnTo>
                    <a:pt x="523" y="306"/>
                  </a:lnTo>
                  <a:lnTo>
                    <a:pt x="532" y="300"/>
                  </a:lnTo>
                  <a:lnTo>
                    <a:pt x="536" y="300"/>
                  </a:lnTo>
                  <a:lnTo>
                    <a:pt x="539" y="300"/>
                  </a:lnTo>
                  <a:lnTo>
                    <a:pt x="539" y="300"/>
                  </a:lnTo>
                  <a:lnTo>
                    <a:pt x="547" y="306"/>
                  </a:lnTo>
                  <a:lnTo>
                    <a:pt x="551" y="313"/>
                  </a:lnTo>
                  <a:lnTo>
                    <a:pt x="554" y="322"/>
                  </a:lnTo>
                  <a:lnTo>
                    <a:pt x="556" y="334"/>
                  </a:lnTo>
                  <a:lnTo>
                    <a:pt x="558" y="354"/>
                  </a:lnTo>
                  <a:lnTo>
                    <a:pt x="560" y="363"/>
                  </a:lnTo>
                  <a:lnTo>
                    <a:pt x="565" y="372"/>
                  </a:lnTo>
                  <a:lnTo>
                    <a:pt x="565" y="372"/>
                  </a:lnTo>
                  <a:lnTo>
                    <a:pt x="567" y="376"/>
                  </a:lnTo>
                  <a:lnTo>
                    <a:pt x="569" y="382"/>
                  </a:lnTo>
                  <a:lnTo>
                    <a:pt x="569" y="385"/>
                  </a:lnTo>
                  <a:lnTo>
                    <a:pt x="569" y="389"/>
                  </a:lnTo>
                  <a:lnTo>
                    <a:pt x="569" y="389"/>
                  </a:lnTo>
                  <a:lnTo>
                    <a:pt x="571" y="389"/>
                  </a:lnTo>
                  <a:lnTo>
                    <a:pt x="573" y="389"/>
                  </a:lnTo>
                  <a:lnTo>
                    <a:pt x="575" y="382"/>
                  </a:lnTo>
                  <a:lnTo>
                    <a:pt x="573" y="372"/>
                  </a:lnTo>
                  <a:lnTo>
                    <a:pt x="573" y="367"/>
                  </a:lnTo>
                  <a:lnTo>
                    <a:pt x="573" y="367"/>
                  </a:lnTo>
                  <a:lnTo>
                    <a:pt x="569" y="363"/>
                  </a:lnTo>
                  <a:lnTo>
                    <a:pt x="569" y="359"/>
                  </a:lnTo>
                  <a:lnTo>
                    <a:pt x="571" y="354"/>
                  </a:lnTo>
                  <a:lnTo>
                    <a:pt x="573" y="346"/>
                  </a:lnTo>
                  <a:lnTo>
                    <a:pt x="575" y="339"/>
                  </a:lnTo>
                  <a:lnTo>
                    <a:pt x="575" y="339"/>
                  </a:lnTo>
                  <a:lnTo>
                    <a:pt x="571" y="322"/>
                  </a:lnTo>
                  <a:lnTo>
                    <a:pt x="569" y="313"/>
                  </a:lnTo>
                  <a:lnTo>
                    <a:pt x="569" y="309"/>
                  </a:lnTo>
                  <a:lnTo>
                    <a:pt x="571" y="308"/>
                  </a:lnTo>
                  <a:lnTo>
                    <a:pt x="571" y="308"/>
                  </a:lnTo>
                  <a:lnTo>
                    <a:pt x="575" y="308"/>
                  </a:lnTo>
                  <a:lnTo>
                    <a:pt x="578" y="311"/>
                  </a:lnTo>
                  <a:lnTo>
                    <a:pt x="586" y="324"/>
                  </a:lnTo>
                  <a:lnTo>
                    <a:pt x="595" y="337"/>
                  </a:lnTo>
                  <a:lnTo>
                    <a:pt x="599" y="339"/>
                  </a:lnTo>
                  <a:lnTo>
                    <a:pt x="601" y="339"/>
                  </a:lnTo>
                  <a:lnTo>
                    <a:pt x="601" y="339"/>
                  </a:lnTo>
                  <a:lnTo>
                    <a:pt x="601" y="339"/>
                  </a:lnTo>
                  <a:lnTo>
                    <a:pt x="601" y="335"/>
                  </a:lnTo>
                  <a:lnTo>
                    <a:pt x="601" y="335"/>
                  </a:lnTo>
                  <a:lnTo>
                    <a:pt x="597" y="330"/>
                  </a:lnTo>
                  <a:lnTo>
                    <a:pt x="595" y="322"/>
                  </a:lnTo>
                  <a:lnTo>
                    <a:pt x="591" y="308"/>
                  </a:lnTo>
                  <a:lnTo>
                    <a:pt x="593" y="291"/>
                  </a:lnTo>
                  <a:lnTo>
                    <a:pt x="597" y="274"/>
                  </a:lnTo>
                  <a:lnTo>
                    <a:pt x="604" y="261"/>
                  </a:lnTo>
                  <a:lnTo>
                    <a:pt x="614" y="248"/>
                  </a:lnTo>
                  <a:lnTo>
                    <a:pt x="619" y="245"/>
                  </a:lnTo>
                  <a:lnTo>
                    <a:pt x="627" y="243"/>
                  </a:lnTo>
                  <a:lnTo>
                    <a:pt x="632" y="241"/>
                  </a:lnTo>
                  <a:lnTo>
                    <a:pt x="640" y="241"/>
                  </a:lnTo>
                  <a:lnTo>
                    <a:pt x="640" y="241"/>
                  </a:lnTo>
                  <a:lnTo>
                    <a:pt x="645" y="243"/>
                  </a:lnTo>
                  <a:lnTo>
                    <a:pt x="647" y="246"/>
                  </a:lnTo>
                  <a:lnTo>
                    <a:pt x="647" y="254"/>
                  </a:lnTo>
                  <a:lnTo>
                    <a:pt x="647" y="261"/>
                  </a:lnTo>
                  <a:lnTo>
                    <a:pt x="643" y="274"/>
                  </a:lnTo>
                  <a:lnTo>
                    <a:pt x="643" y="280"/>
                  </a:lnTo>
                  <a:lnTo>
                    <a:pt x="645" y="283"/>
                  </a:lnTo>
                  <a:lnTo>
                    <a:pt x="645" y="283"/>
                  </a:lnTo>
                  <a:lnTo>
                    <a:pt x="649" y="282"/>
                  </a:lnTo>
                  <a:lnTo>
                    <a:pt x="653" y="278"/>
                  </a:lnTo>
                  <a:lnTo>
                    <a:pt x="656" y="276"/>
                  </a:lnTo>
                  <a:lnTo>
                    <a:pt x="656" y="276"/>
                  </a:lnTo>
                  <a:lnTo>
                    <a:pt x="656" y="276"/>
                  </a:lnTo>
                  <a:lnTo>
                    <a:pt x="656" y="276"/>
                  </a:lnTo>
                  <a:lnTo>
                    <a:pt x="658" y="283"/>
                  </a:lnTo>
                  <a:lnTo>
                    <a:pt x="662" y="293"/>
                  </a:lnTo>
                  <a:lnTo>
                    <a:pt x="665" y="296"/>
                  </a:lnTo>
                  <a:lnTo>
                    <a:pt x="669" y="298"/>
                  </a:lnTo>
                  <a:lnTo>
                    <a:pt x="673" y="298"/>
                  </a:lnTo>
                  <a:lnTo>
                    <a:pt x="677" y="296"/>
                  </a:lnTo>
                  <a:lnTo>
                    <a:pt x="677" y="296"/>
                  </a:lnTo>
                  <a:lnTo>
                    <a:pt x="680" y="291"/>
                  </a:lnTo>
                  <a:lnTo>
                    <a:pt x="680" y="287"/>
                  </a:lnTo>
                  <a:lnTo>
                    <a:pt x="677" y="283"/>
                  </a:lnTo>
                  <a:lnTo>
                    <a:pt x="673" y="280"/>
                  </a:lnTo>
                  <a:lnTo>
                    <a:pt x="669" y="278"/>
                  </a:lnTo>
                  <a:lnTo>
                    <a:pt x="669" y="274"/>
                  </a:lnTo>
                  <a:lnTo>
                    <a:pt x="673" y="270"/>
                  </a:lnTo>
                  <a:lnTo>
                    <a:pt x="682" y="269"/>
                  </a:lnTo>
                  <a:lnTo>
                    <a:pt x="682" y="269"/>
                  </a:lnTo>
                  <a:lnTo>
                    <a:pt x="684" y="269"/>
                  </a:lnTo>
                  <a:lnTo>
                    <a:pt x="684" y="270"/>
                  </a:lnTo>
                  <a:lnTo>
                    <a:pt x="686" y="276"/>
                  </a:lnTo>
                  <a:lnTo>
                    <a:pt x="688" y="283"/>
                  </a:lnTo>
                  <a:lnTo>
                    <a:pt x="690" y="283"/>
                  </a:lnTo>
                  <a:lnTo>
                    <a:pt x="690" y="283"/>
                  </a:lnTo>
                  <a:lnTo>
                    <a:pt x="690" y="283"/>
                  </a:lnTo>
                  <a:lnTo>
                    <a:pt x="697" y="272"/>
                  </a:lnTo>
                  <a:lnTo>
                    <a:pt x="701" y="261"/>
                  </a:lnTo>
                  <a:lnTo>
                    <a:pt x="704" y="250"/>
                  </a:lnTo>
                  <a:lnTo>
                    <a:pt x="704" y="241"/>
                  </a:lnTo>
                  <a:lnTo>
                    <a:pt x="704" y="232"/>
                  </a:lnTo>
                  <a:lnTo>
                    <a:pt x="704" y="222"/>
                  </a:lnTo>
                  <a:lnTo>
                    <a:pt x="699" y="206"/>
                  </a:lnTo>
                  <a:lnTo>
                    <a:pt x="691" y="187"/>
                  </a:lnTo>
                  <a:lnTo>
                    <a:pt x="684" y="170"/>
                  </a:lnTo>
                  <a:lnTo>
                    <a:pt x="680" y="150"/>
                  </a:lnTo>
                  <a:lnTo>
                    <a:pt x="680" y="141"/>
                  </a:lnTo>
                  <a:lnTo>
                    <a:pt x="680" y="130"/>
                  </a:lnTo>
                  <a:lnTo>
                    <a:pt x="680" y="130"/>
                  </a:lnTo>
                  <a:lnTo>
                    <a:pt x="684" y="126"/>
                  </a:lnTo>
                  <a:lnTo>
                    <a:pt x="688" y="124"/>
                  </a:lnTo>
                  <a:lnTo>
                    <a:pt x="704" y="122"/>
                  </a:lnTo>
                  <a:lnTo>
                    <a:pt x="721" y="120"/>
                  </a:lnTo>
                  <a:lnTo>
                    <a:pt x="734" y="117"/>
                  </a:lnTo>
                  <a:lnTo>
                    <a:pt x="734" y="117"/>
                  </a:lnTo>
                  <a:lnTo>
                    <a:pt x="738" y="118"/>
                  </a:lnTo>
                  <a:lnTo>
                    <a:pt x="741" y="122"/>
                  </a:lnTo>
                  <a:lnTo>
                    <a:pt x="751" y="143"/>
                  </a:lnTo>
                  <a:lnTo>
                    <a:pt x="751" y="143"/>
                  </a:lnTo>
                  <a:lnTo>
                    <a:pt x="751" y="143"/>
                  </a:lnTo>
                  <a:lnTo>
                    <a:pt x="758" y="156"/>
                  </a:lnTo>
                  <a:lnTo>
                    <a:pt x="764" y="165"/>
                  </a:lnTo>
                  <a:lnTo>
                    <a:pt x="771" y="172"/>
                  </a:lnTo>
                  <a:lnTo>
                    <a:pt x="779" y="178"/>
                  </a:lnTo>
                  <a:lnTo>
                    <a:pt x="792" y="183"/>
                  </a:lnTo>
                  <a:lnTo>
                    <a:pt x="797" y="187"/>
                  </a:lnTo>
                  <a:lnTo>
                    <a:pt x="801" y="193"/>
                  </a:lnTo>
                  <a:lnTo>
                    <a:pt x="801" y="193"/>
                  </a:lnTo>
                  <a:lnTo>
                    <a:pt x="805" y="200"/>
                  </a:lnTo>
                  <a:lnTo>
                    <a:pt x="806" y="207"/>
                  </a:lnTo>
                  <a:lnTo>
                    <a:pt x="806" y="217"/>
                  </a:lnTo>
                  <a:lnTo>
                    <a:pt x="810" y="224"/>
                  </a:lnTo>
                  <a:lnTo>
                    <a:pt x="810" y="224"/>
                  </a:lnTo>
                  <a:lnTo>
                    <a:pt x="812" y="224"/>
                  </a:lnTo>
                  <a:lnTo>
                    <a:pt x="812" y="224"/>
                  </a:lnTo>
                  <a:lnTo>
                    <a:pt x="816" y="226"/>
                  </a:lnTo>
                  <a:lnTo>
                    <a:pt x="819" y="226"/>
                  </a:lnTo>
                  <a:lnTo>
                    <a:pt x="821" y="226"/>
                  </a:lnTo>
                  <a:lnTo>
                    <a:pt x="823" y="224"/>
                  </a:lnTo>
                  <a:lnTo>
                    <a:pt x="825" y="220"/>
                  </a:lnTo>
                  <a:lnTo>
                    <a:pt x="827" y="220"/>
                  </a:lnTo>
                  <a:lnTo>
                    <a:pt x="829" y="220"/>
                  </a:lnTo>
                  <a:lnTo>
                    <a:pt x="829" y="220"/>
                  </a:lnTo>
                  <a:lnTo>
                    <a:pt x="834" y="220"/>
                  </a:lnTo>
                  <a:lnTo>
                    <a:pt x="836" y="222"/>
                  </a:lnTo>
                  <a:lnTo>
                    <a:pt x="840" y="226"/>
                  </a:lnTo>
                  <a:lnTo>
                    <a:pt x="842" y="230"/>
                  </a:lnTo>
                  <a:lnTo>
                    <a:pt x="845" y="228"/>
                  </a:lnTo>
                  <a:lnTo>
                    <a:pt x="845" y="228"/>
                  </a:lnTo>
                  <a:lnTo>
                    <a:pt x="851" y="226"/>
                  </a:lnTo>
                  <a:lnTo>
                    <a:pt x="853" y="222"/>
                  </a:lnTo>
                  <a:lnTo>
                    <a:pt x="855" y="217"/>
                  </a:lnTo>
                  <a:lnTo>
                    <a:pt x="855" y="213"/>
                  </a:lnTo>
                  <a:lnTo>
                    <a:pt x="853" y="204"/>
                  </a:lnTo>
                  <a:lnTo>
                    <a:pt x="849" y="194"/>
                  </a:lnTo>
                  <a:lnTo>
                    <a:pt x="838" y="176"/>
                  </a:lnTo>
                  <a:lnTo>
                    <a:pt x="832" y="169"/>
                  </a:lnTo>
                  <a:lnTo>
                    <a:pt x="832" y="165"/>
                  </a:lnTo>
                  <a:lnTo>
                    <a:pt x="832" y="165"/>
                  </a:lnTo>
                  <a:lnTo>
                    <a:pt x="832" y="163"/>
                  </a:lnTo>
                  <a:lnTo>
                    <a:pt x="834" y="161"/>
                  </a:lnTo>
                  <a:lnTo>
                    <a:pt x="840" y="157"/>
                  </a:lnTo>
                  <a:lnTo>
                    <a:pt x="845" y="156"/>
                  </a:lnTo>
                  <a:lnTo>
                    <a:pt x="847" y="154"/>
                  </a:lnTo>
                  <a:lnTo>
                    <a:pt x="847" y="152"/>
                  </a:lnTo>
                  <a:lnTo>
                    <a:pt x="847" y="152"/>
                  </a:lnTo>
                  <a:lnTo>
                    <a:pt x="847" y="152"/>
                  </a:lnTo>
                  <a:lnTo>
                    <a:pt x="847" y="152"/>
                  </a:lnTo>
                  <a:lnTo>
                    <a:pt x="847" y="152"/>
                  </a:lnTo>
                  <a:lnTo>
                    <a:pt x="847" y="144"/>
                  </a:lnTo>
                  <a:lnTo>
                    <a:pt x="847" y="137"/>
                  </a:lnTo>
                  <a:lnTo>
                    <a:pt x="851" y="133"/>
                  </a:lnTo>
                  <a:lnTo>
                    <a:pt x="853" y="130"/>
                  </a:lnTo>
                  <a:lnTo>
                    <a:pt x="858" y="128"/>
                  </a:lnTo>
                  <a:lnTo>
                    <a:pt x="862" y="126"/>
                  </a:lnTo>
                  <a:lnTo>
                    <a:pt x="873" y="126"/>
                  </a:lnTo>
                  <a:lnTo>
                    <a:pt x="884" y="128"/>
                  </a:lnTo>
                  <a:lnTo>
                    <a:pt x="895" y="131"/>
                  </a:lnTo>
                  <a:lnTo>
                    <a:pt x="903" y="133"/>
                  </a:lnTo>
                  <a:lnTo>
                    <a:pt x="906" y="133"/>
                  </a:lnTo>
                  <a:lnTo>
                    <a:pt x="906" y="133"/>
                  </a:lnTo>
                  <a:lnTo>
                    <a:pt x="908" y="131"/>
                  </a:lnTo>
                  <a:lnTo>
                    <a:pt x="910" y="130"/>
                  </a:lnTo>
                  <a:lnTo>
                    <a:pt x="906" y="122"/>
                  </a:lnTo>
                  <a:lnTo>
                    <a:pt x="903" y="117"/>
                  </a:lnTo>
                  <a:lnTo>
                    <a:pt x="903" y="113"/>
                  </a:lnTo>
                  <a:lnTo>
                    <a:pt x="903" y="109"/>
                  </a:lnTo>
                  <a:lnTo>
                    <a:pt x="903" y="109"/>
                  </a:lnTo>
                  <a:lnTo>
                    <a:pt x="905" y="107"/>
                  </a:lnTo>
                  <a:lnTo>
                    <a:pt x="908" y="104"/>
                  </a:lnTo>
                  <a:lnTo>
                    <a:pt x="918" y="102"/>
                  </a:lnTo>
                  <a:lnTo>
                    <a:pt x="918" y="102"/>
                  </a:lnTo>
                  <a:lnTo>
                    <a:pt x="918" y="102"/>
                  </a:lnTo>
                  <a:lnTo>
                    <a:pt x="919" y="100"/>
                  </a:lnTo>
                  <a:lnTo>
                    <a:pt x="921" y="102"/>
                  </a:lnTo>
                  <a:lnTo>
                    <a:pt x="925" y="105"/>
                  </a:lnTo>
                  <a:lnTo>
                    <a:pt x="929" y="111"/>
                  </a:lnTo>
                  <a:lnTo>
                    <a:pt x="931" y="111"/>
                  </a:lnTo>
                  <a:lnTo>
                    <a:pt x="932" y="111"/>
                  </a:lnTo>
                  <a:lnTo>
                    <a:pt x="932" y="111"/>
                  </a:lnTo>
                  <a:lnTo>
                    <a:pt x="936" y="109"/>
                  </a:lnTo>
                  <a:lnTo>
                    <a:pt x="938" y="105"/>
                  </a:lnTo>
                  <a:lnTo>
                    <a:pt x="938" y="100"/>
                  </a:lnTo>
                  <a:lnTo>
                    <a:pt x="940" y="98"/>
                  </a:lnTo>
                  <a:lnTo>
                    <a:pt x="940" y="96"/>
                  </a:lnTo>
                  <a:lnTo>
                    <a:pt x="944" y="96"/>
                  </a:lnTo>
                  <a:lnTo>
                    <a:pt x="949" y="98"/>
                  </a:lnTo>
                  <a:lnTo>
                    <a:pt x="949" y="98"/>
                  </a:lnTo>
                  <a:lnTo>
                    <a:pt x="953" y="100"/>
                  </a:lnTo>
                  <a:lnTo>
                    <a:pt x="953" y="102"/>
                  </a:lnTo>
                  <a:lnTo>
                    <a:pt x="953" y="102"/>
                  </a:lnTo>
                  <a:lnTo>
                    <a:pt x="949" y="107"/>
                  </a:lnTo>
                  <a:lnTo>
                    <a:pt x="949" y="111"/>
                  </a:lnTo>
                  <a:lnTo>
                    <a:pt x="949" y="113"/>
                  </a:lnTo>
                  <a:lnTo>
                    <a:pt x="951" y="113"/>
                  </a:lnTo>
                  <a:lnTo>
                    <a:pt x="957" y="109"/>
                  </a:lnTo>
                  <a:lnTo>
                    <a:pt x="957" y="109"/>
                  </a:lnTo>
                  <a:lnTo>
                    <a:pt x="960" y="105"/>
                  </a:lnTo>
                  <a:lnTo>
                    <a:pt x="964" y="105"/>
                  </a:lnTo>
                  <a:lnTo>
                    <a:pt x="964" y="105"/>
                  </a:lnTo>
                  <a:lnTo>
                    <a:pt x="971" y="105"/>
                  </a:lnTo>
                  <a:lnTo>
                    <a:pt x="975" y="107"/>
                  </a:lnTo>
                  <a:lnTo>
                    <a:pt x="977" y="111"/>
                  </a:lnTo>
                  <a:lnTo>
                    <a:pt x="977" y="117"/>
                  </a:lnTo>
                  <a:lnTo>
                    <a:pt x="973" y="124"/>
                  </a:lnTo>
                  <a:lnTo>
                    <a:pt x="973" y="128"/>
                  </a:lnTo>
                  <a:lnTo>
                    <a:pt x="973" y="128"/>
                  </a:lnTo>
                  <a:lnTo>
                    <a:pt x="975" y="131"/>
                  </a:lnTo>
                  <a:lnTo>
                    <a:pt x="981" y="131"/>
                  </a:lnTo>
                  <a:lnTo>
                    <a:pt x="988" y="133"/>
                  </a:lnTo>
                  <a:lnTo>
                    <a:pt x="992" y="135"/>
                  </a:lnTo>
                  <a:lnTo>
                    <a:pt x="994" y="139"/>
                  </a:lnTo>
                  <a:lnTo>
                    <a:pt x="994" y="146"/>
                  </a:lnTo>
                  <a:lnTo>
                    <a:pt x="994" y="156"/>
                  </a:lnTo>
                  <a:lnTo>
                    <a:pt x="994" y="156"/>
                  </a:lnTo>
                  <a:lnTo>
                    <a:pt x="992" y="159"/>
                  </a:lnTo>
                  <a:lnTo>
                    <a:pt x="994" y="161"/>
                  </a:lnTo>
                  <a:lnTo>
                    <a:pt x="994" y="161"/>
                  </a:lnTo>
                  <a:lnTo>
                    <a:pt x="1001" y="167"/>
                  </a:lnTo>
                  <a:lnTo>
                    <a:pt x="1007" y="170"/>
                  </a:lnTo>
                  <a:lnTo>
                    <a:pt x="1021" y="176"/>
                  </a:lnTo>
                  <a:lnTo>
                    <a:pt x="1034" y="181"/>
                  </a:lnTo>
                  <a:lnTo>
                    <a:pt x="1042" y="185"/>
                  </a:lnTo>
                  <a:lnTo>
                    <a:pt x="1047" y="193"/>
                  </a:lnTo>
                  <a:lnTo>
                    <a:pt x="1047" y="193"/>
                  </a:lnTo>
                  <a:lnTo>
                    <a:pt x="1051" y="198"/>
                  </a:lnTo>
                  <a:lnTo>
                    <a:pt x="1053" y="206"/>
                  </a:lnTo>
                  <a:lnTo>
                    <a:pt x="1055" y="226"/>
                  </a:lnTo>
                  <a:lnTo>
                    <a:pt x="1057" y="235"/>
                  </a:lnTo>
                  <a:lnTo>
                    <a:pt x="1060" y="243"/>
                  </a:lnTo>
                  <a:lnTo>
                    <a:pt x="1064" y="250"/>
                  </a:lnTo>
                  <a:lnTo>
                    <a:pt x="1070" y="254"/>
                  </a:lnTo>
                  <a:lnTo>
                    <a:pt x="1070" y="254"/>
                  </a:lnTo>
                  <a:lnTo>
                    <a:pt x="1071" y="254"/>
                  </a:lnTo>
                  <a:lnTo>
                    <a:pt x="1073" y="252"/>
                  </a:lnTo>
                  <a:lnTo>
                    <a:pt x="1073" y="246"/>
                  </a:lnTo>
                  <a:lnTo>
                    <a:pt x="1070" y="235"/>
                  </a:lnTo>
                  <a:lnTo>
                    <a:pt x="1070" y="235"/>
                  </a:lnTo>
                  <a:lnTo>
                    <a:pt x="1066" y="228"/>
                  </a:lnTo>
                  <a:lnTo>
                    <a:pt x="1064" y="219"/>
                  </a:lnTo>
                  <a:lnTo>
                    <a:pt x="1062" y="202"/>
                  </a:lnTo>
                  <a:lnTo>
                    <a:pt x="1062" y="194"/>
                  </a:lnTo>
                  <a:lnTo>
                    <a:pt x="1060" y="185"/>
                  </a:lnTo>
                  <a:lnTo>
                    <a:pt x="1055" y="176"/>
                  </a:lnTo>
                  <a:lnTo>
                    <a:pt x="1045" y="163"/>
                  </a:lnTo>
                  <a:lnTo>
                    <a:pt x="1045" y="163"/>
                  </a:lnTo>
                  <a:lnTo>
                    <a:pt x="1040" y="157"/>
                  </a:lnTo>
                  <a:lnTo>
                    <a:pt x="1034" y="152"/>
                  </a:lnTo>
                  <a:lnTo>
                    <a:pt x="1034" y="152"/>
                  </a:lnTo>
                  <a:lnTo>
                    <a:pt x="1034" y="152"/>
                  </a:lnTo>
                  <a:lnTo>
                    <a:pt x="1029" y="143"/>
                  </a:lnTo>
                  <a:lnTo>
                    <a:pt x="1025" y="135"/>
                  </a:lnTo>
                  <a:lnTo>
                    <a:pt x="1023" y="128"/>
                  </a:lnTo>
                  <a:lnTo>
                    <a:pt x="1023" y="122"/>
                  </a:lnTo>
                  <a:lnTo>
                    <a:pt x="1027" y="117"/>
                  </a:lnTo>
                  <a:lnTo>
                    <a:pt x="1029" y="113"/>
                  </a:lnTo>
                  <a:lnTo>
                    <a:pt x="1034" y="109"/>
                  </a:lnTo>
                  <a:lnTo>
                    <a:pt x="1040" y="107"/>
                  </a:lnTo>
                  <a:lnTo>
                    <a:pt x="1053" y="105"/>
                  </a:lnTo>
                  <a:lnTo>
                    <a:pt x="1070" y="105"/>
                  </a:lnTo>
                  <a:lnTo>
                    <a:pt x="1084" y="107"/>
                  </a:lnTo>
                  <a:lnTo>
                    <a:pt x="1096" y="111"/>
                  </a:lnTo>
                  <a:lnTo>
                    <a:pt x="1096" y="111"/>
                  </a:lnTo>
                  <a:lnTo>
                    <a:pt x="1103" y="115"/>
                  </a:lnTo>
                  <a:lnTo>
                    <a:pt x="1109" y="118"/>
                  </a:lnTo>
                  <a:lnTo>
                    <a:pt x="1121" y="131"/>
                  </a:lnTo>
                  <a:lnTo>
                    <a:pt x="1142" y="156"/>
                  </a:lnTo>
                  <a:lnTo>
                    <a:pt x="1142" y="156"/>
                  </a:lnTo>
                  <a:lnTo>
                    <a:pt x="1151" y="169"/>
                  </a:lnTo>
                  <a:lnTo>
                    <a:pt x="1157" y="178"/>
                  </a:lnTo>
                  <a:lnTo>
                    <a:pt x="1157" y="178"/>
                  </a:lnTo>
                  <a:lnTo>
                    <a:pt x="1159" y="167"/>
                  </a:lnTo>
                  <a:lnTo>
                    <a:pt x="1157" y="161"/>
                  </a:lnTo>
                  <a:lnTo>
                    <a:pt x="1157" y="159"/>
                  </a:lnTo>
                  <a:lnTo>
                    <a:pt x="1155" y="157"/>
                  </a:lnTo>
                  <a:lnTo>
                    <a:pt x="1155" y="157"/>
                  </a:lnTo>
                  <a:lnTo>
                    <a:pt x="1151" y="157"/>
                  </a:lnTo>
                  <a:lnTo>
                    <a:pt x="1149" y="156"/>
                  </a:lnTo>
                  <a:lnTo>
                    <a:pt x="1149" y="154"/>
                  </a:lnTo>
                  <a:lnTo>
                    <a:pt x="1149" y="154"/>
                  </a:lnTo>
                  <a:lnTo>
                    <a:pt x="1151" y="152"/>
                  </a:lnTo>
                  <a:lnTo>
                    <a:pt x="1155" y="152"/>
                  </a:lnTo>
                  <a:lnTo>
                    <a:pt x="1155" y="152"/>
                  </a:lnTo>
                  <a:lnTo>
                    <a:pt x="1162" y="152"/>
                  </a:lnTo>
                  <a:lnTo>
                    <a:pt x="1168" y="152"/>
                  </a:lnTo>
                  <a:lnTo>
                    <a:pt x="1173" y="156"/>
                  </a:lnTo>
                  <a:lnTo>
                    <a:pt x="1177" y="161"/>
                  </a:lnTo>
                  <a:lnTo>
                    <a:pt x="1177" y="161"/>
                  </a:lnTo>
                  <a:lnTo>
                    <a:pt x="1177" y="163"/>
                  </a:lnTo>
                  <a:lnTo>
                    <a:pt x="1177" y="165"/>
                  </a:lnTo>
                  <a:lnTo>
                    <a:pt x="1179" y="165"/>
                  </a:lnTo>
                  <a:lnTo>
                    <a:pt x="1179" y="165"/>
                  </a:lnTo>
                  <a:lnTo>
                    <a:pt x="1185" y="157"/>
                  </a:lnTo>
                  <a:lnTo>
                    <a:pt x="1188" y="146"/>
                  </a:lnTo>
                  <a:lnTo>
                    <a:pt x="1196" y="122"/>
                  </a:lnTo>
                  <a:lnTo>
                    <a:pt x="1199" y="111"/>
                  </a:lnTo>
                  <a:lnTo>
                    <a:pt x="1205" y="102"/>
                  </a:lnTo>
                  <a:lnTo>
                    <a:pt x="1212" y="94"/>
                  </a:lnTo>
                  <a:lnTo>
                    <a:pt x="1218" y="93"/>
                  </a:lnTo>
                  <a:lnTo>
                    <a:pt x="1223" y="93"/>
                  </a:lnTo>
                  <a:lnTo>
                    <a:pt x="1223" y="93"/>
                  </a:lnTo>
                  <a:lnTo>
                    <a:pt x="1236" y="93"/>
                  </a:lnTo>
                  <a:lnTo>
                    <a:pt x="1242" y="93"/>
                  </a:lnTo>
                  <a:lnTo>
                    <a:pt x="1246" y="96"/>
                  </a:lnTo>
                  <a:lnTo>
                    <a:pt x="1249" y="100"/>
                  </a:lnTo>
                  <a:lnTo>
                    <a:pt x="1251" y="107"/>
                  </a:lnTo>
                  <a:lnTo>
                    <a:pt x="1255" y="113"/>
                  </a:lnTo>
                  <a:lnTo>
                    <a:pt x="1257" y="115"/>
                  </a:lnTo>
                  <a:lnTo>
                    <a:pt x="1261" y="117"/>
                  </a:lnTo>
                  <a:lnTo>
                    <a:pt x="1274" y="117"/>
                  </a:lnTo>
                  <a:lnTo>
                    <a:pt x="1292" y="115"/>
                  </a:lnTo>
                  <a:lnTo>
                    <a:pt x="1292" y="115"/>
                  </a:lnTo>
                  <a:lnTo>
                    <a:pt x="1296" y="117"/>
                  </a:lnTo>
                  <a:lnTo>
                    <a:pt x="1303" y="122"/>
                  </a:lnTo>
                  <a:lnTo>
                    <a:pt x="1309" y="126"/>
                  </a:lnTo>
                  <a:lnTo>
                    <a:pt x="1312" y="128"/>
                  </a:lnTo>
                  <a:lnTo>
                    <a:pt x="1314" y="126"/>
                  </a:lnTo>
                  <a:lnTo>
                    <a:pt x="1314" y="126"/>
                  </a:lnTo>
                  <a:lnTo>
                    <a:pt x="1312" y="122"/>
                  </a:lnTo>
                  <a:lnTo>
                    <a:pt x="1311" y="118"/>
                  </a:lnTo>
                  <a:lnTo>
                    <a:pt x="1311" y="118"/>
                  </a:lnTo>
                  <a:lnTo>
                    <a:pt x="1305" y="113"/>
                  </a:lnTo>
                  <a:lnTo>
                    <a:pt x="1303" y="111"/>
                  </a:lnTo>
                  <a:lnTo>
                    <a:pt x="1305" y="109"/>
                  </a:lnTo>
                  <a:lnTo>
                    <a:pt x="1309" y="104"/>
                  </a:lnTo>
                  <a:lnTo>
                    <a:pt x="1318" y="100"/>
                  </a:lnTo>
                  <a:lnTo>
                    <a:pt x="1318" y="100"/>
                  </a:lnTo>
                  <a:lnTo>
                    <a:pt x="1322" y="98"/>
                  </a:lnTo>
                  <a:lnTo>
                    <a:pt x="1327" y="100"/>
                  </a:lnTo>
                  <a:lnTo>
                    <a:pt x="1331" y="104"/>
                  </a:lnTo>
                  <a:lnTo>
                    <a:pt x="1335" y="109"/>
                  </a:lnTo>
                  <a:lnTo>
                    <a:pt x="1335" y="109"/>
                  </a:lnTo>
                  <a:lnTo>
                    <a:pt x="1337" y="109"/>
                  </a:lnTo>
                  <a:lnTo>
                    <a:pt x="1335" y="104"/>
                  </a:lnTo>
                  <a:lnTo>
                    <a:pt x="1335" y="96"/>
                  </a:lnTo>
                  <a:lnTo>
                    <a:pt x="1337" y="91"/>
                  </a:lnTo>
                  <a:lnTo>
                    <a:pt x="1340" y="87"/>
                  </a:lnTo>
                  <a:lnTo>
                    <a:pt x="1340" y="87"/>
                  </a:lnTo>
                  <a:lnTo>
                    <a:pt x="1342" y="81"/>
                  </a:lnTo>
                  <a:lnTo>
                    <a:pt x="1344" y="74"/>
                  </a:lnTo>
                  <a:lnTo>
                    <a:pt x="1344" y="74"/>
                  </a:lnTo>
                  <a:lnTo>
                    <a:pt x="1342" y="67"/>
                  </a:lnTo>
                  <a:lnTo>
                    <a:pt x="1338" y="59"/>
                  </a:lnTo>
                  <a:lnTo>
                    <a:pt x="1329" y="44"/>
                  </a:lnTo>
                  <a:lnTo>
                    <a:pt x="1320" y="29"/>
                  </a:lnTo>
                  <a:lnTo>
                    <a:pt x="1316" y="22"/>
                  </a:lnTo>
                  <a:lnTo>
                    <a:pt x="1316" y="16"/>
                  </a:lnTo>
                  <a:lnTo>
                    <a:pt x="1316" y="16"/>
                  </a:lnTo>
                  <a:lnTo>
                    <a:pt x="1320" y="11"/>
                  </a:lnTo>
                  <a:lnTo>
                    <a:pt x="1325" y="9"/>
                  </a:lnTo>
                  <a:lnTo>
                    <a:pt x="1333" y="7"/>
                  </a:lnTo>
                  <a:lnTo>
                    <a:pt x="1340" y="9"/>
                  </a:lnTo>
                  <a:lnTo>
                    <a:pt x="1355" y="15"/>
                  </a:lnTo>
                  <a:lnTo>
                    <a:pt x="1362" y="16"/>
                  </a:lnTo>
                  <a:lnTo>
                    <a:pt x="1362" y="16"/>
                  </a:lnTo>
                  <a:lnTo>
                    <a:pt x="1374" y="11"/>
                  </a:lnTo>
                  <a:lnTo>
                    <a:pt x="1392" y="4"/>
                  </a:lnTo>
                  <a:lnTo>
                    <a:pt x="1403" y="0"/>
                  </a:lnTo>
                  <a:lnTo>
                    <a:pt x="1414" y="0"/>
                  </a:lnTo>
                  <a:lnTo>
                    <a:pt x="1418" y="2"/>
                  </a:lnTo>
                  <a:lnTo>
                    <a:pt x="1424" y="5"/>
                  </a:lnTo>
                  <a:lnTo>
                    <a:pt x="1427" y="9"/>
                  </a:lnTo>
                  <a:lnTo>
                    <a:pt x="1429" y="15"/>
                  </a:lnTo>
                  <a:lnTo>
                    <a:pt x="1429" y="15"/>
                  </a:lnTo>
                  <a:lnTo>
                    <a:pt x="1431" y="18"/>
                  </a:lnTo>
                  <a:lnTo>
                    <a:pt x="1431" y="22"/>
                  </a:lnTo>
                  <a:lnTo>
                    <a:pt x="1429" y="29"/>
                  </a:lnTo>
                  <a:lnTo>
                    <a:pt x="1429" y="31"/>
                  </a:lnTo>
                  <a:lnTo>
                    <a:pt x="1431" y="35"/>
                  </a:lnTo>
                  <a:lnTo>
                    <a:pt x="1437" y="37"/>
                  </a:lnTo>
                  <a:lnTo>
                    <a:pt x="1448" y="37"/>
                  </a:lnTo>
                  <a:lnTo>
                    <a:pt x="1448" y="37"/>
                  </a:lnTo>
                  <a:lnTo>
                    <a:pt x="1459" y="39"/>
                  </a:lnTo>
                  <a:lnTo>
                    <a:pt x="1463" y="41"/>
                  </a:lnTo>
                  <a:lnTo>
                    <a:pt x="1463" y="44"/>
                  </a:lnTo>
                  <a:lnTo>
                    <a:pt x="1463" y="44"/>
                  </a:lnTo>
                  <a:lnTo>
                    <a:pt x="1461" y="59"/>
                  </a:lnTo>
                  <a:lnTo>
                    <a:pt x="1457" y="70"/>
                  </a:lnTo>
                  <a:lnTo>
                    <a:pt x="1455" y="76"/>
                  </a:lnTo>
                  <a:lnTo>
                    <a:pt x="1455" y="81"/>
                  </a:lnTo>
                  <a:lnTo>
                    <a:pt x="1459" y="85"/>
                  </a:lnTo>
                  <a:lnTo>
                    <a:pt x="1463" y="89"/>
                  </a:lnTo>
                  <a:lnTo>
                    <a:pt x="1463" y="89"/>
                  </a:lnTo>
                  <a:lnTo>
                    <a:pt x="1468" y="89"/>
                  </a:lnTo>
                  <a:lnTo>
                    <a:pt x="1474" y="89"/>
                  </a:lnTo>
                  <a:lnTo>
                    <a:pt x="1479" y="87"/>
                  </a:lnTo>
                  <a:lnTo>
                    <a:pt x="1483" y="87"/>
                  </a:lnTo>
                  <a:lnTo>
                    <a:pt x="1483" y="87"/>
                  </a:lnTo>
                  <a:lnTo>
                    <a:pt x="1489" y="91"/>
                  </a:lnTo>
                  <a:lnTo>
                    <a:pt x="1494" y="96"/>
                  </a:lnTo>
                  <a:lnTo>
                    <a:pt x="1502" y="102"/>
                  </a:lnTo>
                  <a:lnTo>
                    <a:pt x="1509" y="107"/>
                  </a:lnTo>
                  <a:lnTo>
                    <a:pt x="1509" y="107"/>
                  </a:lnTo>
                  <a:lnTo>
                    <a:pt x="1516" y="109"/>
                  </a:lnTo>
                  <a:lnTo>
                    <a:pt x="1520" y="109"/>
                  </a:lnTo>
                  <a:lnTo>
                    <a:pt x="1522" y="104"/>
                  </a:lnTo>
                  <a:lnTo>
                    <a:pt x="1520" y="98"/>
                  </a:lnTo>
                  <a:lnTo>
                    <a:pt x="1520" y="87"/>
                  </a:lnTo>
                  <a:lnTo>
                    <a:pt x="1520" y="81"/>
                  </a:lnTo>
                  <a:lnTo>
                    <a:pt x="1524" y="78"/>
                  </a:lnTo>
                  <a:lnTo>
                    <a:pt x="1524" y="78"/>
                  </a:lnTo>
                  <a:lnTo>
                    <a:pt x="1542" y="72"/>
                  </a:lnTo>
                  <a:lnTo>
                    <a:pt x="1555" y="68"/>
                  </a:lnTo>
                  <a:lnTo>
                    <a:pt x="1566" y="63"/>
                  </a:lnTo>
                  <a:lnTo>
                    <a:pt x="1581" y="50"/>
                  </a:lnTo>
                  <a:lnTo>
                    <a:pt x="1581" y="50"/>
                  </a:lnTo>
                  <a:lnTo>
                    <a:pt x="1585" y="48"/>
                  </a:lnTo>
                  <a:lnTo>
                    <a:pt x="1594" y="46"/>
                  </a:lnTo>
                  <a:lnTo>
                    <a:pt x="1616" y="44"/>
                  </a:lnTo>
                  <a:lnTo>
                    <a:pt x="1639" y="42"/>
                  </a:lnTo>
                  <a:lnTo>
                    <a:pt x="1646" y="42"/>
                  </a:lnTo>
                  <a:lnTo>
                    <a:pt x="1650" y="44"/>
                  </a:lnTo>
                  <a:lnTo>
                    <a:pt x="1650" y="44"/>
                  </a:lnTo>
                  <a:lnTo>
                    <a:pt x="1644" y="46"/>
                  </a:lnTo>
                  <a:lnTo>
                    <a:pt x="1631" y="52"/>
                  </a:lnTo>
                  <a:lnTo>
                    <a:pt x="1609" y="61"/>
                  </a:lnTo>
                  <a:lnTo>
                    <a:pt x="1609" y="61"/>
                  </a:lnTo>
                  <a:lnTo>
                    <a:pt x="1590" y="68"/>
                  </a:lnTo>
                  <a:lnTo>
                    <a:pt x="1579" y="72"/>
                  </a:lnTo>
                  <a:lnTo>
                    <a:pt x="1576" y="76"/>
                  </a:lnTo>
                  <a:lnTo>
                    <a:pt x="1576" y="76"/>
                  </a:lnTo>
                  <a:lnTo>
                    <a:pt x="1576" y="76"/>
                  </a:lnTo>
                  <a:lnTo>
                    <a:pt x="1579" y="80"/>
                  </a:lnTo>
                  <a:lnTo>
                    <a:pt x="1583" y="83"/>
                  </a:lnTo>
                  <a:lnTo>
                    <a:pt x="1587" y="87"/>
                  </a:lnTo>
                  <a:lnTo>
                    <a:pt x="1589" y="91"/>
                  </a:lnTo>
                  <a:lnTo>
                    <a:pt x="1589" y="91"/>
                  </a:lnTo>
                  <a:lnTo>
                    <a:pt x="1589" y="96"/>
                  </a:lnTo>
                  <a:lnTo>
                    <a:pt x="1585" y="100"/>
                  </a:lnTo>
                  <a:lnTo>
                    <a:pt x="1585" y="100"/>
                  </a:lnTo>
                  <a:lnTo>
                    <a:pt x="1578" y="105"/>
                  </a:lnTo>
                  <a:lnTo>
                    <a:pt x="1565" y="111"/>
                  </a:lnTo>
                  <a:lnTo>
                    <a:pt x="1552" y="117"/>
                  </a:lnTo>
                  <a:lnTo>
                    <a:pt x="1550" y="120"/>
                  </a:lnTo>
                  <a:lnTo>
                    <a:pt x="1548" y="122"/>
                  </a:lnTo>
                  <a:lnTo>
                    <a:pt x="1548" y="122"/>
                  </a:lnTo>
                  <a:lnTo>
                    <a:pt x="1553" y="128"/>
                  </a:lnTo>
                  <a:lnTo>
                    <a:pt x="1557" y="131"/>
                  </a:lnTo>
                  <a:lnTo>
                    <a:pt x="1570" y="137"/>
                  </a:lnTo>
                  <a:lnTo>
                    <a:pt x="1583" y="139"/>
                  </a:lnTo>
                  <a:lnTo>
                    <a:pt x="1596" y="139"/>
                  </a:lnTo>
                  <a:lnTo>
                    <a:pt x="1620" y="137"/>
                  </a:lnTo>
                  <a:lnTo>
                    <a:pt x="1628" y="137"/>
                  </a:lnTo>
                  <a:lnTo>
                    <a:pt x="1633" y="141"/>
                  </a:lnTo>
                  <a:lnTo>
                    <a:pt x="1633" y="141"/>
                  </a:lnTo>
                  <a:lnTo>
                    <a:pt x="1639" y="148"/>
                  </a:lnTo>
                  <a:lnTo>
                    <a:pt x="1641" y="154"/>
                  </a:lnTo>
                  <a:lnTo>
                    <a:pt x="1642" y="161"/>
                  </a:lnTo>
                  <a:lnTo>
                    <a:pt x="1642" y="167"/>
                  </a:lnTo>
                  <a:lnTo>
                    <a:pt x="1641" y="170"/>
                  </a:lnTo>
                  <a:lnTo>
                    <a:pt x="1639" y="176"/>
                  </a:lnTo>
                  <a:lnTo>
                    <a:pt x="1633" y="183"/>
                  </a:lnTo>
                  <a:lnTo>
                    <a:pt x="1615" y="198"/>
                  </a:lnTo>
                  <a:lnTo>
                    <a:pt x="1607" y="206"/>
                  </a:lnTo>
                  <a:lnTo>
                    <a:pt x="1600" y="215"/>
                  </a:lnTo>
                  <a:lnTo>
                    <a:pt x="1600" y="215"/>
                  </a:lnTo>
                  <a:lnTo>
                    <a:pt x="1600" y="217"/>
                  </a:lnTo>
                  <a:lnTo>
                    <a:pt x="1602" y="217"/>
                  </a:lnTo>
                  <a:lnTo>
                    <a:pt x="1605" y="215"/>
                  </a:lnTo>
                  <a:lnTo>
                    <a:pt x="1611" y="213"/>
                  </a:lnTo>
                  <a:lnTo>
                    <a:pt x="1613" y="213"/>
                  </a:lnTo>
                  <a:lnTo>
                    <a:pt x="1613" y="215"/>
                  </a:lnTo>
                  <a:lnTo>
                    <a:pt x="1613" y="215"/>
                  </a:lnTo>
                  <a:lnTo>
                    <a:pt x="1613" y="219"/>
                  </a:lnTo>
                  <a:lnTo>
                    <a:pt x="1609" y="220"/>
                  </a:lnTo>
                  <a:lnTo>
                    <a:pt x="1607" y="224"/>
                  </a:lnTo>
                  <a:lnTo>
                    <a:pt x="1607" y="228"/>
                  </a:lnTo>
                  <a:lnTo>
                    <a:pt x="1607" y="228"/>
                  </a:lnTo>
                  <a:lnTo>
                    <a:pt x="1609" y="230"/>
                  </a:lnTo>
                  <a:lnTo>
                    <a:pt x="1611" y="230"/>
                  </a:lnTo>
                  <a:lnTo>
                    <a:pt x="1620" y="230"/>
                  </a:lnTo>
                  <a:lnTo>
                    <a:pt x="1646" y="220"/>
                  </a:lnTo>
                  <a:lnTo>
                    <a:pt x="1672" y="213"/>
                  </a:lnTo>
                  <a:lnTo>
                    <a:pt x="1681" y="211"/>
                  </a:lnTo>
                  <a:lnTo>
                    <a:pt x="1685" y="211"/>
                  </a:lnTo>
                  <a:lnTo>
                    <a:pt x="1687" y="213"/>
                  </a:lnTo>
                  <a:lnTo>
                    <a:pt x="1687" y="213"/>
                  </a:lnTo>
                  <a:lnTo>
                    <a:pt x="1687" y="215"/>
                  </a:lnTo>
                  <a:lnTo>
                    <a:pt x="1687" y="219"/>
                  </a:lnTo>
                  <a:lnTo>
                    <a:pt x="1683" y="222"/>
                  </a:lnTo>
                  <a:lnTo>
                    <a:pt x="1679" y="228"/>
                  </a:lnTo>
                  <a:lnTo>
                    <a:pt x="1678" y="230"/>
                  </a:lnTo>
                  <a:lnTo>
                    <a:pt x="1678" y="233"/>
                  </a:lnTo>
                  <a:lnTo>
                    <a:pt x="1678" y="233"/>
                  </a:lnTo>
                  <a:lnTo>
                    <a:pt x="1678" y="235"/>
                  </a:lnTo>
                  <a:lnTo>
                    <a:pt x="1681" y="237"/>
                  </a:lnTo>
                  <a:lnTo>
                    <a:pt x="1689" y="241"/>
                  </a:lnTo>
                  <a:lnTo>
                    <a:pt x="1694" y="243"/>
                  </a:lnTo>
                  <a:lnTo>
                    <a:pt x="1694" y="243"/>
                  </a:lnTo>
                  <a:lnTo>
                    <a:pt x="1694" y="245"/>
                  </a:lnTo>
                  <a:lnTo>
                    <a:pt x="1694" y="245"/>
                  </a:lnTo>
                  <a:lnTo>
                    <a:pt x="1685" y="250"/>
                  </a:lnTo>
                  <a:lnTo>
                    <a:pt x="1676" y="258"/>
                  </a:lnTo>
                  <a:lnTo>
                    <a:pt x="1676" y="258"/>
                  </a:lnTo>
                  <a:lnTo>
                    <a:pt x="1666" y="270"/>
                  </a:lnTo>
                  <a:lnTo>
                    <a:pt x="1655" y="282"/>
                  </a:lnTo>
                  <a:lnTo>
                    <a:pt x="1655" y="282"/>
                  </a:lnTo>
                  <a:lnTo>
                    <a:pt x="1650" y="291"/>
                  </a:lnTo>
                  <a:lnTo>
                    <a:pt x="1648" y="295"/>
                  </a:lnTo>
                  <a:lnTo>
                    <a:pt x="1648" y="295"/>
                  </a:lnTo>
                  <a:lnTo>
                    <a:pt x="1650" y="295"/>
                  </a:lnTo>
                  <a:lnTo>
                    <a:pt x="1650" y="295"/>
                  </a:lnTo>
                  <a:lnTo>
                    <a:pt x="1655" y="293"/>
                  </a:lnTo>
                  <a:lnTo>
                    <a:pt x="1661" y="289"/>
                  </a:lnTo>
                  <a:lnTo>
                    <a:pt x="1672" y="278"/>
                  </a:lnTo>
                  <a:lnTo>
                    <a:pt x="1685" y="265"/>
                  </a:lnTo>
                  <a:lnTo>
                    <a:pt x="1694" y="256"/>
                  </a:lnTo>
                  <a:lnTo>
                    <a:pt x="1694" y="256"/>
                  </a:lnTo>
                  <a:lnTo>
                    <a:pt x="1698" y="254"/>
                  </a:lnTo>
                  <a:lnTo>
                    <a:pt x="1700" y="254"/>
                  </a:lnTo>
                  <a:lnTo>
                    <a:pt x="1704" y="256"/>
                  </a:lnTo>
                  <a:lnTo>
                    <a:pt x="1704" y="256"/>
                  </a:lnTo>
                  <a:lnTo>
                    <a:pt x="1707" y="258"/>
                  </a:lnTo>
                  <a:lnTo>
                    <a:pt x="1707" y="256"/>
                  </a:lnTo>
                  <a:lnTo>
                    <a:pt x="1705" y="252"/>
                  </a:lnTo>
                  <a:lnTo>
                    <a:pt x="1705" y="252"/>
                  </a:lnTo>
                  <a:lnTo>
                    <a:pt x="1707" y="250"/>
                  </a:lnTo>
                  <a:lnTo>
                    <a:pt x="1709" y="252"/>
                  </a:lnTo>
                  <a:lnTo>
                    <a:pt x="1717" y="256"/>
                  </a:lnTo>
                  <a:lnTo>
                    <a:pt x="1717" y="256"/>
                  </a:lnTo>
                  <a:lnTo>
                    <a:pt x="1730" y="263"/>
                  </a:lnTo>
                  <a:lnTo>
                    <a:pt x="1737" y="265"/>
                  </a:lnTo>
                  <a:lnTo>
                    <a:pt x="1744" y="267"/>
                  </a:lnTo>
                  <a:lnTo>
                    <a:pt x="1744" y="267"/>
                  </a:lnTo>
                  <a:lnTo>
                    <a:pt x="1755" y="265"/>
                  </a:lnTo>
                  <a:lnTo>
                    <a:pt x="1761" y="267"/>
                  </a:lnTo>
                  <a:lnTo>
                    <a:pt x="1765" y="269"/>
                  </a:lnTo>
                  <a:lnTo>
                    <a:pt x="1767" y="272"/>
                  </a:lnTo>
                  <a:lnTo>
                    <a:pt x="1768" y="282"/>
                  </a:lnTo>
                  <a:lnTo>
                    <a:pt x="1770" y="285"/>
                  </a:lnTo>
                  <a:lnTo>
                    <a:pt x="1776" y="287"/>
                  </a:lnTo>
                  <a:lnTo>
                    <a:pt x="1776" y="287"/>
                  </a:lnTo>
                  <a:lnTo>
                    <a:pt x="1783" y="285"/>
                  </a:lnTo>
                  <a:lnTo>
                    <a:pt x="1793" y="283"/>
                  </a:lnTo>
                  <a:lnTo>
                    <a:pt x="1798" y="282"/>
                  </a:lnTo>
                  <a:lnTo>
                    <a:pt x="1804" y="283"/>
                  </a:lnTo>
                  <a:lnTo>
                    <a:pt x="1806" y="287"/>
                  </a:lnTo>
                  <a:lnTo>
                    <a:pt x="1807" y="293"/>
                  </a:lnTo>
                  <a:lnTo>
                    <a:pt x="1807" y="293"/>
                  </a:lnTo>
                  <a:lnTo>
                    <a:pt x="1806" y="304"/>
                  </a:lnTo>
                  <a:lnTo>
                    <a:pt x="1802" y="311"/>
                  </a:lnTo>
                  <a:lnTo>
                    <a:pt x="1796" y="319"/>
                  </a:lnTo>
                  <a:lnTo>
                    <a:pt x="1791" y="324"/>
                  </a:lnTo>
                  <a:lnTo>
                    <a:pt x="1780" y="332"/>
                  </a:lnTo>
                  <a:lnTo>
                    <a:pt x="1778" y="334"/>
                  </a:lnTo>
                  <a:lnTo>
                    <a:pt x="1778" y="334"/>
                  </a:lnTo>
                  <a:lnTo>
                    <a:pt x="1778" y="334"/>
                  </a:lnTo>
                  <a:lnTo>
                    <a:pt x="1785" y="337"/>
                  </a:lnTo>
                  <a:lnTo>
                    <a:pt x="1787" y="339"/>
                  </a:lnTo>
                  <a:lnTo>
                    <a:pt x="1785" y="343"/>
                  </a:lnTo>
                  <a:lnTo>
                    <a:pt x="1785" y="343"/>
                  </a:lnTo>
                  <a:lnTo>
                    <a:pt x="1776" y="345"/>
                  </a:lnTo>
                  <a:lnTo>
                    <a:pt x="1761" y="348"/>
                  </a:lnTo>
                  <a:lnTo>
                    <a:pt x="1748" y="354"/>
                  </a:lnTo>
                  <a:lnTo>
                    <a:pt x="1742" y="356"/>
                  </a:lnTo>
                  <a:lnTo>
                    <a:pt x="1742" y="359"/>
                  </a:lnTo>
                  <a:lnTo>
                    <a:pt x="1742" y="359"/>
                  </a:lnTo>
                  <a:lnTo>
                    <a:pt x="1744" y="359"/>
                  </a:lnTo>
                  <a:lnTo>
                    <a:pt x="1748" y="358"/>
                  </a:lnTo>
                  <a:lnTo>
                    <a:pt x="1754" y="356"/>
                  </a:lnTo>
                  <a:lnTo>
                    <a:pt x="1754" y="356"/>
                  </a:lnTo>
                  <a:lnTo>
                    <a:pt x="1767" y="354"/>
                  </a:lnTo>
                  <a:lnTo>
                    <a:pt x="1780" y="352"/>
                  </a:lnTo>
                  <a:lnTo>
                    <a:pt x="1793" y="350"/>
                  </a:lnTo>
                  <a:lnTo>
                    <a:pt x="1798" y="352"/>
                  </a:lnTo>
                  <a:lnTo>
                    <a:pt x="1804" y="354"/>
                  </a:lnTo>
                  <a:lnTo>
                    <a:pt x="1804" y="354"/>
                  </a:lnTo>
                  <a:lnTo>
                    <a:pt x="1811" y="356"/>
                  </a:lnTo>
                  <a:lnTo>
                    <a:pt x="1813" y="359"/>
                  </a:lnTo>
                  <a:lnTo>
                    <a:pt x="1815" y="361"/>
                  </a:lnTo>
                  <a:lnTo>
                    <a:pt x="1815" y="361"/>
                  </a:lnTo>
                  <a:lnTo>
                    <a:pt x="1813" y="365"/>
                  </a:lnTo>
                  <a:lnTo>
                    <a:pt x="1809" y="369"/>
                  </a:lnTo>
                  <a:lnTo>
                    <a:pt x="1806" y="372"/>
                  </a:lnTo>
                  <a:lnTo>
                    <a:pt x="1802" y="374"/>
                  </a:lnTo>
                  <a:lnTo>
                    <a:pt x="1791" y="374"/>
                  </a:lnTo>
                  <a:lnTo>
                    <a:pt x="1778" y="374"/>
                  </a:lnTo>
                  <a:lnTo>
                    <a:pt x="1754" y="374"/>
                  </a:lnTo>
                  <a:lnTo>
                    <a:pt x="1742" y="376"/>
                  </a:lnTo>
                  <a:lnTo>
                    <a:pt x="1739" y="378"/>
                  </a:lnTo>
                  <a:lnTo>
                    <a:pt x="1737" y="380"/>
                  </a:lnTo>
                  <a:lnTo>
                    <a:pt x="1737" y="380"/>
                  </a:lnTo>
                  <a:lnTo>
                    <a:pt x="1737" y="382"/>
                  </a:lnTo>
                  <a:lnTo>
                    <a:pt x="1739" y="382"/>
                  </a:lnTo>
                  <a:lnTo>
                    <a:pt x="1744" y="382"/>
                  </a:lnTo>
                  <a:lnTo>
                    <a:pt x="1754" y="382"/>
                  </a:lnTo>
                  <a:lnTo>
                    <a:pt x="1754" y="382"/>
                  </a:lnTo>
                  <a:lnTo>
                    <a:pt x="1781" y="382"/>
                  </a:lnTo>
                  <a:lnTo>
                    <a:pt x="1798" y="382"/>
                  </a:lnTo>
                  <a:lnTo>
                    <a:pt x="1806" y="384"/>
                  </a:lnTo>
                  <a:lnTo>
                    <a:pt x="1806" y="384"/>
                  </a:lnTo>
                  <a:lnTo>
                    <a:pt x="1806" y="387"/>
                  </a:lnTo>
                  <a:lnTo>
                    <a:pt x="1804" y="389"/>
                  </a:lnTo>
                  <a:lnTo>
                    <a:pt x="1794" y="391"/>
                  </a:lnTo>
                  <a:lnTo>
                    <a:pt x="1787" y="393"/>
                  </a:lnTo>
                  <a:lnTo>
                    <a:pt x="1785" y="395"/>
                  </a:lnTo>
                  <a:lnTo>
                    <a:pt x="1785" y="397"/>
                  </a:lnTo>
                  <a:lnTo>
                    <a:pt x="1785" y="397"/>
                  </a:lnTo>
                  <a:lnTo>
                    <a:pt x="1789" y="398"/>
                  </a:lnTo>
                  <a:lnTo>
                    <a:pt x="1793" y="400"/>
                  </a:lnTo>
                  <a:lnTo>
                    <a:pt x="1800" y="400"/>
                  </a:lnTo>
                  <a:lnTo>
                    <a:pt x="1807" y="398"/>
                  </a:lnTo>
                  <a:lnTo>
                    <a:pt x="1815" y="397"/>
                  </a:lnTo>
                  <a:lnTo>
                    <a:pt x="1820" y="395"/>
                  </a:lnTo>
                  <a:lnTo>
                    <a:pt x="1824" y="397"/>
                  </a:lnTo>
                  <a:lnTo>
                    <a:pt x="1826" y="402"/>
                  </a:lnTo>
                  <a:lnTo>
                    <a:pt x="1826" y="413"/>
                  </a:lnTo>
                  <a:lnTo>
                    <a:pt x="1826" y="413"/>
                  </a:lnTo>
                  <a:lnTo>
                    <a:pt x="1824" y="419"/>
                  </a:lnTo>
                  <a:lnTo>
                    <a:pt x="1818" y="423"/>
                  </a:lnTo>
                  <a:lnTo>
                    <a:pt x="1809" y="424"/>
                  </a:lnTo>
                  <a:lnTo>
                    <a:pt x="1809" y="424"/>
                  </a:lnTo>
                  <a:lnTo>
                    <a:pt x="1806" y="428"/>
                  </a:lnTo>
                  <a:lnTo>
                    <a:pt x="1806" y="432"/>
                  </a:lnTo>
                  <a:lnTo>
                    <a:pt x="1806" y="435"/>
                  </a:lnTo>
                  <a:lnTo>
                    <a:pt x="1804" y="437"/>
                  </a:lnTo>
                  <a:lnTo>
                    <a:pt x="1804" y="437"/>
                  </a:lnTo>
                  <a:lnTo>
                    <a:pt x="1794" y="441"/>
                  </a:lnTo>
                  <a:lnTo>
                    <a:pt x="1785" y="439"/>
                  </a:lnTo>
                  <a:lnTo>
                    <a:pt x="1778" y="435"/>
                  </a:lnTo>
                  <a:lnTo>
                    <a:pt x="1770" y="430"/>
                  </a:lnTo>
                  <a:lnTo>
                    <a:pt x="1755" y="419"/>
                  </a:lnTo>
                  <a:lnTo>
                    <a:pt x="1746" y="415"/>
                  </a:lnTo>
                  <a:lnTo>
                    <a:pt x="1739" y="413"/>
                  </a:lnTo>
                  <a:lnTo>
                    <a:pt x="1739" y="413"/>
                  </a:lnTo>
                  <a:lnTo>
                    <a:pt x="1737" y="413"/>
                  </a:lnTo>
                  <a:lnTo>
                    <a:pt x="1737" y="415"/>
                  </a:lnTo>
                  <a:lnTo>
                    <a:pt x="1741" y="417"/>
                  </a:lnTo>
                  <a:lnTo>
                    <a:pt x="1741" y="417"/>
                  </a:lnTo>
                  <a:lnTo>
                    <a:pt x="1744" y="421"/>
                  </a:lnTo>
                  <a:lnTo>
                    <a:pt x="1742" y="423"/>
                  </a:lnTo>
                  <a:lnTo>
                    <a:pt x="1733" y="423"/>
                  </a:lnTo>
                  <a:lnTo>
                    <a:pt x="1733" y="423"/>
                  </a:lnTo>
                  <a:lnTo>
                    <a:pt x="1717" y="423"/>
                  </a:lnTo>
                  <a:lnTo>
                    <a:pt x="1717" y="423"/>
                  </a:lnTo>
                  <a:lnTo>
                    <a:pt x="1709" y="424"/>
                  </a:lnTo>
                  <a:lnTo>
                    <a:pt x="1705" y="426"/>
                  </a:lnTo>
                  <a:lnTo>
                    <a:pt x="1704" y="426"/>
                  </a:lnTo>
                  <a:lnTo>
                    <a:pt x="1704" y="426"/>
                  </a:lnTo>
                  <a:lnTo>
                    <a:pt x="1705" y="428"/>
                  </a:lnTo>
                  <a:lnTo>
                    <a:pt x="1711" y="430"/>
                  </a:lnTo>
                  <a:lnTo>
                    <a:pt x="1718" y="430"/>
                  </a:lnTo>
                  <a:lnTo>
                    <a:pt x="1718" y="430"/>
                  </a:lnTo>
                  <a:lnTo>
                    <a:pt x="1735" y="432"/>
                  </a:lnTo>
                  <a:lnTo>
                    <a:pt x="1759" y="437"/>
                  </a:lnTo>
                  <a:lnTo>
                    <a:pt x="1772" y="441"/>
                  </a:lnTo>
                  <a:lnTo>
                    <a:pt x="1781" y="445"/>
                  </a:lnTo>
                  <a:lnTo>
                    <a:pt x="1789" y="450"/>
                  </a:lnTo>
                  <a:lnTo>
                    <a:pt x="1791" y="454"/>
                  </a:lnTo>
                  <a:lnTo>
                    <a:pt x="1793" y="456"/>
                  </a:lnTo>
                  <a:lnTo>
                    <a:pt x="1793" y="456"/>
                  </a:lnTo>
                  <a:lnTo>
                    <a:pt x="1793" y="458"/>
                  </a:lnTo>
                  <a:lnTo>
                    <a:pt x="1791" y="458"/>
                  </a:lnTo>
                  <a:lnTo>
                    <a:pt x="1785" y="460"/>
                  </a:lnTo>
                  <a:lnTo>
                    <a:pt x="1765" y="458"/>
                  </a:lnTo>
                  <a:lnTo>
                    <a:pt x="1746" y="454"/>
                  </a:lnTo>
                  <a:lnTo>
                    <a:pt x="1735" y="454"/>
                  </a:lnTo>
                  <a:lnTo>
                    <a:pt x="1735" y="454"/>
                  </a:lnTo>
                  <a:lnTo>
                    <a:pt x="1733" y="454"/>
                  </a:lnTo>
                  <a:lnTo>
                    <a:pt x="1735" y="456"/>
                  </a:lnTo>
                  <a:lnTo>
                    <a:pt x="1739" y="458"/>
                  </a:lnTo>
                  <a:lnTo>
                    <a:pt x="1746" y="461"/>
                  </a:lnTo>
                  <a:lnTo>
                    <a:pt x="1746" y="461"/>
                  </a:lnTo>
                  <a:lnTo>
                    <a:pt x="1765" y="463"/>
                  </a:lnTo>
                  <a:lnTo>
                    <a:pt x="1774" y="465"/>
                  </a:lnTo>
                  <a:lnTo>
                    <a:pt x="1778" y="469"/>
                  </a:lnTo>
                  <a:lnTo>
                    <a:pt x="1781" y="473"/>
                  </a:lnTo>
                  <a:lnTo>
                    <a:pt x="1781" y="473"/>
                  </a:lnTo>
                  <a:lnTo>
                    <a:pt x="1781" y="478"/>
                  </a:lnTo>
                  <a:lnTo>
                    <a:pt x="1780" y="480"/>
                  </a:lnTo>
                  <a:lnTo>
                    <a:pt x="1774" y="482"/>
                  </a:lnTo>
                  <a:lnTo>
                    <a:pt x="1768" y="482"/>
                  </a:lnTo>
                  <a:lnTo>
                    <a:pt x="1755" y="480"/>
                  </a:lnTo>
                  <a:lnTo>
                    <a:pt x="1750" y="480"/>
                  </a:lnTo>
                  <a:lnTo>
                    <a:pt x="1750" y="480"/>
                  </a:lnTo>
                  <a:lnTo>
                    <a:pt x="1750" y="482"/>
                  </a:lnTo>
                  <a:lnTo>
                    <a:pt x="1752" y="482"/>
                  </a:lnTo>
                  <a:lnTo>
                    <a:pt x="1759" y="486"/>
                  </a:lnTo>
                  <a:lnTo>
                    <a:pt x="1767" y="487"/>
                  </a:lnTo>
                  <a:lnTo>
                    <a:pt x="1770" y="489"/>
                  </a:lnTo>
                  <a:lnTo>
                    <a:pt x="1770" y="491"/>
                  </a:lnTo>
                  <a:lnTo>
                    <a:pt x="1770" y="491"/>
                  </a:lnTo>
                  <a:lnTo>
                    <a:pt x="1767" y="493"/>
                  </a:lnTo>
                  <a:lnTo>
                    <a:pt x="1767" y="493"/>
                  </a:lnTo>
                  <a:lnTo>
                    <a:pt x="1761" y="491"/>
                  </a:lnTo>
                  <a:lnTo>
                    <a:pt x="1755" y="493"/>
                  </a:lnTo>
                  <a:lnTo>
                    <a:pt x="1742" y="500"/>
                  </a:lnTo>
                  <a:lnTo>
                    <a:pt x="1728" y="510"/>
                  </a:lnTo>
                  <a:lnTo>
                    <a:pt x="1718" y="515"/>
                  </a:lnTo>
                  <a:lnTo>
                    <a:pt x="1707" y="521"/>
                  </a:lnTo>
                  <a:lnTo>
                    <a:pt x="1707" y="521"/>
                  </a:lnTo>
                  <a:lnTo>
                    <a:pt x="1704" y="521"/>
                  </a:lnTo>
                  <a:lnTo>
                    <a:pt x="1704" y="521"/>
                  </a:lnTo>
                  <a:lnTo>
                    <a:pt x="1694" y="517"/>
                  </a:lnTo>
                  <a:lnTo>
                    <a:pt x="1689" y="511"/>
                  </a:lnTo>
                  <a:lnTo>
                    <a:pt x="1678" y="499"/>
                  </a:lnTo>
                  <a:lnTo>
                    <a:pt x="1678" y="499"/>
                  </a:lnTo>
                  <a:lnTo>
                    <a:pt x="1674" y="495"/>
                  </a:lnTo>
                  <a:lnTo>
                    <a:pt x="1665" y="491"/>
                  </a:lnTo>
                  <a:lnTo>
                    <a:pt x="1659" y="491"/>
                  </a:lnTo>
                  <a:lnTo>
                    <a:pt x="1657" y="491"/>
                  </a:lnTo>
                  <a:lnTo>
                    <a:pt x="1657" y="491"/>
                  </a:lnTo>
                  <a:lnTo>
                    <a:pt x="1657" y="491"/>
                  </a:lnTo>
                  <a:lnTo>
                    <a:pt x="1679" y="511"/>
                  </a:lnTo>
                  <a:lnTo>
                    <a:pt x="1692" y="524"/>
                  </a:lnTo>
                  <a:lnTo>
                    <a:pt x="1696" y="530"/>
                  </a:lnTo>
                  <a:lnTo>
                    <a:pt x="1698" y="534"/>
                  </a:lnTo>
                  <a:lnTo>
                    <a:pt x="1698" y="534"/>
                  </a:lnTo>
                  <a:lnTo>
                    <a:pt x="1696" y="536"/>
                  </a:lnTo>
                  <a:lnTo>
                    <a:pt x="1692" y="536"/>
                  </a:lnTo>
                  <a:lnTo>
                    <a:pt x="1683" y="534"/>
                  </a:lnTo>
                  <a:lnTo>
                    <a:pt x="1672" y="530"/>
                  </a:lnTo>
                  <a:lnTo>
                    <a:pt x="1666" y="528"/>
                  </a:lnTo>
                  <a:lnTo>
                    <a:pt x="1663" y="530"/>
                  </a:lnTo>
                  <a:lnTo>
                    <a:pt x="1663" y="530"/>
                  </a:lnTo>
                  <a:lnTo>
                    <a:pt x="1663" y="532"/>
                  </a:lnTo>
                  <a:lnTo>
                    <a:pt x="1663" y="534"/>
                  </a:lnTo>
                  <a:lnTo>
                    <a:pt x="1663" y="534"/>
                  </a:lnTo>
                  <a:lnTo>
                    <a:pt x="1672" y="543"/>
                  </a:lnTo>
                  <a:lnTo>
                    <a:pt x="1672" y="547"/>
                  </a:lnTo>
                  <a:lnTo>
                    <a:pt x="1672" y="549"/>
                  </a:lnTo>
                  <a:lnTo>
                    <a:pt x="1670" y="549"/>
                  </a:lnTo>
                  <a:lnTo>
                    <a:pt x="1665" y="547"/>
                  </a:lnTo>
                  <a:lnTo>
                    <a:pt x="1665" y="547"/>
                  </a:lnTo>
                  <a:lnTo>
                    <a:pt x="1659" y="547"/>
                  </a:lnTo>
                  <a:lnTo>
                    <a:pt x="1652" y="549"/>
                  </a:lnTo>
                  <a:lnTo>
                    <a:pt x="1648" y="549"/>
                  </a:lnTo>
                  <a:lnTo>
                    <a:pt x="1646" y="550"/>
                  </a:lnTo>
                  <a:lnTo>
                    <a:pt x="1646" y="554"/>
                  </a:lnTo>
                  <a:lnTo>
                    <a:pt x="1648" y="556"/>
                  </a:lnTo>
                  <a:lnTo>
                    <a:pt x="1648" y="556"/>
                  </a:lnTo>
                  <a:lnTo>
                    <a:pt x="1657" y="562"/>
                  </a:lnTo>
                  <a:lnTo>
                    <a:pt x="1661" y="562"/>
                  </a:lnTo>
                  <a:lnTo>
                    <a:pt x="1665" y="562"/>
                  </a:lnTo>
                  <a:lnTo>
                    <a:pt x="1672" y="556"/>
                  </a:lnTo>
                  <a:lnTo>
                    <a:pt x="1681" y="550"/>
                  </a:lnTo>
                  <a:lnTo>
                    <a:pt x="1681" y="550"/>
                  </a:lnTo>
                  <a:lnTo>
                    <a:pt x="1683" y="550"/>
                  </a:lnTo>
                  <a:lnTo>
                    <a:pt x="1685" y="550"/>
                  </a:lnTo>
                  <a:lnTo>
                    <a:pt x="1685" y="550"/>
                  </a:lnTo>
                  <a:lnTo>
                    <a:pt x="1685" y="550"/>
                  </a:lnTo>
                  <a:lnTo>
                    <a:pt x="1683" y="554"/>
                  </a:lnTo>
                  <a:lnTo>
                    <a:pt x="1679" y="560"/>
                  </a:lnTo>
                  <a:lnTo>
                    <a:pt x="1670" y="567"/>
                  </a:lnTo>
                  <a:lnTo>
                    <a:pt x="1670" y="567"/>
                  </a:lnTo>
                  <a:close/>
                  <a:moveTo>
                    <a:pt x="1390" y="287"/>
                  </a:moveTo>
                  <a:lnTo>
                    <a:pt x="1390" y="287"/>
                  </a:lnTo>
                  <a:lnTo>
                    <a:pt x="1392" y="282"/>
                  </a:lnTo>
                  <a:lnTo>
                    <a:pt x="1392" y="276"/>
                  </a:lnTo>
                  <a:lnTo>
                    <a:pt x="1390" y="270"/>
                  </a:lnTo>
                  <a:lnTo>
                    <a:pt x="1388" y="265"/>
                  </a:lnTo>
                  <a:lnTo>
                    <a:pt x="1381" y="256"/>
                  </a:lnTo>
                  <a:lnTo>
                    <a:pt x="1372" y="248"/>
                  </a:lnTo>
                  <a:lnTo>
                    <a:pt x="1372" y="248"/>
                  </a:lnTo>
                  <a:lnTo>
                    <a:pt x="1372" y="248"/>
                  </a:lnTo>
                  <a:lnTo>
                    <a:pt x="1366" y="243"/>
                  </a:lnTo>
                  <a:lnTo>
                    <a:pt x="1362" y="237"/>
                  </a:lnTo>
                  <a:lnTo>
                    <a:pt x="1359" y="224"/>
                  </a:lnTo>
                  <a:lnTo>
                    <a:pt x="1355" y="213"/>
                  </a:lnTo>
                  <a:lnTo>
                    <a:pt x="1353" y="209"/>
                  </a:lnTo>
                  <a:lnTo>
                    <a:pt x="1350" y="206"/>
                  </a:lnTo>
                  <a:lnTo>
                    <a:pt x="1350" y="206"/>
                  </a:lnTo>
                  <a:lnTo>
                    <a:pt x="1348" y="206"/>
                  </a:lnTo>
                  <a:lnTo>
                    <a:pt x="1348" y="207"/>
                  </a:lnTo>
                  <a:lnTo>
                    <a:pt x="1348" y="213"/>
                  </a:lnTo>
                  <a:lnTo>
                    <a:pt x="1350" y="220"/>
                  </a:lnTo>
                  <a:lnTo>
                    <a:pt x="1350" y="220"/>
                  </a:lnTo>
                  <a:lnTo>
                    <a:pt x="1348" y="230"/>
                  </a:lnTo>
                  <a:lnTo>
                    <a:pt x="1346" y="235"/>
                  </a:lnTo>
                  <a:lnTo>
                    <a:pt x="1348" y="239"/>
                  </a:lnTo>
                  <a:lnTo>
                    <a:pt x="1348" y="239"/>
                  </a:lnTo>
                  <a:lnTo>
                    <a:pt x="1350" y="245"/>
                  </a:lnTo>
                  <a:lnTo>
                    <a:pt x="1355" y="248"/>
                  </a:lnTo>
                  <a:lnTo>
                    <a:pt x="1366" y="256"/>
                  </a:lnTo>
                  <a:lnTo>
                    <a:pt x="1377" y="263"/>
                  </a:lnTo>
                  <a:lnTo>
                    <a:pt x="1385" y="269"/>
                  </a:lnTo>
                  <a:lnTo>
                    <a:pt x="1385" y="269"/>
                  </a:lnTo>
                  <a:lnTo>
                    <a:pt x="1385" y="272"/>
                  </a:lnTo>
                  <a:lnTo>
                    <a:pt x="1385" y="280"/>
                  </a:lnTo>
                  <a:lnTo>
                    <a:pt x="1385" y="287"/>
                  </a:lnTo>
                  <a:lnTo>
                    <a:pt x="1387" y="291"/>
                  </a:lnTo>
                  <a:lnTo>
                    <a:pt x="1388" y="293"/>
                  </a:lnTo>
                  <a:lnTo>
                    <a:pt x="1388" y="293"/>
                  </a:lnTo>
                  <a:lnTo>
                    <a:pt x="1390" y="293"/>
                  </a:lnTo>
                  <a:lnTo>
                    <a:pt x="1390" y="293"/>
                  </a:lnTo>
                  <a:lnTo>
                    <a:pt x="1390" y="287"/>
                  </a:lnTo>
                  <a:lnTo>
                    <a:pt x="1390" y="287"/>
                  </a:lnTo>
                  <a:close/>
                  <a:moveTo>
                    <a:pt x="1678" y="334"/>
                  </a:moveTo>
                  <a:lnTo>
                    <a:pt x="1678" y="334"/>
                  </a:lnTo>
                  <a:lnTo>
                    <a:pt x="1678" y="334"/>
                  </a:lnTo>
                  <a:lnTo>
                    <a:pt x="1676" y="335"/>
                  </a:lnTo>
                  <a:lnTo>
                    <a:pt x="1676" y="337"/>
                  </a:lnTo>
                  <a:lnTo>
                    <a:pt x="1674" y="346"/>
                  </a:lnTo>
                  <a:lnTo>
                    <a:pt x="1672" y="354"/>
                  </a:lnTo>
                  <a:lnTo>
                    <a:pt x="1670" y="358"/>
                  </a:lnTo>
                  <a:lnTo>
                    <a:pt x="1668" y="361"/>
                  </a:lnTo>
                  <a:lnTo>
                    <a:pt x="1668" y="361"/>
                  </a:lnTo>
                  <a:lnTo>
                    <a:pt x="1661" y="365"/>
                  </a:lnTo>
                  <a:lnTo>
                    <a:pt x="1654" y="371"/>
                  </a:lnTo>
                  <a:lnTo>
                    <a:pt x="1642" y="382"/>
                  </a:lnTo>
                  <a:lnTo>
                    <a:pt x="1642" y="382"/>
                  </a:lnTo>
                  <a:lnTo>
                    <a:pt x="1618" y="397"/>
                  </a:lnTo>
                  <a:lnTo>
                    <a:pt x="1618" y="397"/>
                  </a:lnTo>
                  <a:lnTo>
                    <a:pt x="1611" y="404"/>
                  </a:lnTo>
                  <a:lnTo>
                    <a:pt x="1611" y="406"/>
                  </a:lnTo>
                  <a:lnTo>
                    <a:pt x="1613" y="404"/>
                  </a:lnTo>
                  <a:lnTo>
                    <a:pt x="1624" y="400"/>
                  </a:lnTo>
                  <a:lnTo>
                    <a:pt x="1639" y="391"/>
                  </a:lnTo>
                  <a:lnTo>
                    <a:pt x="1655" y="378"/>
                  </a:lnTo>
                  <a:lnTo>
                    <a:pt x="1670" y="363"/>
                  </a:lnTo>
                  <a:lnTo>
                    <a:pt x="1674" y="356"/>
                  </a:lnTo>
                  <a:lnTo>
                    <a:pt x="1678" y="348"/>
                  </a:lnTo>
                  <a:lnTo>
                    <a:pt x="1679" y="341"/>
                  </a:lnTo>
                  <a:lnTo>
                    <a:pt x="1678" y="334"/>
                  </a:lnTo>
                  <a:lnTo>
                    <a:pt x="1678" y="334"/>
                  </a:lnTo>
                  <a:close/>
                </a:path>
              </a:pathLst>
            </a:custGeom>
            <a:solidFill>
              <a:schemeClr val="bg1">
                <a:lumMod val="75000"/>
              </a:schemeClr>
            </a:solidFill>
            <a:ln w="9525">
              <a:solidFill>
                <a:schemeClr val="bg1"/>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Corbel"/>
                <a:ea typeface="+mn-ea"/>
                <a:cs typeface="+mn-cs"/>
              </a:endParaRPr>
            </a:p>
          </p:txBody>
        </p:sp>
        <p:grpSp>
          <p:nvGrpSpPr>
            <p:cNvPr id="146" name="Faeroe Island">
              <a:extLst>
                <a:ext uri="{FF2B5EF4-FFF2-40B4-BE49-F238E27FC236}">
                  <a16:creationId xmlns:a16="http://schemas.microsoft.com/office/drawing/2014/main" id="{11140BBC-BD9C-4AE9-BDC2-3CD495537236}"/>
                </a:ext>
              </a:extLst>
            </p:cNvPr>
            <p:cNvGrpSpPr>
              <a:grpSpLocks noChangeAspect="1"/>
            </p:cNvGrpSpPr>
            <p:nvPr/>
          </p:nvGrpSpPr>
          <p:grpSpPr bwMode="auto">
            <a:xfrm>
              <a:off x="-6250943" y="2036982"/>
              <a:ext cx="219075" cy="322263"/>
              <a:chOff x="4167" y="3001"/>
              <a:chExt cx="138" cy="203"/>
            </a:xfrm>
            <a:solidFill>
              <a:schemeClr val="accent1">
                <a:lumMod val="60000"/>
                <a:lumOff val="40000"/>
              </a:schemeClr>
            </a:solidFill>
          </p:grpSpPr>
          <p:sp>
            <p:nvSpPr>
              <p:cNvPr id="147" name="Freeform 5">
                <a:extLst>
                  <a:ext uri="{FF2B5EF4-FFF2-40B4-BE49-F238E27FC236}">
                    <a16:creationId xmlns:a16="http://schemas.microsoft.com/office/drawing/2014/main" id="{8EC86B11-838B-4D9C-8F63-E98ACC3EBD7C}"/>
                  </a:ext>
                </a:extLst>
              </p:cNvPr>
              <p:cNvSpPr>
                <a:spLocks/>
              </p:cNvSpPr>
              <p:nvPr/>
            </p:nvSpPr>
            <p:spPr bwMode="auto">
              <a:xfrm>
                <a:off x="4217" y="3156"/>
                <a:ext cx="28" cy="48"/>
              </a:xfrm>
              <a:custGeom>
                <a:avLst/>
                <a:gdLst>
                  <a:gd name="T0" fmla="*/ 25 w 28"/>
                  <a:gd name="T1" fmla="*/ 41 h 48"/>
                  <a:gd name="T2" fmla="*/ 28 w 28"/>
                  <a:gd name="T3" fmla="*/ 48 h 48"/>
                  <a:gd name="T4" fmla="*/ 23 w 28"/>
                  <a:gd name="T5" fmla="*/ 46 h 48"/>
                  <a:gd name="T6" fmla="*/ 15 w 28"/>
                  <a:gd name="T7" fmla="*/ 39 h 48"/>
                  <a:gd name="T8" fmla="*/ 3 w 28"/>
                  <a:gd name="T9" fmla="*/ 22 h 48"/>
                  <a:gd name="T10" fmla="*/ 0 w 28"/>
                  <a:gd name="T11" fmla="*/ 7 h 48"/>
                  <a:gd name="T12" fmla="*/ 0 w 28"/>
                  <a:gd name="T13" fmla="*/ 0 h 48"/>
                  <a:gd name="T14" fmla="*/ 3 w 28"/>
                  <a:gd name="T15" fmla="*/ 0 h 48"/>
                  <a:gd name="T16" fmla="*/ 5 w 28"/>
                  <a:gd name="T17" fmla="*/ 7 h 48"/>
                  <a:gd name="T18" fmla="*/ 20 w 28"/>
                  <a:gd name="T19" fmla="*/ 12 h 48"/>
                  <a:gd name="T20" fmla="*/ 23 w 28"/>
                  <a:gd name="T21" fmla="*/ 14 h 48"/>
                  <a:gd name="T22" fmla="*/ 23 w 28"/>
                  <a:gd name="T23" fmla="*/ 22 h 48"/>
                  <a:gd name="T24" fmla="*/ 25 w 28"/>
                  <a:gd name="T25" fmla="*/ 29 h 48"/>
                  <a:gd name="T26" fmla="*/ 25 w 28"/>
                  <a:gd name="T27" fmla="*/ 41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8" h="48">
                    <a:moveTo>
                      <a:pt x="25" y="41"/>
                    </a:moveTo>
                    <a:lnTo>
                      <a:pt x="28" y="48"/>
                    </a:lnTo>
                    <a:lnTo>
                      <a:pt x="23" y="46"/>
                    </a:lnTo>
                    <a:lnTo>
                      <a:pt x="15" y="39"/>
                    </a:lnTo>
                    <a:lnTo>
                      <a:pt x="3" y="22"/>
                    </a:lnTo>
                    <a:lnTo>
                      <a:pt x="0" y="7"/>
                    </a:lnTo>
                    <a:lnTo>
                      <a:pt x="0" y="0"/>
                    </a:lnTo>
                    <a:lnTo>
                      <a:pt x="3" y="0"/>
                    </a:lnTo>
                    <a:lnTo>
                      <a:pt x="5" y="7"/>
                    </a:lnTo>
                    <a:lnTo>
                      <a:pt x="20" y="12"/>
                    </a:lnTo>
                    <a:lnTo>
                      <a:pt x="23" y="14"/>
                    </a:lnTo>
                    <a:lnTo>
                      <a:pt x="23" y="22"/>
                    </a:lnTo>
                    <a:lnTo>
                      <a:pt x="25" y="29"/>
                    </a:lnTo>
                    <a:lnTo>
                      <a:pt x="25" y="41"/>
                    </a:lnTo>
                    <a:close/>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Corbel"/>
                  <a:ea typeface="+mn-ea"/>
                  <a:cs typeface="+mn-cs"/>
                </a:endParaRPr>
              </a:p>
            </p:txBody>
          </p:sp>
          <p:sp>
            <p:nvSpPr>
              <p:cNvPr id="148" name="Freeform 6">
                <a:extLst>
                  <a:ext uri="{FF2B5EF4-FFF2-40B4-BE49-F238E27FC236}">
                    <a16:creationId xmlns:a16="http://schemas.microsoft.com/office/drawing/2014/main" id="{114FB43A-390E-4A5B-972A-26D54D73E1D7}"/>
                  </a:ext>
                </a:extLst>
              </p:cNvPr>
              <p:cNvSpPr>
                <a:spLocks/>
              </p:cNvSpPr>
              <p:nvPr/>
            </p:nvSpPr>
            <p:spPr bwMode="auto">
              <a:xfrm>
                <a:off x="4230" y="3097"/>
                <a:ext cx="35" cy="32"/>
              </a:xfrm>
              <a:custGeom>
                <a:avLst/>
                <a:gdLst>
                  <a:gd name="T0" fmla="*/ 32 w 35"/>
                  <a:gd name="T1" fmla="*/ 22 h 32"/>
                  <a:gd name="T2" fmla="*/ 30 w 35"/>
                  <a:gd name="T3" fmla="*/ 32 h 32"/>
                  <a:gd name="T4" fmla="*/ 25 w 35"/>
                  <a:gd name="T5" fmla="*/ 32 h 32"/>
                  <a:gd name="T6" fmla="*/ 15 w 35"/>
                  <a:gd name="T7" fmla="*/ 19 h 32"/>
                  <a:gd name="T8" fmla="*/ 5 w 35"/>
                  <a:gd name="T9" fmla="*/ 15 h 32"/>
                  <a:gd name="T10" fmla="*/ 2 w 35"/>
                  <a:gd name="T11" fmla="*/ 10 h 32"/>
                  <a:gd name="T12" fmla="*/ 0 w 35"/>
                  <a:gd name="T13" fmla="*/ 2 h 32"/>
                  <a:gd name="T14" fmla="*/ 7 w 35"/>
                  <a:gd name="T15" fmla="*/ 0 h 32"/>
                  <a:gd name="T16" fmla="*/ 12 w 35"/>
                  <a:gd name="T17" fmla="*/ 2 h 32"/>
                  <a:gd name="T18" fmla="*/ 30 w 35"/>
                  <a:gd name="T19" fmla="*/ 12 h 32"/>
                  <a:gd name="T20" fmla="*/ 35 w 35"/>
                  <a:gd name="T21" fmla="*/ 17 h 32"/>
                  <a:gd name="T22" fmla="*/ 32 w 35"/>
                  <a:gd name="T23" fmla="*/ 22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5" h="32">
                    <a:moveTo>
                      <a:pt x="32" y="22"/>
                    </a:moveTo>
                    <a:lnTo>
                      <a:pt x="30" y="32"/>
                    </a:lnTo>
                    <a:lnTo>
                      <a:pt x="25" y="32"/>
                    </a:lnTo>
                    <a:lnTo>
                      <a:pt x="15" y="19"/>
                    </a:lnTo>
                    <a:lnTo>
                      <a:pt x="5" y="15"/>
                    </a:lnTo>
                    <a:lnTo>
                      <a:pt x="2" y="10"/>
                    </a:lnTo>
                    <a:lnTo>
                      <a:pt x="0" y="2"/>
                    </a:lnTo>
                    <a:lnTo>
                      <a:pt x="7" y="0"/>
                    </a:lnTo>
                    <a:lnTo>
                      <a:pt x="12" y="2"/>
                    </a:lnTo>
                    <a:lnTo>
                      <a:pt x="30" y="12"/>
                    </a:lnTo>
                    <a:lnTo>
                      <a:pt x="35" y="17"/>
                    </a:lnTo>
                    <a:lnTo>
                      <a:pt x="32" y="22"/>
                    </a:lnTo>
                    <a:close/>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Corbel"/>
                  <a:ea typeface="+mn-ea"/>
                  <a:cs typeface="+mn-cs"/>
                </a:endParaRPr>
              </a:p>
            </p:txBody>
          </p:sp>
          <p:sp>
            <p:nvSpPr>
              <p:cNvPr id="149" name="Freeform 7">
                <a:extLst>
                  <a:ext uri="{FF2B5EF4-FFF2-40B4-BE49-F238E27FC236}">
                    <a16:creationId xmlns:a16="http://schemas.microsoft.com/office/drawing/2014/main" id="{FBB107EC-C4FC-4FFE-81E5-20917C98EAE6}"/>
                  </a:ext>
                </a:extLst>
              </p:cNvPr>
              <p:cNvSpPr>
                <a:spLocks/>
              </p:cNvSpPr>
              <p:nvPr/>
            </p:nvSpPr>
            <p:spPr bwMode="auto">
              <a:xfrm>
                <a:off x="4167" y="3045"/>
                <a:ext cx="45" cy="22"/>
              </a:xfrm>
              <a:custGeom>
                <a:avLst/>
                <a:gdLst>
                  <a:gd name="T0" fmla="*/ 33 w 45"/>
                  <a:gd name="T1" fmla="*/ 3 h 22"/>
                  <a:gd name="T2" fmla="*/ 43 w 45"/>
                  <a:gd name="T3" fmla="*/ 10 h 22"/>
                  <a:gd name="T4" fmla="*/ 45 w 45"/>
                  <a:gd name="T5" fmla="*/ 18 h 22"/>
                  <a:gd name="T6" fmla="*/ 38 w 45"/>
                  <a:gd name="T7" fmla="*/ 22 h 22"/>
                  <a:gd name="T8" fmla="*/ 30 w 45"/>
                  <a:gd name="T9" fmla="*/ 22 h 22"/>
                  <a:gd name="T10" fmla="*/ 20 w 45"/>
                  <a:gd name="T11" fmla="*/ 22 h 22"/>
                  <a:gd name="T12" fmla="*/ 3 w 45"/>
                  <a:gd name="T13" fmla="*/ 15 h 22"/>
                  <a:gd name="T14" fmla="*/ 0 w 45"/>
                  <a:gd name="T15" fmla="*/ 0 h 22"/>
                  <a:gd name="T16" fmla="*/ 10 w 45"/>
                  <a:gd name="T17" fmla="*/ 3 h 22"/>
                  <a:gd name="T18" fmla="*/ 25 w 45"/>
                  <a:gd name="T19" fmla="*/ 0 h 22"/>
                  <a:gd name="T20" fmla="*/ 33 w 45"/>
                  <a:gd name="T21" fmla="*/ 3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5" h="22">
                    <a:moveTo>
                      <a:pt x="33" y="3"/>
                    </a:moveTo>
                    <a:lnTo>
                      <a:pt x="43" y="10"/>
                    </a:lnTo>
                    <a:lnTo>
                      <a:pt x="45" y="18"/>
                    </a:lnTo>
                    <a:lnTo>
                      <a:pt x="38" y="22"/>
                    </a:lnTo>
                    <a:lnTo>
                      <a:pt x="30" y="22"/>
                    </a:lnTo>
                    <a:lnTo>
                      <a:pt x="20" y="22"/>
                    </a:lnTo>
                    <a:lnTo>
                      <a:pt x="3" y="15"/>
                    </a:lnTo>
                    <a:lnTo>
                      <a:pt x="0" y="0"/>
                    </a:lnTo>
                    <a:lnTo>
                      <a:pt x="10" y="3"/>
                    </a:lnTo>
                    <a:lnTo>
                      <a:pt x="25" y="0"/>
                    </a:lnTo>
                    <a:lnTo>
                      <a:pt x="33" y="3"/>
                    </a:lnTo>
                    <a:close/>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Corbel"/>
                  <a:ea typeface="+mn-ea"/>
                  <a:cs typeface="+mn-cs"/>
                </a:endParaRPr>
              </a:p>
            </p:txBody>
          </p:sp>
          <p:sp>
            <p:nvSpPr>
              <p:cNvPr id="150" name="Freeform 8">
                <a:extLst>
                  <a:ext uri="{FF2B5EF4-FFF2-40B4-BE49-F238E27FC236}">
                    <a16:creationId xmlns:a16="http://schemas.microsoft.com/office/drawing/2014/main" id="{29CF7D61-0565-4EE5-8713-F8DFDC45B49C}"/>
                  </a:ext>
                </a:extLst>
              </p:cNvPr>
              <p:cNvSpPr>
                <a:spLocks/>
              </p:cNvSpPr>
              <p:nvPr/>
            </p:nvSpPr>
            <p:spPr bwMode="auto">
              <a:xfrm>
                <a:off x="4205" y="3009"/>
                <a:ext cx="70" cy="78"/>
              </a:xfrm>
              <a:custGeom>
                <a:avLst/>
                <a:gdLst>
                  <a:gd name="T0" fmla="*/ 70 w 70"/>
                  <a:gd name="T1" fmla="*/ 19 h 78"/>
                  <a:gd name="T2" fmla="*/ 62 w 70"/>
                  <a:gd name="T3" fmla="*/ 49 h 78"/>
                  <a:gd name="T4" fmla="*/ 57 w 70"/>
                  <a:gd name="T5" fmla="*/ 49 h 78"/>
                  <a:gd name="T6" fmla="*/ 47 w 70"/>
                  <a:gd name="T7" fmla="*/ 41 h 78"/>
                  <a:gd name="T8" fmla="*/ 42 w 70"/>
                  <a:gd name="T9" fmla="*/ 39 h 78"/>
                  <a:gd name="T10" fmla="*/ 40 w 70"/>
                  <a:gd name="T11" fmla="*/ 44 h 78"/>
                  <a:gd name="T12" fmla="*/ 37 w 70"/>
                  <a:gd name="T13" fmla="*/ 49 h 78"/>
                  <a:gd name="T14" fmla="*/ 42 w 70"/>
                  <a:gd name="T15" fmla="*/ 51 h 78"/>
                  <a:gd name="T16" fmla="*/ 50 w 70"/>
                  <a:gd name="T17" fmla="*/ 71 h 78"/>
                  <a:gd name="T18" fmla="*/ 50 w 70"/>
                  <a:gd name="T19" fmla="*/ 76 h 78"/>
                  <a:gd name="T20" fmla="*/ 50 w 70"/>
                  <a:gd name="T21" fmla="*/ 78 h 78"/>
                  <a:gd name="T22" fmla="*/ 37 w 70"/>
                  <a:gd name="T23" fmla="*/ 73 h 78"/>
                  <a:gd name="T24" fmla="*/ 15 w 70"/>
                  <a:gd name="T25" fmla="*/ 49 h 78"/>
                  <a:gd name="T26" fmla="*/ 0 w 70"/>
                  <a:gd name="T27" fmla="*/ 7 h 78"/>
                  <a:gd name="T28" fmla="*/ 30 w 70"/>
                  <a:gd name="T29" fmla="*/ 0 h 78"/>
                  <a:gd name="T30" fmla="*/ 47 w 70"/>
                  <a:gd name="T31" fmla="*/ 12 h 78"/>
                  <a:gd name="T32" fmla="*/ 70 w 70"/>
                  <a:gd name="T33" fmla="*/ 19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70" h="78">
                    <a:moveTo>
                      <a:pt x="70" y="19"/>
                    </a:moveTo>
                    <a:lnTo>
                      <a:pt x="62" y="49"/>
                    </a:lnTo>
                    <a:lnTo>
                      <a:pt x="57" y="49"/>
                    </a:lnTo>
                    <a:lnTo>
                      <a:pt x="47" y="41"/>
                    </a:lnTo>
                    <a:lnTo>
                      <a:pt x="42" y="39"/>
                    </a:lnTo>
                    <a:lnTo>
                      <a:pt x="40" y="44"/>
                    </a:lnTo>
                    <a:lnTo>
                      <a:pt x="37" y="49"/>
                    </a:lnTo>
                    <a:lnTo>
                      <a:pt x="42" y="51"/>
                    </a:lnTo>
                    <a:lnTo>
                      <a:pt x="50" y="71"/>
                    </a:lnTo>
                    <a:lnTo>
                      <a:pt x="50" y="76"/>
                    </a:lnTo>
                    <a:lnTo>
                      <a:pt x="50" y="78"/>
                    </a:lnTo>
                    <a:lnTo>
                      <a:pt x="37" y="73"/>
                    </a:lnTo>
                    <a:lnTo>
                      <a:pt x="15" y="49"/>
                    </a:lnTo>
                    <a:lnTo>
                      <a:pt x="0" y="7"/>
                    </a:lnTo>
                    <a:lnTo>
                      <a:pt x="30" y="0"/>
                    </a:lnTo>
                    <a:lnTo>
                      <a:pt x="47" y="12"/>
                    </a:lnTo>
                    <a:lnTo>
                      <a:pt x="70" y="19"/>
                    </a:lnTo>
                    <a:close/>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Corbel"/>
                  <a:ea typeface="+mn-ea"/>
                  <a:cs typeface="+mn-cs"/>
                </a:endParaRPr>
              </a:p>
            </p:txBody>
          </p:sp>
          <p:sp>
            <p:nvSpPr>
              <p:cNvPr id="151" name="Freeform 9">
                <a:extLst>
                  <a:ext uri="{FF2B5EF4-FFF2-40B4-BE49-F238E27FC236}">
                    <a16:creationId xmlns:a16="http://schemas.microsoft.com/office/drawing/2014/main" id="{3745401F-6843-482D-BC8F-DF10E5295FDC}"/>
                  </a:ext>
                </a:extLst>
              </p:cNvPr>
              <p:cNvSpPr>
                <a:spLocks/>
              </p:cNvSpPr>
              <p:nvPr/>
            </p:nvSpPr>
            <p:spPr bwMode="auto">
              <a:xfrm>
                <a:off x="4285" y="3001"/>
                <a:ext cx="20" cy="37"/>
              </a:xfrm>
              <a:custGeom>
                <a:avLst/>
                <a:gdLst>
                  <a:gd name="T0" fmla="*/ 20 w 20"/>
                  <a:gd name="T1" fmla="*/ 22 h 37"/>
                  <a:gd name="T2" fmla="*/ 12 w 20"/>
                  <a:gd name="T3" fmla="*/ 37 h 37"/>
                  <a:gd name="T4" fmla="*/ 2 w 20"/>
                  <a:gd name="T5" fmla="*/ 35 h 37"/>
                  <a:gd name="T6" fmla="*/ 0 w 20"/>
                  <a:gd name="T7" fmla="*/ 32 h 37"/>
                  <a:gd name="T8" fmla="*/ 0 w 20"/>
                  <a:gd name="T9" fmla="*/ 30 h 37"/>
                  <a:gd name="T10" fmla="*/ 2 w 20"/>
                  <a:gd name="T11" fmla="*/ 18 h 37"/>
                  <a:gd name="T12" fmla="*/ 2 w 20"/>
                  <a:gd name="T13" fmla="*/ 0 h 37"/>
                  <a:gd name="T14" fmla="*/ 12 w 20"/>
                  <a:gd name="T15" fmla="*/ 15 h 37"/>
                  <a:gd name="T16" fmla="*/ 20 w 20"/>
                  <a:gd name="T17" fmla="*/ 22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0" h="37">
                    <a:moveTo>
                      <a:pt x="20" y="22"/>
                    </a:moveTo>
                    <a:lnTo>
                      <a:pt x="12" y="37"/>
                    </a:lnTo>
                    <a:lnTo>
                      <a:pt x="2" y="35"/>
                    </a:lnTo>
                    <a:lnTo>
                      <a:pt x="0" y="32"/>
                    </a:lnTo>
                    <a:lnTo>
                      <a:pt x="0" y="30"/>
                    </a:lnTo>
                    <a:lnTo>
                      <a:pt x="2" y="18"/>
                    </a:lnTo>
                    <a:lnTo>
                      <a:pt x="2" y="0"/>
                    </a:lnTo>
                    <a:lnTo>
                      <a:pt x="12" y="15"/>
                    </a:lnTo>
                    <a:lnTo>
                      <a:pt x="20" y="22"/>
                    </a:lnTo>
                    <a:close/>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Corbel"/>
                  <a:ea typeface="+mn-ea"/>
                  <a:cs typeface="+mn-cs"/>
                </a:endParaRPr>
              </a:p>
            </p:txBody>
          </p:sp>
        </p:grpSp>
      </p:grpSp>
      <p:sp>
        <p:nvSpPr>
          <p:cNvPr id="3" name="Date Placeholder 2">
            <a:extLst>
              <a:ext uri="{FF2B5EF4-FFF2-40B4-BE49-F238E27FC236}">
                <a16:creationId xmlns:a16="http://schemas.microsoft.com/office/drawing/2014/main" id="{A4F86A73-034B-464F-B1FD-9C92D83AE178}"/>
              </a:ext>
            </a:extLst>
          </p:cNvPr>
          <p:cNvSpPr>
            <a:spLocks noGrp="1"/>
          </p:cNvSpPr>
          <p:nvPr>
            <p:ph type="dt" sz="half" idx="10"/>
          </p:nvPr>
        </p:nvSpPr>
        <p:spPr/>
        <p:txBody>
          <a:bodyPr/>
          <a:lstStyle/>
          <a:p>
            <a:endParaRPr lang="en-GB"/>
          </a:p>
        </p:txBody>
      </p:sp>
      <p:sp>
        <p:nvSpPr>
          <p:cNvPr id="5" name="Slide Number Placeholder 4">
            <a:extLst>
              <a:ext uri="{FF2B5EF4-FFF2-40B4-BE49-F238E27FC236}">
                <a16:creationId xmlns:a16="http://schemas.microsoft.com/office/drawing/2014/main" id="{F28AC333-8D5F-42F6-B67C-2ED580D1ED51}"/>
              </a:ext>
            </a:extLst>
          </p:cNvPr>
          <p:cNvSpPr>
            <a:spLocks noGrp="1"/>
          </p:cNvSpPr>
          <p:nvPr>
            <p:ph type="sldNum" sz="quarter" idx="12"/>
          </p:nvPr>
        </p:nvSpPr>
        <p:spPr/>
        <p:txBody>
          <a:bodyPr/>
          <a:lstStyle/>
          <a:p>
            <a:fld id="{45D37B1E-C366-494F-A587-962AD9AABC83}" type="slidenum">
              <a:rPr lang="en-GB"/>
              <a:pPr/>
              <a:t>21</a:t>
            </a:fld>
            <a:endParaRPr lang="en-GB"/>
          </a:p>
        </p:txBody>
      </p:sp>
      <p:pic>
        <p:nvPicPr>
          <p:cNvPr id="96" name="Picture 95">
            <a:extLst>
              <a:ext uri="{FF2B5EF4-FFF2-40B4-BE49-F238E27FC236}">
                <a16:creationId xmlns:a16="http://schemas.microsoft.com/office/drawing/2014/main" id="{17103F6B-6840-4039-88E8-C397E9E8EE5E}"/>
              </a:ext>
            </a:extLst>
          </p:cNvPr>
          <p:cNvPicPr>
            <a:picLocks noChangeAspect="1"/>
          </p:cNvPicPr>
          <p:nvPr/>
        </p:nvPicPr>
        <p:blipFill>
          <a:blip r:embed="rId3"/>
          <a:stretch>
            <a:fillRect/>
          </a:stretch>
        </p:blipFill>
        <p:spPr>
          <a:xfrm>
            <a:off x="10929706" y="102463"/>
            <a:ext cx="371475" cy="504825"/>
          </a:xfrm>
          <a:prstGeom prst="rect">
            <a:avLst/>
          </a:prstGeom>
        </p:spPr>
      </p:pic>
      <p:pic>
        <p:nvPicPr>
          <p:cNvPr id="97" name="Picture 96">
            <a:extLst>
              <a:ext uri="{FF2B5EF4-FFF2-40B4-BE49-F238E27FC236}">
                <a16:creationId xmlns:a16="http://schemas.microsoft.com/office/drawing/2014/main" id="{35BD7A27-D684-4348-90A8-DA67FBCD4C86}"/>
              </a:ext>
            </a:extLst>
          </p:cNvPr>
          <p:cNvPicPr>
            <a:picLocks noChangeAspect="1"/>
          </p:cNvPicPr>
          <p:nvPr/>
        </p:nvPicPr>
        <p:blipFill>
          <a:blip r:embed="rId3"/>
          <a:stretch>
            <a:fillRect/>
          </a:stretch>
        </p:blipFill>
        <p:spPr>
          <a:xfrm>
            <a:off x="11349535" y="107038"/>
            <a:ext cx="371475" cy="504825"/>
          </a:xfrm>
          <a:prstGeom prst="rect">
            <a:avLst/>
          </a:prstGeom>
        </p:spPr>
      </p:pic>
      <p:sp>
        <p:nvSpPr>
          <p:cNvPr id="11" name="TextBox 10">
            <a:extLst>
              <a:ext uri="{FF2B5EF4-FFF2-40B4-BE49-F238E27FC236}">
                <a16:creationId xmlns:a16="http://schemas.microsoft.com/office/drawing/2014/main" id="{DE680B54-CFD0-4B17-B98E-C309FB377250}"/>
              </a:ext>
            </a:extLst>
          </p:cNvPr>
          <p:cNvSpPr txBox="1"/>
          <p:nvPr/>
        </p:nvSpPr>
        <p:spPr>
          <a:xfrm>
            <a:off x="1766969" y="6240297"/>
            <a:ext cx="730012" cy="338554"/>
          </a:xfrm>
          <a:prstGeom prst="rect">
            <a:avLst/>
          </a:prstGeom>
          <a:noFill/>
        </p:spPr>
        <p:txBody>
          <a:bodyPr wrap="square" lIns="0" tIns="0" rIns="0" bIns="0" rtlCol="0">
            <a:spAutoFit/>
          </a:bodyPr>
          <a:lstStyle/>
          <a:p>
            <a:pPr algn="ctr"/>
            <a:r>
              <a:rPr lang="en-GB" sz="2200" b="1">
                <a:latin typeface="Mark Pro Medium" panose="020B0604020201010104" pitchFamily="34" charset="0"/>
              </a:rPr>
              <a:t>2020</a:t>
            </a:r>
          </a:p>
        </p:txBody>
      </p:sp>
      <p:sp>
        <p:nvSpPr>
          <p:cNvPr id="126" name="Rectangle 125">
            <a:extLst>
              <a:ext uri="{FF2B5EF4-FFF2-40B4-BE49-F238E27FC236}">
                <a16:creationId xmlns:a16="http://schemas.microsoft.com/office/drawing/2014/main" id="{9787C82D-AA0E-40A4-B052-E89265898D77}"/>
              </a:ext>
            </a:extLst>
          </p:cNvPr>
          <p:cNvSpPr/>
          <p:nvPr/>
        </p:nvSpPr>
        <p:spPr>
          <a:xfrm>
            <a:off x="10831755" y="102463"/>
            <a:ext cx="1079979" cy="53322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a:endParaRPr lang="en-GB" sz="2200" err="1"/>
          </a:p>
        </p:txBody>
      </p:sp>
      <p:grpSp>
        <p:nvGrpSpPr>
          <p:cNvPr id="22" name="Grupp 21">
            <a:extLst>
              <a:ext uri="{FF2B5EF4-FFF2-40B4-BE49-F238E27FC236}">
                <a16:creationId xmlns:a16="http://schemas.microsoft.com/office/drawing/2014/main" id="{FE422128-CAE7-4CA9-BDAD-7E8F6ECD1B9A}"/>
              </a:ext>
            </a:extLst>
          </p:cNvPr>
          <p:cNvGrpSpPr/>
          <p:nvPr/>
        </p:nvGrpSpPr>
        <p:grpSpPr>
          <a:xfrm>
            <a:off x="1493156" y="5127631"/>
            <a:ext cx="1371745" cy="1023663"/>
            <a:chOff x="1295173" y="4947764"/>
            <a:chExt cx="1371745" cy="1023663"/>
          </a:xfrm>
        </p:grpSpPr>
        <p:pic>
          <p:nvPicPr>
            <p:cNvPr id="18" name="Bildobjekt 17">
              <a:extLst>
                <a:ext uri="{FF2B5EF4-FFF2-40B4-BE49-F238E27FC236}">
                  <a16:creationId xmlns:a16="http://schemas.microsoft.com/office/drawing/2014/main" id="{2C0135F7-C253-478E-AA4C-B4E3BCF77F44}"/>
                </a:ext>
              </a:extLst>
            </p:cNvPr>
            <p:cNvPicPr>
              <a:picLocks noChangeAspect="1"/>
            </p:cNvPicPr>
            <p:nvPr/>
          </p:nvPicPr>
          <p:blipFill rotWithShape="1">
            <a:blip r:embed="rId4"/>
            <a:srcRect l="14228" t="47828" r="63239" b="32434"/>
            <a:stretch/>
          </p:blipFill>
          <p:spPr>
            <a:xfrm>
              <a:off x="1295173" y="5665845"/>
              <a:ext cx="545228" cy="268644"/>
            </a:xfrm>
            <a:prstGeom prst="rect">
              <a:avLst/>
            </a:prstGeom>
          </p:spPr>
        </p:pic>
        <p:pic>
          <p:nvPicPr>
            <p:cNvPr id="20" name="Bildobjekt 19">
              <a:extLst>
                <a:ext uri="{FF2B5EF4-FFF2-40B4-BE49-F238E27FC236}">
                  <a16:creationId xmlns:a16="http://schemas.microsoft.com/office/drawing/2014/main" id="{B8953AFF-5AE1-402E-A087-2857CF7B61B8}"/>
                </a:ext>
              </a:extLst>
            </p:cNvPr>
            <p:cNvPicPr>
              <a:picLocks noChangeAspect="1"/>
            </p:cNvPicPr>
            <p:nvPr/>
          </p:nvPicPr>
          <p:blipFill rotWithShape="1">
            <a:blip r:embed="rId5"/>
            <a:srcRect l="33720" t="47827" r="49734" b="13054"/>
            <a:stretch/>
          </p:blipFill>
          <p:spPr>
            <a:xfrm>
              <a:off x="1841421" y="5453220"/>
              <a:ext cx="379586" cy="504825"/>
            </a:xfrm>
            <a:prstGeom prst="rect">
              <a:avLst/>
            </a:prstGeom>
          </p:spPr>
        </p:pic>
        <p:pic>
          <p:nvPicPr>
            <p:cNvPr id="152" name="Bildobjekt 151">
              <a:extLst>
                <a:ext uri="{FF2B5EF4-FFF2-40B4-BE49-F238E27FC236}">
                  <a16:creationId xmlns:a16="http://schemas.microsoft.com/office/drawing/2014/main" id="{E1ACC34E-28CC-4FD6-A9BF-5196A8FEC3B9}"/>
                </a:ext>
              </a:extLst>
            </p:cNvPr>
            <p:cNvPicPr>
              <a:picLocks noChangeAspect="1"/>
            </p:cNvPicPr>
            <p:nvPr/>
          </p:nvPicPr>
          <p:blipFill rotWithShape="1">
            <a:blip r:embed="rId5"/>
            <a:srcRect l="33720" t="47827" r="49734" b="13054"/>
            <a:stretch/>
          </p:blipFill>
          <p:spPr>
            <a:xfrm>
              <a:off x="2285746" y="5466602"/>
              <a:ext cx="379586" cy="504825"/>
            </a:xfrm>
            <a:prstGeom prst="rect">
              <a:avLst/>
            </a:prstGeom>
          </p:spPr>
        </p:pic>
        <p:pic>
          <p:nvPicPr>
            <p:cNvPr id="153" name="Bildobjekt 152">
              <a:extLst>
                <a:ext uri="{FF2B5EF4-FFF2-40B4-BE49-F238E27FC236}">
                  <a16:creationId xmlns:a16="http://schemas.microsoft.com/office/drawing/2014/main" id="{6BB869E6-76C2-4664-98D7-0E67D900C078}"/>
                </a:ext>
              </a:extLst>
            </p:cNvPr>
            <p:cNvPicPr>
              <a:picLocks noChangeAspect="1"/>
            </p:cNvPicPr>
            <p:nvPr/>
          </p:nvPicPr>
          <p:blipFill rotWithShape="1">
            <a:blip r:embed="rId5"/>
            <a:srcRect l="33720" t="47827" r="49734" b="13054"/>
            <a:stretch/>
          </p:blipFill>
          <p:spPr>
            <a:xfrm>
              <a:off x="2287332" y="4947764"/>
              <a:ext cx="379586" cy="504825"/>
            </a:xfrm>
            <a:prstGeom prst="rect">
              <a:avLst/>
            </a:prstGeom>
          </p:spPr>
        </p:pic>
        <p:pic>
          <p:nvPicPr>
            <p:cNvPr id="154" name="Bildobjekt 153">
              <a:extLst>
                <a:ext uri="{FF2B5EF4-FFF2-40B4-BE49-F238E27FC236}">
                  <a16:creationId xmlns:a16="http://schemas.microsoft.com/office/drawing/2014/main" id="{C51FBFCC-F9AB-4424-B84D-BF7D67170861}"/>
                </a:ext>
              </a:extLst>
            </p:cNvPr>
            <p:cNvPicPr>
              <a:picLocks noChangeAspect="1"/>
            </p:cNvPicPr>
            <p:nvPr/>
          </p:nvPicPr>
          <p:blipFill rotWithShape="1">
            <a:blip r:embed="rId5"/>
            <a:srcRect l="33720" t="47827" r="49734" b="13054"/>
            <a:stretch/>
          </p:blipFill>
          <p:spPr>
            <a:xfrm>
              <a:off x="1841421" y="4947881"/>
              <a:ext cx="379586" cy="504825"/>
            </a:xfrm>
            <a:prstGeom prst="rect">
              <a:avLst/>
            </a:prstGeom>
          </p:spPr>
        </p:pic>
      </p:grpSp>
      <p:sp>
        <p:nvSpPr>
          <p:cNvPr id="21" name="textruta 20">
            <a:extLst>
              <a:ext uri="{FF2B5EF4-FFF2-40B4-BE49-F238E27FC236}">
                <a16:creationId xmlns:a16="http://schemas.microsoft.com/office/drawing/2014/main" id="{0C340F86-00D4-4323-BF0D-DAA548A404E6}"/>
              </a:ext>
            </a:extLst>
          </p:cNvPr>
          <p:cNvSpPr txBox="1"/>
          <p:nvPr/>
        </p:nvSpPr>
        <p:spPr>
          <a:xfrm>
            <a:off x="700598" y="897025"/>
            <a:ext cx="5393760" cy="2769989"/>
          </a:xfrm>
          <a:prstGeom prst="rect">
            <a:avLst/>
          </a:prstGeom>
          <a:noFill/>
        </p:spPr>
        <p:txBody>
          <a:bodyPr wrap="square" lIns="0" tIns="0" rIns="0" bIns="0" rtlCol="0">
            <a:spAutoFit/>
          </a:bodyPr>
          <a:lstStyle/>
          <a:p>
            <a:r>
              <a:rPr lang="en-GB" sz="3600">
                <a:solidFill>
                  <a:srgbClr val="595959"/>
                </a:solidFill>
                <a:latin typeface="Mark Pro Medium" panose="020B0604020201010104" pitchFamily="34" charset="0"/>
              </a:rPr>
              <a:t>Public acceptance of onshore wind, solar PV and transmission lines will impact transition feasibility</a:t>
            </a:r>
          </a:p>
        </p:txBody>
      </p:sp>
      <p:grpSp>
        <p:nvGrpSpPr>
          <p:cNvPr id="8" name="Grupp 7">
            <a:extLst>
              <a:ext uri="{FF2B5EF4-FFF2-40B4-BE49-F238E27FC236}">
                <a16:creationId xmlns:a16="http://schemas.microsoft.com/office/drawing/2014/main" id="{7301662B-939C-4ECE-9AFB-62E24C78C999}"/>
              </a:ext>
            </a:extLst>
          </p:cNvPr>
          <p:cNvGrpSpPr/>
          <p:nvPr/>
        </p:nvGrpSpPr>
        <p:grpSpPr>
          <a:xfrm>
            <a:off x="9036469" y="216124"/>
            <a:ext cx="2300071" cy="6362727"/>
            <a:chOff x="9036469" y="216124"/>
            <a:chExt cx="2300071" cy="6362727"/>
          </a:xfrm>
        </p:grpSpPr>
        <p:grpSp>
          <p:nvGrpSpPr>
            <p:cNvPr id="2" name="Grupp 1">
              <a:extLst>
                <a:ext uri="{FF2B5EF4-FFF2-40B4-BE49-F238E27FC236}">
                  <a16:creationId xmlns:a16="http://schemas.microsoft.com/office/drawing/2014/main" id="{E550E2E2-7B3B-4786-AD4B-E34824A749F0}"/>
                </a:ext>
              </a:extLst>
            </p:cNvPr>
            <p:cNvGrpSpPr/>
            <p:nvPr/>
          </p:nvGrpSpPr>
          <p:grpSpPr>
            <a:xfrm>
              <a:off x="9036469" y="463782"/>
              <a:ext cx="2300071" cy="6115069"/>
              <a:chOff x="9063547" y="21665"/>
              <a:chExt cx="2300071" cy="6115069"/>
            </a:xfrm>
          </p:grpSpPr>
          <p:sp>
            <p:nvSpPr>
              <p:cNvPr id="123" name="TextBox 122">
                <a:extLst>
                  <a:ext uri="{FF2B5EF4-FFF2-40B4-BE49-F238E27FC236}">
                    <a16:creationId xmlns:a16="http://schemas.microsoft.com/office/drawing/2014/main" id="{602A0B2D-1823-400A-88F7-A726CB4AE24F}"/>
                  </a:ext>
                </a:extLst>
              </p:cNvPr>
              <p:cNvSpPr txBox="1"/>
              <p:nvPr/>
            </p:nvSpPr>
            <p:spPr>
              <a:xfrm>
                <a:off x="9063547" y="5798180"/>
                <a:ext cx="2300071" cy="338554"/>
              </a:xfrm>
              <a:prstGeom prst="rect">
                <a:avLst/>
              </a:prstGeom>
              <a:noFill/>
            </p:spPr>
            <p:txBody>
              <a:bodyPr wrap="square" lIns="0" tIns="0" rIns="0" bIns="0" rtlCol="0">
                <a:spAutoFit/>
              </a:bodyPr>
              <a:lstStyle/>
              <a:p>
                <a:pPr algn="ctr"/>
                <a:r>
                  <a:rPr lang="en-GB" sz="2200" b="1" err="1">
                    <a:latin typeface="Mark Pro Medium" panose="020B0604020201010104" pitchFamily="34" charset="0"/>
                  </a:rPr>
                  <a:t>HighPtX</a:t>
                </a:r>
                <a:r>
                  <a:rPr lang="en-GB" sz="2200" b="1">
                    <a:latin typeface="Mark Pro Medium" panose="020B0604020201010104" pitchFamily="34" charset="0"/>
                  </a:rPr>
                  <a:t> 2050</a:t>
                </a:r>
              </a:p>
            </p:txBody>
          </p:sp>
          <p:grpSp>
            <p:nvGrpSpPr>
              <p:cNvPr id="42" name="Grupp 41">
                <a:extLst>
                  <a:ext uri="{FF2B5EF4-FFF2-40B4-BE49-F238E27FC236}">
                    <a16:creationId xmlns:a16="http://schemas.microsoft.com/office/drawing/2014/main" id="{C54A64B1-8A4C-4F0C-A699-D5736D55DDB7}"/>
                  </a:ext>
                </a:extLst>
              </p:cNvPr>
              <p:cNvGrpSpPr/>
              <p:nvPr/>
            </p:nvGrpSpPr>
            <p:grpSpPr>
              <a:xfrm>
                <a:off x="9347646" y="990883"/>
                <a:ext cx="1769958" cy="4744338"/>
                <a:chOff x="9185414" y="560211"/>
                <a:chExt cx="2014289" cy="5399264"/>
              </a:xfrm>
            </p:grpSpPr>
            <p:pic>
              <p:nvPicPr>
                <p:cNvPr id="213" name="Bildobjekt 212">
                  <a:extLst>
                    <a:ext uri="{FF2B5EF4-FFF2-40B4-BE49-F238E27FC236}">
                      <a16:creationId xmlns:a16="http://schemas.microsoft.com/office/drawing/2014/main" id="{BF0F178F-F439-436C-BD61-DFD08CA98CF0}"/>
                    </a:ext>
                  </a:extLst>
                </p:cNvPr>
                <p:cNvPicPr>
                  <a:picLocks noChangeAspect="1"/>
                </p:cNvPicPr>
                <p:nvPr/>
              </p:nvPicPr>
              <p:blipFill rotWithShape="1">
                <a:blip r:embed="rId4"/>
                <a:srcRect l="14228" t="47828" r="63197" b="13416"/>
                <a:stretch/>
              </p:blipFill>
              <p:spPr>
                <a:xfrm>
                  <a:off x="9187304" y="5427306"/>
                  <a:ext cx="546248" cy="527491"/>
                </a:xfrm>
                <a:prstGeom prst="rect">
                  <a:avLst/>
                </a:prstGeom>
              </p:spPr>
            </p:pic>
            <p:pic>
              <p:nvPicPr>
                <p:cNvPr id="214" name="Bildobjekt 213">
                  <a:extLst>
                    <a:ext uri="{FF2B5EF4-FFF2-40B4-BE49-F238E27FC236}">
                      <a16:creationId xmlns:a16="http://schemas.microsoft.com/office/drawing/2014/main" id="{C30FA10F-60E3-46D0-B44E-C84AE8D75911}"/>
                    </a:ext>
                  </a:extLst>
                </p:cNvPr>
                <p:cNvPicPr>
                  <a:picLocks noChangeAspect="1"/>
                </p:cNvPicPr>
                <p:nvPr/>
              </p:nvPicPr>
              <p:blipFill rotWithShape="1">
                <a:blip r:embed="rId4"/>
                <a:srcRect l="14228" t="47828" r="63197" b="13416"/>
                <a:stretch/>
              </p:blipFill>
              <p:spPr>
                <a:xfrm>
                  <a:off x="9757670" y="5428619"/>
                  <a:ext cx="546248" cy="527491"/>
                </a:xfrm>
                <a:prstGeom prst="rect">
                  <a:avLst/>
                </a:prstGeom>
              </p:spPr>
            </p:pic>
            <p:pic>
              <p:nvPicPr>
                <p:cNvPr id="215" name="Bildobjekt 214">
                  <a:extLst>
                    <a:ext uri="{FF2B5EF4-FFF2-40B4-BE49-F238E27FC236}">
                      <a16:creationId xmlns:a16="http://schemas.microsoft.com/office/drawing/2014/main" id="{BBA51079-825A-46BA-B900-28691464FA18}"/>
                    </a:ext>
                  </a:extLst>
                </p:cNvPr>
                <p:cNvPicPr>
                  <a:picLocks noChangeAspect="1"/>
                </p:cNvPicPr>
                <p:nvPr/>
              </p:nvPicPr>
              <p:blipFill rotWithShape="1">
                <a:blip r:embed="rId4"/>
                <a:srcRect l="14228" t="47828" r="63197" b="13416"/>
                <a:stretch/>
              </p:blipFill>
              <p:spPr>
                <a:xfrm>
                  <a:off x="9757670" y="4901128"/>
                  <a:ext cx="546248" cy="527491"/>
                </a:xfrm>
                <a:prstGeom prst="rect">
                  <a:avLst/>
                </a:prstGeom>
              </p:spPr>
            </p:pic>
            <p:pic>
              <p:nvPicPr>
                <p:cNvPr id="216" name="Bildobjekt 215">
                  <a:extLst>
                    <a:ext uri="{FF2B5EF4-FFF2-40B4-BE49-F238E27FC236}">
                      <a16:creationId xmlns:a16="http://schemas.microsoft.com/office/drawing/2014/main" id="{B4B7B191-D00D-4D8F-8860-1EC496E449A7}"/>
                    </a:ext>
                  </a:extLst>
                </p:cNvPr>
                <p:cNvPicPr>
                  <a:picLocks noChangeAspect="1"/>
                </p:cNvPicPr>
                <p:nvPr/>
              </p:nvPicPr>
              <p:blipFill rotWithShape="1">
                <a:blip r:embed="rId4"/>
                <a:srcRect l="14228" t="47828" r="63197" b="13416"/>
                <a:stretch/>
              </p:blipFill>
              <p:spPr>
                <a:xfrm>
                  <a:off x="9769404" y="4364332"/>
                  <a:ext cx="546248" cy="527491"/>
                </a:xfrm>
                <a:prstGeom prst="rect">
                  <a:avLst/>
                </a:prstGeom>
              </p:spPr>
            </p:pic>
            <p:pic>
              <p:nvPicPr>
                <p:cNvPr id="217" name="Bildobjekt 216">
                  <a:extLst>
                    <a:ext uri="{FF2B5EF4-FFF2-40B4-BE49-F238E27FC236}">
                      <a16:creationId xmlns:a16="http://schemas.microsoft.com/office/drawing/2014/main" id="{F73AA30D-9942-48AD-B738-A1E7FCFDCB4D}"/>
                    </a:ext>
                  </a:extLst>
                </p:cNvPr>
                <p:cNvPicPr>
                  <a:picLocks noChangeAspect="1"/>
                </p:cNvPicPr>
                <p:nvPr/>
              </p:nvPicPr>
              <p:blipFill rotWithShape="1">
                <a:blip r:embed="rId4"/>
                <a:srcRect l="14228" t="47828" r="63197" b="13416"/>
                <a:stretch/>
              </p:blipFill>
              <p:spPr>
                <a:xfrm>
                  <a:off x="9185414" y="4351046"/>
                  <a:ext cx="546248" cy="527491"/>
                </a:xfrm>
                <a:prstGeom prst="rect">
                  <a:avLst/>
                </a:prstGeom>
              </p:spPr>
            </p:pic>
            <p:pic>
              <p:nvPicPr>
                <p:cNvPr id="218" name="Bildobjekt 217">
                  <a:extLst>
                    <a:ext uri="{FF2B5EF4-FFF2-40B4-BE49-F238E27FC236}">
                      <a16:creationId xmlns:a16="http://schemas.microsoft.com/office/drawing/2014/main" id="{DFC077B8-7646-4CEE-9510-C7E9ACF24B6C}"/>
                    </a:ext>
                  </a:extLst>
                </p:cNvPr>
                <p:cNvPicPr>
                  <a:picLocks noChangeAspect="1"/>
                </p:cNvPicPr>
                <p:nvPr/>
              </p:nvPicPr>
              <p:blipFill rotWithShape="1">
                <a:blip r:embed="rId4"/>
                <a:srcRect l="14228" t="47828" r="63197" b="13416"/>
                <a:stretch/>
              </p:blipFill>
              <p:spPr>
                <a:xfrm>
                  <a:off x="9187304" y="4889176"/>
                  <a:ext cx="546248" cy="527491"/>
                </a:xfrm>
                <a:prstGeom prst="rect">
                  <a:avLst/>
                </a:prstGeom>
              </p:spPr>
            </p:pic>
            <p:pic>
              <p:nvPicPr>
                <p:cNvPr id="219" name="Bildobjekt 218">
                  <a:extLst>
                    <a:ext uri="{FF2B5EF4-FFF2-40B4-BE49-F238E27FC236}">
                      <a16:creationId xmlns:a16="http://schemas.microsoft.com/office/drawing/2014/main" id="{7466102B-0BDB-4104-A3EB-644CFAD2B9C7}"/>
                    </a:ext>
                  </a:extLst>
                </p:cNvPr>
                <p:cNvPicPr>
                  <a:picLocks noChangeAspect="1"/>
                </p:cNvPicPr>
                <p:nvPr/>
              </p:nvPicPr>
              <p:blipFill rotWithShape="1">
                <a:blip r:embed="rId4"/>
                <a:srcRect l="14228" t="47828" r="63197" b="13416"/>
                <a:stretch/>
              </p:blipFill>
              <p:spPr>
                <a:xfrm>
                  <a:off x="9188497" y="3802277"/>
                  <a:ext cx="546248" cy="527491"/>
                </a:xfrm>
                <a:prstGeom prst="rect">
                  <a:avLst/>
                </a:prstGeom>
              </p:spPr>
            </p:pic>
            <p:pic>
              <p:nvPicPr>
                <p:cNvPr id="220" name="Bildobjekt 219">
                  <a:extLst>
                    <a:ext uri="{FF2B5EF4-FFF2-40B4-BE49-F238E27FC236}">
                      <a16:creationId xmlns:a16="http://schemas.microsoft.com/office/drawing/2014/main" id="{36CB0835-8A0D-4E0C-B22F-E878914E7E92}"/>
                    </a:ext>
                  </a:extLst>
                </p:cNvPr>
                <p:cNvPicPr>
                  <a:picLocks noChangeAspect="1"/>
                </p:cNvPicPr>
                <p:nvPr/>
              </p:nvPicPr>
              <p:blipFill rotWithShape="1">
                <a:blip r:embed="rId4"/>
                <a:srcRect l="14228" t="47828" r="63197" b="13416"/>
                <a:stretch/>
              </p:blipFill>
              <p:spPr>
                <a:xfrm>
                  <a:off x="9758863" y="3803590"/>
                  <a:ext cx="546248" cy="527491"/>
                </a:xfrm>
                <a:prstGeom prst="rect">
                  <a:avLst/>
                </a:prstGeom>
              </p:spPr>
            </p:pic>
            <p:pic>
              <p:nvPicPr>
                <p:cNvPr id="221" name="Bildobjekt 220">
                  <a:extLst>
                    <a:ext uri="{FF2B5EF4-FFF2-40B4-BE49-F238E27FC236}">
                      <a16:creationId xmlns:a16="http://schemas.microsoft.com/office/drawing/2014/main" id="{B6261499-0171-4D3D-8B58-659E4F055E42}"/>
                    </a:ext>
                  </a:extLst>
                </p:cNvPr>
                <p:cNvPicPr>
                  <a:picLocks noChangeAspect="1"/>
                </p:cNvPicPr>
                <p:nvPr/>
              </p:nvPicPr>
              <p:blipFill rotWithShape="1">
                <a:blip r:embed="rId4"/>
                <a:srcRect l="14228" t="47828" r="63197" b="13416"/>
                <a:stretch/>
              </p:blipFill>
              <p:spPr>
                <a:xfrm>
                  <a:off x="9198114" y="3253508"/>
                  <a:ext cx="546248" cy="527491"/>
                </a:xfrm>
                <a:prstGeom prst="rect">
                  <a:avLst/>
                </a:prstGeom>
              </p:spPr>
            </p:pic>
            <p:pic>
              <p:nvPicPr>
                <p:cNvPr id="222" name="Bildobjekt 221">
                  <a:extLst>
                    <a:ext uri="{FF2B5EF4-FFF2-40B4-BE49-F238E27FC236}">
                      <a16:creationId xmlns:a16="http://schemas.microsoft.com/office/drawing/2014/main" id="{23F85BC2-172F-4841-A3F6-28038DD2CDA2}"/>
                    </a:ext>
                  </a:extLst>
                </p:cNvPr>
                <p:cNvPicPr>
                  <a:picLocks noChangeAspect="1"/>
                </p:cNvPicPr>
                <p:nvPr/>
              </p:nvPicPr>
              <p:blipFill rotWithShape="1">
                <a:blip r:embed="rId4"/>
                <a:srcRect l="14228" t="47828" r="63197" b="13416"/>
                <a:stretch/>
              </p:blipFill>
              <p:spPr>
                <a:xfrm>
                  <a:off x="9768480" y="3254821"/>
                  <a:ext cx="546248" cy="527491"/>
                </a:xfrm>
                <a:prstGeom prst="rect">
                  <a:avLst/>
                </a:prstGeom>
              </p:spPr>
            </p:pic>
            <p:pic>
              <p:nvPicPr>
                <p:cNvPr id="223" name="Bildobjekt 222">
                  <a:extLst>
                    <a:ext uri="{FF2B5EF4-FFF2-40B4-BE49-F238E27FC236}">
                      <a16:creationId xmlns:a16="http://schemas.microsoft.com/office/drawing/2014/main" id="{060DD15A-4973-42E6-A878-DF38E6FC8F84}"/>
                    </a:ext>
                  </a:extLst>
                </p:cNvPr>
                <p:cNvPicPr>
                  <a:picLocks noChangeAspect="1"/>
                </p:cNvPicPr>
                <p:nvPr/>
              </p:nvPicPr>
              <p:blipFill rotWithShape="1">
                <a:blip r:embed="rId4"/>
                <a:srcRect l="14228" t="47828" r="63197" b="13416"/>
                <a:stretch/>
              </p:blipFill>
              <p:spPr>
                <a:xfrm>
                  <a:off x="9768480" y="2727330"/>
                  <a:ext cx="546248" cy="527491"/>
                </a:xfrm>
                <a:prstGeom prst="rect">
                  <a:avLst/>
                </a:prstGeom>
              </p:spPr>
            </p:pic>
            <p:pic>
              <p:nvPicPr>
                <p:cNvPr id="224" name="Bildobjekt 223">
                  <a:extLst>
                    <a:ext uri="{FF2B5EF4-FFF2-40B4-BE49-F238E27FC236}">
                      <a16:creationId xmlns:a16="http://schemas.microsoft.com/office/drawing/2014/main" id="{9C1EEE6A-21B4-45B1-95B2-D534F77F1B0D}"/>
                    </a:ext>
                  </a:extLst>
                </p:cNvPr>
                <p:cNvPicPr>
                  <a:picLocks noChangeAspect="1"/>
                </p:cNvPicPr>
                <p:nvPr/>
              </p:nvPicPr>
              <p:blipFill rotWithShape="1">
                <a:blip r:embed="rId4"/>
                <a:srcRect l="14228" t="47828" r="63197" b="13416"/>
                <a:stretch/>
              </p:blipFill>
              <p:spPr>
                <a:xfrm>
                  <a:off x="9780214" y="2190534"/>
                  <a:ext cx="546248" cy="527491"/>
                </a:xfrm>
                <a:prstGeom prst="rect">
                  <a:avLst/>
                </a:prstGeom>
              </p:spPr>
            </p:pic>
            <p:pic>
              <p:nvPicPr>
                <p:cNvPr id="225" name="Bildobjekt 224">
                  <a:extLst>
                    <a:ext uri="{FF2B5EF4-FFF2-40B4-BE49-F238E27FC236}">
                      <a16:creationId xmlns:a16="http://schemas.microsoft.com/office/drawing/2014/main" id="{D2E07BD1-0425-4ACA-88F3-2CF3EC5AF62E}"/>
                    </a:ext>
                  </a:extLst>
                </p:cNvPr>
                <p:cNvPicPr>
                  <a:picLocks noChangeAspect="1"/>
                </p:cNvPicPr>
                <p:nvPr/>
              </p:nvPicPr>
              <p:blipFill rotWithShape="1">
                <a:blip r:embed="rId4"/>
                <a:srcRect l="14228" t="47828" r="63197" b="13416"/>
                <a:stretch/>
              </p:blipFill>
              <p:spPr>
                <a:xfrm>
                  <a:off x="9196224" y="2177248"/>
                  <a:ext cx="546248" cy="527491"/>
                </a:xfrm>
                <a:prstGeom prst="rect">
                  <a:avLst/>
                </a:prstGeom>
              </p:spPr>
            </p:pic>
            <p:pic>
              <p:nvPicPr>
                <p:cNvPr id="226" name="Bildobjekt 225">
                  <a:extLst>
                    <a:ext uri="{FF2B5EF4-FFF2-40B4-BE49-F238E27FC236}">
                      <a16:creationId xmlns:a16="http://schemas.microsoft.com/office/drawing/2014/main" id="{B855AE7C-8694-4C10-BB6B-E23976C050F8}"/>
                    </a:ext>
                  </a:extLst>
                </p:cNvPr>
                <p:cNvPicPr>
                  <a:picLocks noChangeAspect="1"/>
                </p:cNvPicPr>
                <p:nvPr/>
              </p:nvPicPr>
              <p:blipFill rotWithShape="1">
                <a:blip r:embed="rId4"/>
                <a:srcRect l="14228" t="47828" r="63197" b="13416"/>
                <a:stretch/>
              </p:blipFill>
              <p:spPr>
                <a:xfrm>
                  <a:off x="9198114" y="2715378"/>
                  <a:ext cx="546248" cy="527491"/>
                </a:xfrm>
                <a:prstGeom prst="rect">
                  <a:avLst/>
                </a:prstGeom>
              </p:spPr>
            </p:pic>
            <p:pic>
              <p:nvPicPr>
                <p:cNvPr id="227" name="Bildobjekt 226">
                  <a:extLst>
                    <a:ext uri="{FF2B5EF4-FFF2-40B4-BE49-F238E27FC236}">
                      <a16:creationId xmlns:a16="http://schemas.microsoft.com/office/drawing/2014/main" id="{58C1AC9A-1F7A-4E76-9FF6-4D5D4A9F10B6}"/>
                    </a:ext>
                  </a:extLst>
                </p:cNvPr>
                <p:cNvPicPr>
                  <a:picLocks noChangeAspect="1"/>
                </p:cNvPicPr>
                <p:nvPr/>
              </p:nvPicPr>
              <p:blipFill rotWithShape="1">
                <a:blip r:embed="rId4"/>
                <a:srcRect l="14228" t="47828" r="63197" b="13416"/>
                <a:stretch/>
              </p:blipFill>
              <p:spPr>
                <a:xfrm>
                  <a:off x="9199307" y="1628479"/>
                  <a:ext cx="546248" cy="527491"/>
                </a:xfrm>
                <a:prstGeom prst="rect">
                  <a:avLst/>
                </a:prstGeom>
              </p:spPr>
            </p:pic>
            <p:pic>
              <p:nvPicPr>
                <p:cNvPr id="228" name="Bildobjekt 227">
                  <a:extLst>
                    <a:ext uri="{FF2B5EF4-FFF2-40B4-BE49-F238E27FC236}">
                      <a16:creationId xmlns:a16="http://schemas.microsoft.com/office/drawing/2014/main" id="{9BDCBFB8-045A-4D31-BC8F-C829229A1604}"/>
                    </a:ext>
                  </a:extLst>
                </p:cNvPr>
                <p:cNvPicPr>
                  <a:picLocks noChangeAspect="1"/>
                </p:cNvPicPr>
                <p:nvPr/>
              </p:nvPicPr>
              <p:blipFill rotWithShape="1">
                <a:blip r:embed="rId4"/>
                <a:srcRect l="14228" t="47828" r="63197" b="13416"/>
                <a:stretch/>
              </p:blipFill>
              <p:spPr>
                <a:xfrm>
                  <a:off x="9769673" y="1629792"/>
                  <a:ext cx="546248" cy="527491"/>
                </a:xfrm>
                <a:prstGeom prst="rect">
                  <a:avLst/>
                </a:prstGeom>
              </p:spPr>
            </p:pic>
            <p:pic>
              <p:nvPicPr>
                <p:cNvPr id="229" name="Bildobjekt 228">
                  <a:extLst>
                    <a:ext uri="{FF2B5EF4-FFF2-40B4-BE49-F238E27FC236}">
                      <a16:creationId xmlns:a16="http://schemas.microsoft.com/office/drawing/2014/main" id="{6EBBB07E-D680-41B2-B8D6-B49D71969098}"/>
                    </a:ext>
                  </a:extLst>
                </p:cNvPr>
                <p:cNvPicPr>
                  <a:picLocks noChangeAspect="1"/>
                </p:cNvPicPr>
                <p:nvPr/>
              </p:nvPicPr>
              <p:blipFill rotWithShape="1">
                <a:blip r:embed="rId4"/>
                <a:srcRect l="14228" t="47828" r="63197" b="13416"/>
                <a:stretch/>
              </p:blipFill>
              <p:spPr>
                <a:xfrm>
                  <a:off x="9780214" y="1122266"/>
                  <a:ext cx="546248" cy="527491"/>
                </a:xfrm>
                <a:prstGeom prst="rect">
                  <a:avLst/>
                </a:prstGeom>
              </p:spPr>
            </p:pic>
            <p:pic>
              <p:nvPicPr>
                <p:cNvPr id="230" name="Bildobjekt 229">
                  <a:extLst>
                    <a:ext uri="{FF2B5EF4-FFF2-40B4-BE49-F238E27FC236}">
                      <a16:creationId xmlns:a16="http://schemas.microsoft.com/office/drawing/2014/main" id="{F0045F05-86C6-40ED-97BA-CA39A3CFDAEE}"/>
                    </a:ext>
                  </a:extLst>
                </p:cNvPr>
                <p:cNvPicPr>
                  <a:picLocks noChangeAspect="1"/>
                </p:cNvPicPr>
                <p:nvPr/>
              </p:nvPicPr>
              <p:blipFill rotWithShape="1">
                <a:blip r:embed="rId4"/>
                <a:srcRect l="14228" t="47828" r="63197" b="13416"/>
                <a:stretch/>
              </p:blipFill>
              <p:spPr>
                <a:xfrm>
                  <a:off x="9196224" y="1108980"/>
                  <a:ext cx="546248" cy="527491"/>
                </a:xfrm>
                <a:prstGeom prst="rect">
                  <a:avLst/>
                </a:prstGeom>
              </p:spPr>
            </p:pic>
            <p:pic>
              <p:nvPicPr>
                <p:cNvPr id="231" name="Bildobjekt 230">
                  <a:extLst>
                    <a:ext uri="{FF2B5EF4-FFF2-40B4-BE49-F238E27FC236}">
                      <a16:creationId xmlns:a16="http://schemas.microsoft.com/office/drawing/2014/main" id="{F3307C2E-19E7-4F6E-8C57-453A9E6DF1AC}"/>
                    </a:ext>
                  </a:extLst>
                </p:cNvPr>
                <p:cNvPicPr>
                  <a:picLocks noChangeAspect="1"/>
                </p:cNvPicPr>
                <p:nvPr/>
              </p:nvPicPr>
              <p:blipFill rotWithShape="1">
                <a:blip r:embed="rId4"/>
                <a:srcRect l="14228" t="47828" r="63197" b="13416"/>
                <a:stretch/>
              </p:blipFill>
              <p:spPr>
                <a:xfrm>
                  <a:off x="9199307" y="560211"/>
                  <a:ext cx="546248" cy="527491"/>
                </a:xfrm>
                <a:prstGeom prst="rect">
                  <a:avLst/>
                </a:prstGeom>
              </p:spPr>
            </p:pic>
            <p:pic>
              <p:nvPicPr>
                <p:cNvPr id="232" name="Bildobjekt 231">
                  <a:extLst>
                    <a:ext uri="{FF2B5EF4-FFF2-40B4-BE49-F238E27FC236}">
                      <a16:creationId xmlns:a16="http://schemas.microsoft.com/office/drawing/2014/main" id="{8269DB90-46E8-4BBC-8320-45E34FD2DBD0}"/>
                    </a:ext>
                  </a:extLst>
                </p:cNvPr>
                <p:cNvPicPr>
                  <a:picLocks noChangeAspect="1"/>
                </p:cNvPicPr>
                <p:nvPr/>
              </p:nvPicPr>
              <p:blipFill rotWithShape="1">
                <a:blip r:embed="rId4"/>
                <a:srcRect l="14228" t="47828" r="63197" b="13416"/>
                <a:stretch/>
              </p:blipFill>
              <p:spPr>
                <a:xfrm>
                  <a:off x="9769673" y="561524"/>
                  <a:ext cx="546248" cy="527491"/>
                </a:xfrm>
                <a:prstGeom prst="rect">
                  <a:avLst/>
                </a:prstGeom>
              </p:spPr>
            </p:pic>
            <p:pic>
              <p:nvPicPr>
                <p:cNvPr id="233" name="Bildobjekt 232">
                  <a:extLst>
                    <a:ext uri="{FF2B5EF4-FFF2-40B4-BE49-F238E27FC236}">
                      <a16:creationId xmlns:a16="http://schemas.microsoft.com/office/drawing/2014/main" id="{650F6A6D-29E7-41F6-9FB2-A4FC827CB86A}"/>
                    </a:ext>
                  </a:extLst>
                </p:cNvPr>
                <p:cNvPicPr>
                  <a:picLocks noChangeAspect="1"/>
                </p:cNvPicPr>
                <p:nvPr/>
              </p:nvPicPr>
              <p:blipFill rotWithShape="1">
                <a:blip r:embed="rId5"/>
                <a:srcRect l="33720" t="47827" r="49734" b="13054"/>
                <a:stretch/>
              </p:blipFill>
              <p:spPr>
                <a:xfrm>
                  <a:off x="10352143" y="5454650"/>
                  <a:ext cx="379586" cy="504825"/>
                </a:xfrm>
                <a:prstGeom prst="rect">
                  <a:avLst/>
                </a:prstGeom>
              </p:spPr>
            </p:pic>
            <p:pic>
              <p:nvPicPr>
                <p:cNvPr id="234" name="Bildobjekt 233">
                  <a:extLst>
                    <a:ext uri="{FF2B5EF4-FFF2-40B4-BE49-F238E27FC236}">
                      <a16:creationId xmlns:a16="http://schemas.microsoft.com/office/drawing/2014/main" id="{96F4F467-CE18-4CA9-AD6A-3EB3C0FD6C5E}"/>
                    </a:ext>
                  </a:extLst>
                </p:cNvPr>
                <p:cNvPicPr>
                  <a:picLocks noChangeAspect="1"/>
                </p:cNvPicPr>
                <p:nvPr/>
              </p:nvPicPr>
              <p:blipFill rotWithShape="1">
                <a:blip r:embed="rId5"/>
                <a:srcRect l="33720" t="47827" r="49734" b="13054"/>
                <a:stretch/>
              </p:blipFill>
              <p:spPr>
                <a:xfrm>
                  <a:off x="10351461" y="4901939"/>
                  <a:ext cx="379586" cy="504825"/>
                </a:xfrm>
                <a:prstGeom prst="rect">
                  <a:avLst/>
                </a:prstGeom>
              </p:spPr>
            </p:pic>
            <p:pic>
              <p:nvPicPr>
                <p:cNvPr id="235" name="Bildobjekt 234">
                  <a:extLst>
                    <a:ext uri="{FF2B5EF4-FFF2-40B4-BE49-F238E27FC236}">
                      <a16:creationId xmlns:a16="http://schemas.microsoft.com/office/drawing/2014/main" id="{8A816B1A-895F-4E49-B528-D85752CDB465}"/>
                    </a:ext>
                  </a:extLst>
                </p:cNvPr>
                <p:cNvPicPr>
                  <a:picLocks noChangeAspect="1"/>
                </p:cNvPicPr>
                <p:nvPr/>
              </p:nvPicPr>
              <p:blipFill rotWithShape="1">
                <a:blip r:embed="rId5"/>
                <a:srcRect l="33720" t="47827" r="49734" b="13054"/>
                <a:stretch/>
              </p:blipFill>
              <p:spPr>
                <a:xfrm>
                  <a:off x="10352622" y="3360448"/>
                  <a:ext cx="379586" cy="504825"/>
                </a:xfrm>
                <a:prstGeom prst="rect">
                  <a:avLst/>
                </a:prstGeom>
              </p:spPr>
            </p:pic>
            <p:pic>
              <p:nvPicPr>
                <p:cNvPr id="236" name="Bildobjekt 235">
                  <a:extLst>
                    <a:ext uri="{FF2B5EF4-FFF2-40B4-BE49-F238E27FC236}">
                      <a16:creationId xmlns:a16="http://schemas.microsoft.com/office/drawing/2014/main" id="{390A3E97-E18E-4DF9-8882-18DE40E527E8}"/>
                    </a:ext>
                  </a:extLst>
                </p:cNvPr>
                <p:cNvPicPr>
                  <a:picLocks noChangeAspect="1"/>
                </p:cNvPicPr>
                <p:nvPr/>
              </p:nvPicPr>
              <p:blipFill rotWithShape="1">
                <a:blip r:embed="rId5"/>
                <a:srcRect l="33720" t="47827" r="49734" b="13054"/>
                <a:stretch/>
              </p:blipFill>
              <p:spPr>
                <a:xfrm>
                  <a:off x="10352622" y="3879647"/>
                  <a:ext cx="379586" cy="504825"/>
                </a:xfrm>
                <a:prstGeom prst="rect">
                  <a:avLst/>
                </a:prstGeom>
              </p:spPr>
            </p:pic>
            <p:pic>
              <p:nvPicPr>
                <p:cNvPr id="237" name="Bildobjekt 236">
                  <a:extLst>
                    <a:ext uri="{FF2B5EF4-FFF2-40B4-BE49-F238E27FC236}">
                      <a16:creationId xmlns:a16="http://schemas.microsoft.com/office/drawing/2014/main" id="{A67FEF39-AB45-44A4-9673-C5875F62E427}"/>
                    </a:ext>
                  </a:extLst>
                </p:cNvPr>
                <p:cNvPicPr>
                  <a:picLocks noChangeAspect="1"/>
                </p:cNvPicPr>
                <p:nvPr/>
              </p:nvPicPr>
              <p:blipFill rotWithShape="1">
                <a:blip r:embed="rId5"/>
                <a:srcRect l="33720" t="47827" r="49734" b="13054"/>
                <a:stretch/>
              </p:blipFill>
              <p:spPr>
                <a:xfrm>
                  <a:off x="10352622" y="4395542"/>
                  <a:ext cx="379586" cy="504825"/>
                </a:xfrm>
                <a:prstGeom prst="rect">
                  <a:avLst/>
                </a:prstGeom>
              </p:spPr>
            </p:pic>
            <p:pic>
              <p:nvPicPr>
                <p:cNvPr id="238" name="Bildobjekt 237">
                  <a:extLst>
                    <a:ext uri="{FF2B5EF4-FFF2-40B4-BE49-F238E27FC236}">
                      <a16:creationId xmlns:a16="http://schemas.microsoft.com/office/drawing/2014/main" id="{50B3CA78-BE8B-4E18-8B0B-11D6E2834233}"/>
                    </a:ext>
                  </a:extLst>
                </p:cNvPr>
                <p:cNvPicPr>
                  <a:picLocks noChangeAspect="1"/>
                </p:cNvPicPr>
                <p:nvPr/>
              </p:nvPicPr>
              <p:blipFill rotWithShape="1">
                <a:blip r:embed="rId5"/>
                <a:srcRect l="33720" t="47827" r="49734" b="13054"/>
                <a:stretch/>
              </p:blipFill>
              <p:spPr>
                <a:xfrm>
                  <a:off x="10819638" y="5454650"/>
                  <a:ext cx="379586" cy="504825"/>
                </a:xfrm>
                <a:prstGeom prst="rect">
                  <a:avLst/>
                </a:prstGeom>
              </p:spPr>
            </p:pic>
            <p:pic>
              <p:nvPicPr>
                <p:cNvPr id="239" name="Bildobjekt 238">
                  <a:extLst>
                    <a:ext uri="{FF2B5EF4-FFF2-40B4-BE49-F238E27FC236}">
                      <a16:creationId xmlns:a16="http://schemas.microsoft.com/office/drawing/2014/main" id="{E9CFB8CD-06C1-4271-9A5A-510F09FCE934}"/>
                    </a:ext>
                  </a:extLst>
                </p:cNvPr>
                <p:cNvPicPr>
                  <a:picLocks noChangeAspect="1"/>
                </p:cNvPicPr>
                <p:nvPr/>
              </p:nvPicPr>
              <p:blipFill rotWithShape="1">
                <a:blip r:embed="rId5"/>
                <a:srcRect l="33720" t="47827" r="49734" b="13054"/>
                <a:stretch/>
              </p:blipFill>
              <p:spPr>
                <a:xfrm>
                  <a:off x="10818956" y="4901939"/>
                  <a:ext cx="379586" cy="504825"/>
                </a:xfrm>
                <a:prstGeom prst="rect">
                  <a:avLst/>
                </a:prstGeom>
              </p:spPr>
            </p:pic>
            <p:pic>
              <p:nvPicPr>
                <p:cNvPr id="240" name="Bildobjekt 239">
                  <a:extLst>
                    <a:ext uri="{FF2B5EF4-FFF2-40B4-BE49-F238E27FC236}">
                      <a16:creationId xmlns:a16="http://schemas.microsoft.com/office/drawing/2014/main" id="{90E3A106-2780-4FB5-BD9D-BA1D3553A0BE}"/>
                    </a:ext>
                  </a:extLst>
                </p:cNvPr>
                <p:cNvPicPr>
                  <a:picLocks noChangeAspect="1"/>
                </p:cNvPicPr>
                <p:nvPr/>
              </p:nvPicPr>
              <p:blipFill rotWithShape="1">
                <a:blip r:embed="rId5"/>
                <a:srcRect l="33720" t="47827" r="49734" b="13054"/>
                <a:stretch/>
              </p:blipFill>
              <p:spPr>
                <a:xfrm>
                  <a:off x="10820117" y="3360448"/>
                  <a:ext cx="379586" cy="504825"/>
                </a:xfrm>
                <a:prstGeom prst="rect">
                  <a:avLst/>
                </a:prstGeom>
              </p:spPr>
            </p:pic>
            <p:pic>
              <p:nvPicPr>
                <p:cNvPr id="241" name="Bildobjekt 240">
                  <a:extLst>
                    <a:ext uri="{FF2B5EF4-FFF2-40B4-BE49-F238E27FC236}">
                      <a16:creationId xmlns:a16="http://schemas.microsoft.com/office/drawing/2014/main" id="{86E286B7-F96E-4CB1-9909-520AE29BCCC3}"/>
                    </a:ext>
                  </a:extLst>
                </p:cNvPr>
                <p:cNvPicPr>
                  <a:picLocks noChangeAspect="1"/>
                </p:cNvPicPr>
                <p:nvPr/>
              </p:nvPicPr>
              <p:blipFill rotWithShape="1">
                <a:blip r:embed="rId5"/>
                <a:srcRect l="33720" t="47827" r="49734" b="13054"/>
                <a:stretch/>
              </p:blipFill>
              <p:spPr>
                <a:xfrm>
                  <a:off x="10820117" y="3879647"/>
                  <a:ext cx="379586" cy="504825"/>
                </a:xfrm>
                <a:prstGeom prst="rect">
                  <a:avLst/>
                </a:prstGeom>
              </p:spPr>
            </p:pic>
            <p:pic>
              <p:nvPicPr>
                <p:cNvPr id="242" name="Bildobjekt 241">
                  <a:extLst>
                    <a:ext uri="{FF2B5EF4-FFF2-40B4-BE49-F238E27FC236}">
                      <a16:creationId xmlns:a16="http://schemas.microsoft.com/office/drawing/2014/main" id="{74DFBF07-E9B7-4CE2-A016-6CBE2A9149F7}"/>
                    </a:ext>
                  </a:extLst>
                </p:cNvPr>
                <p:cNvPicPr>
                  <a:picLocks noChangeAspect="1"/>
                </p:cNvPicPr>
                <p:nvPr/>
              </p:nvPicPr>
              <p:blipFill rotWithShape="1">
                <a:blip r:embed="rId5"/>
                <a:srcRect l="33720" t="47827" r="49734" b="13054"/>
                <a:stretch/>
              </p:blipFill>
              <p:spPr>
                <a:xfrm>
                  <a:off x="10820117" y="4395542"/>
                  <a:ext cx="379586" cy="504825"/>
                </a:xfrm>
                <a:prstGeom prst="rect">
                  <a:avLst/>
                </a:prstGeom>
              </p:spPr>
            </p:pic>
            <p:pic>
              <p:nvPicPr>
                <p:cNvPr id="243" name="Bildobjekt 242">
                  <a:extLst>
                    <a:ext uri="{FF2B5EF4-FFF2-40B4-BE49-F238E27FC236}">
                      <a16:creationId xmlns:a16="http://schemas.microsoft.com/office/drawing/2014/main" id="{F397BF1F-D954-49D5-9AA0-550BE07D0512}"/>
                    </a:ext>
                  </a:extLst>
                </p:cNvPr>
                <p:cNvPicPr>
                  <a:picLocks noChangeAspect="1"/>
                </p:cNvPicPr>
                <p:nvPr/>
              </p:nvPicPr>
              <p:blipFill rotWithShape="1">
                <a:blip r:embed="rId5"/>
                <a:srcRect l="33720" t="47827" r="49734" b="13054"/>
                <a:stretch/>
              </p:blipFill>
              <p:spPr>
                <a:xfrm>
                  <a:off x="10351461" y="2791924"/>
                  <a:ext cx="379586" cy="504825"/>
                </a:xfrm>
                <a:prstGeom prst="rect">
                  <a:avLst/>
                </a:prstGeom>
              </p:spPr>
            </p:pic>
            <p:pic>
              <p:nvPicPr>
                <p:cNvPr id="244" name="Bildobjekt 243">
                  <a:extLst>
                    <a:ext uri="{FF2B5EF4-FFF2-40B4-BE49-F238E27FC236}">
                      <a16:creationId xmlns:a16="http://schemas.microsoft.com/office/drawing/2014/main" id="{068801C0-3FFA-4318-B309-C9989A2E1D22}"/>
                    </a:ext>
                  </a:extLst>
                </p:cNvPr>
                <p:cNvPicPr>
                  <a:picLocks noChangeAspect="1"/>
                </p:cNvPicPr>
                <p:nvPr/>
              </p:nvPicPr>
              <p:blipFill rotWithShape="1">
                <a:blip r:embed="rId5"/>
                <a:srcRect l="33720" t="47827" r="49734" b="13054"/>
                <a:stretch/>
              </p:blipFill>
              <p:spPr>
                <a:xfrm>
                  <a:off x="10350779" y="2239213"/>
                  <a:ext cx="379586" cy="504825"/>
                </a:xfrm>
                <a:prstGeom prst="rect">
                  <a:avLst/>
                </a:prstGeom>
              </p:spPr>
            </p:pic>
            <p:pic>
              <p:nvPicPr>
                <p:cNvPr id="245" name="Bildobjekt 244">
                  <a:extLst>
                    <a:ext uri="{FF2B5EF4-FFF2-40B4-BE49-F238E27FC236}">
                      <a16:creationId xmlns:a16="http://schemas.microsoft.com/office/drawing/2014/main" id="{CBDF1315-0EA1-45E4-BA6D-02BD219A62DD}"/>
                    </a:ext>
                  </a:extLst>
                </p:cNvPr>
                <p:cNvPicPr>
                  <a:picLocks noChangeAspect="1"/>
                </p:cNvPicPr>
                <p:nvPr/>
              </p:nvPicPr>
              <p:blipFill rotWithShape="1">
                <a:blip r:embed="rId5"/>
                <a:srcRect l="33720" t="47827" r="49734" b="13054"/>
                <a:stretch/>
              </p:blipFill>
              <p:spPr>
                <a:xfrm>
                  <a:off x="10351940" y="596122"/>
                  <a:ext cx="379586" cy="504825"/>
                </a:xfrm>
                <a:prstGeom prst="rect">
                  <a:avLst/>
                </a:prstGeom>
              </p:spPr>
            </p:pic>
            <p:pic>
              <p:nvPicPr>
                <p:cNvPr id="246" name="Bildobjekt 245">
                  <a:extLst>
                    <a:ext uri="{FF2B5EF4-FFF2-40B4-BE49-F238E27FC236}">
                      <a16:creationId xmlns:a16="http://schemas.microsoft.com/office/drawing/2014/main" id="{AD9286E7-8B31-4DC9-B964-BE6CD0867831}"/>
                    </a:ext>
                  </a:extLst>
                </p:cNvPr>
                <p:cNvPicPr>
                  <a:picLocks noChangeAspect="1"/>
                </p:cNvPicPr>
                <p:nvPr/>
              </p:nvPicPr>
              <p:blipFill rotWithShape="1">
                <a:blip r:embed="rId5"/>
                <a:srcRect l="33720" t="47827" r="49734" b="13054"/>
                <a:stretch/>
              </p:blipFill>
              <p:spPr>
                <a:xfrm>
                  <a:off x="10351940" y="1140721"/>
                  <a:ext cx="379586" cy="504825"/>
                </a:xfrm>
                <a:prstGeom prst="rect">
                  <a:avLst/>
                </a:prstGeom>
              </p:spPr>
            </p:pic>
            <p:pic>
              <p:nvPicPr>
                <p:cNvPr id="247" name="Bildobjekt 246">
                  <a:extLst>
                    <a:ext uri="{FF2B5EF4-FFF2-40B4-BE49-F238E27FC236}">
                      <a16:creationId xmlns:a16="http://schemas.microsoft.com/office/drawing/2014/main" id="{7784652C-8664-490D-BFC5-0008F3B244A6}"/>
                    </a:ext>
                  </a:extLst>
                </p:cNvPr>
                <p:cNvPicPr>
                  <a:picLocks noChangeAspect="1"/>
                </p:cNvPicPr>
                <p:nvPr/>
              </p:nvPicPr>
              <p:blipFill rotWithShape="1">
                <a:blip r:embed="rId5"/>
                <a:srcRect l="33720" t="47827" r="49734" b="13054"/>
                <a:stretch/>
              </p:blipFill>
              <p:spPr>
                <a:xfrm>
                  <a:off x="10351940" y="1694716"/>
                  <a:ext cx="379586" cy="504825"/>
                </a:xfrm>
                <a:prstGeom prst="rect">
                  <a:avLst/>
                </a:prstGeom>
              </p:spPr>
            </p:pic>
            <p:pic>
              <p:nvPicPr>
                <p:cNvPr id="248" name="Bildobjekt 247">
                  <a:extLst>
                    <a:ext uri="{FF2B5EF4-FFF2-40B4-BE49-F238E27FC236}">
                      <a16:creationId xmlns:a16="http://schemas.microsoft.com/office/drawing/2014/main" id="{84F7D645-68F7-45A1-B7D7-90BB851C4F98}"/>
                    </a:ext>
                  </a:extLst>
                </p:cNvPr>
                <p:cNvPicPr>
                  <a:picLocks noChangeAspect="1"/>
                </p:cNvPicPr>
                <p:nvPr/>
              </p:nvPicPr>
              <p:blipFill rotWithShape="1">
                <a:blip r:embed="rId5"/>
                <a:srcRect l="33720" t="47827" r="49734" b="13054"/>
                <a:stretch/>
              </p:blipFill>
              <p:spPr>
                <a:xfrm>
                  <a:off x="10818956" y="2791924"/>
                  <a:ext cx="379586" cy="504825"/>
                </a:xfrm>
                <a:prstGeom prst="rect">
                  <a:avLst/>
                </a:prstGeom>
              </p:spPr>
            </p:pic>
            <p:pic>
              <p:nvPicPr>
                <p:cNvPr id="249" name="Bildobjekt 248">
                  <a:extLst>
                    <a:ext uri="{FF2B5EF4-FFF2-40B4-BE49-F238E27FC236}">
                      <a16:creationId xmlns:a16="http://schemas.microsoft.com/office/drawing/2014/main" id="{EA6966FB-EFF0-49B0-B18A-BF5B0E2EF9D2}"/>
                    </a:ext>
                  </a:extLst>
                </p:cNvPr>
                <p:cNvPicPr>
                  <a:picLocks noChangeAspect="1"/>
                </p:cNvPicPr>
                <p:nvPr/>
              </p:nvPicPr>
              <p:blipFill rotWithShape="1">
                <a:blip r:embed="rId5"/>
                <a:srcRect l="33720" t="47827" r="49734" b="13054"/>
                <a:stretch/>
              </p:blipFill>
              <p:spPr>
                <a:xfrm>
                  <a:off x="10818274" y="2239213"/>
                  <a:ext cx="379586" cy="504825"/>
                </a:xfrm>
                <a:prstGeom prst="rect">
                  <a:avLst/>
                </a:prstGeom>
              </p:spPr>
            </p:pic>
            <p:pic>
              <p:nvPicPr>
                <p:cNvPr id="250" name="Bildobjekt 249">
                  <a:extLst>
                    <a:ext uri="{FF2B5EF4-FFF2-40B4-BE49-F238E27FC236}">
                      <a16:creationId xmlns:a16="http://schemas.microsoft.com/office/drawing/2014/main" id="{3D737A96-EE57-4B3B-AA55-A6CFB190D01B}"/>
                    </a:ext>
                  </a:extLst>
                </p:cNvPr>
                <p:cNvPicPr>
                  <a:picLocks noChangeAspect="1"/>
                </p:cNvPicPr>
                <p:nvPr/>
              </p:nvPicPr>
              <p:blipFill rotWithShape="1">
                <a:blip r:embed="rId5"/>
                <a:srcRect l="33720" t="47827" r="49734" b="13054"/>
                <a:stretch/>
              </p:blipFill>
              <p:spPr>
                <a:xfrm>
                  <a:off x="10819435" y="596122"/>
                  <a:ext cx="379586" cy="504825"/>
                </a:xfrm>
                <a:prstGeom prst="rect">
                  <a:avLst/>
                </a:prstGeom>
              </p:spPr>
            </p:pic>
            <p:pic>
              <p:nvPicPr>
                <p:cNvPr id="251" name="Bildobjekt 250">
                  <a:extLst>
                    <a:ext uri="{FF2B5EF4-FFF2-40B4-BE49-F238E27FC236}">
                      <a16:creationId xmlns:a16="http://schemas.microsoft.com/office/drawing/2014/main" id="{05A13EFF-9D19-4194-8D4F-6E781E7ADF9A}"/>
                    </a:ext>
                  </a:extLst>
                </p:cNvPr>
                <p:cNvPicPr>
                  <a:picLocks noChangeAspect="1"/>
                </p:cNvPicPr>
                <p:nvPr/>
              </p:nvPicPr>
              <p:blipFill rotWithShape="1">
                <a:blip r:embed="rId5"/>
                <a:srcRect l="33720" t="47827" r="49734" b="13054"/>
                <a:stretch/>
              </p:blipFill>
              <p:spPr>
                <a:xfrm>
                  <a:off x="10819435" y="1140721"/>
                  <a:ext cx="379586" cy="504825"/>
                </a:xfrm>
                <a:prstGeom prst="rect">
                  <a:avLst/>
                </a:prstGeom>
              </p:spPr>
            </p:pic>
            <p:pic>
              <p:nvPicPr>
                <p:cNvPr id="252" name="Bildobjekt 251">
                  <a:extLst>
                    <a:ext uri="{FF2B5EF4-FFF2-40B4-BE49-F238E27FC236}">
                      <a16:creationId xmlns:a16="http://schemas.microsoft.com/office/drawing/2014/main" id="{1B16D036-228A-4128-926B-FF2A2E3EFD49}"/>
                    </a:ext>
                  </a:extLst>
                </p:cNvPr>
                <p:cNvPicPr>
                  <a:picLocks noChangeAspect="1"/>
                </p:cNvPicPr>
                <p:nvPr/>
              </p:nvPicPr>
              <p:blipFill rotWithShape="1">
                <a:blip r:embed="rId5"/>
                <a:srcRect l="33720" t="47827" r="49734" b="13054"/>
                <a:stretch/>
              </p:blipFill>
              <p:spPr>
                <a:xfrm>
                  <a:off x="10819435" y="1694716"/>
                  <a:ext cx="379586" cy="504825"/>
                </a:xfrm>
                <a:prstGeom prst="rect">
                  <a:avLst/>
                </a:prstGeom>
              </p:spPr>
            </p:pic>
          </p:grpSp>
          <p:pic>
            <p:nvPicPr>
              <p:cNvPr id="114" name="Bildobjekt 113">
                <a:extLst>
                  <a:ext uri="{FF2B5EF4-FFF2-40B4-BE49-F238E27FC236}">
                    <a16:creationId xmlns:a16="http://schemas.microsoft.com/office/drawing/2014/main" id="{AAE12B74-FB0D-405E-9A7B-B14DFC00714E}"/>
                  </a:ext>
                </a:extLst>
              </p:cNvPr>
              <p:cNvPicPr>
                <a:picLocks noChangeAspect="1"/>
              </p:cNvPicPr>
              <p:nvPr/>
            </p:nvPicPr>
            <p:blipFill rotWithShape="1">
              <a:blip r:embed="rId5"/>
              <a:srcRect l="33720" t="47827" r="49734" b="13054"/>
              <a:stretch/>
            </p:blipFill>
            <p:spPr>
              <a:xfrm>
                <a:off x="10762934" y="21665"/>
                <a:ext cx="333543" cy="443590"/>
              </a:xfrm>
              <a:prstGeom prst="rect">
                <a:avLst/>
              </a:prstGeom>
            </p:spPr>
          </p:pic>
          <p:pic>
            <p:nvPicPr>
              <p:cNvPr id="115" name="Bildobjekt 114">
                <a:extLst>
                  <a:ext uri="{FF2B5EF4-FFF2-40B4-BE49-F238E27FC236}">
                    <a16:creationId xmlns:a16="http://schemas.microsoft.com/office/drawing/2014/main" id="{74425F6F-9AB1-49DD-95A9-295D117F59BC}"/>
                  </a:ext>
                </a:extLst>
              </p:cNvPr>
              <p:cNvPicPr>
                <a:picLocks noChangeAspect="1"/>
              </p:cNvPicPr>
              <p:nvPr/>
            </p:nvPicPr>
            <p:blipFill rotWithShape="1">
              <a:blip r:embed="rId5"/>
              <a:srcRect l="33720" t="47827" r="49734" b="13054"/>
              <a:stretch/>
            </p:blipFill>
            <p:spPr>
              <a:xfrm>
                <a:off x="10375633" y="553467"/>
                <a:ext cx="333543" cy="443590"/>
              </a:xfrm>
              <a:prstGeom prst="rect">
                <a:avLst/>
              </a:prstGeom>
            </p:spPr>
          </p:pic>
          <p:pic>
            <p:nvPicPr>
              <p:cNvPr id="116" name="Bildobjekt 115">
                <a:extLst>
                  <a:ext uri="{FF2B5EF4-FFF2-40B4-BE49-F238E27FC236}">
                    <a16:creationId xmlns:a16="http://schemas.microsoft.com/office/drawing/2014/main" id="{8098EF16-3445-4E29-994D-FD34236AF166}"/>
                  </a:ext>
                </a:extLst>
              </p:cNvPr>
              <p:cNvPicPr>
                <a:picLocks noChangeAspect="1"/>
              </p:cNvPicPr>
              <p:nvPr/>
            </p:nvPicPr>
            <p:blipFill rotWithShape="1">
              <a:blip r:embed="rId5"/>
              <a:srcRect l="33720" t="47827" r="49734" b="13054"/>
              <a:stretch/>
            </p:blipFill>
            <p:spPr>
              <a:xfrm>
                <a:off x="10781900" y="538545"/>
                <a:ext cx="333543" cy="443590"/>
              </a:xfrm>
              <a:prstGeom prst="rect">
                <a:avLst/>
              </a:prstGeom>
            </p:spPr>
          </p:pic>
        </p:grpSp>
        <p:sp>
          <p:nvSpPr>
            <p:cNvPr id="4" name="textruta 3">
              <a:extLst>
                <a:ext uri="{FF2B5EF4-FFF2-40B4-BE49-F238E27FC236}">
                  <a16:creationId xmlns:a16="http://schemas.microsoft.com/office/drawing/2014/main" id="{051190E5-FEF0-4203-91FF-00E8426F25E4}"/>
                </a:ext>
              </a:extLst>
            </p:cNvPr>
            <p:cNvSpPr txBox="1"/>
            <p:nvPr/>
          </p:nvSpPr>
          <p:spPr>
            <a:xfrm>
              <a:off x="9257203" y="1148827"/>
              <a:ext cx="1172031" cy="307777"/>
            </a:xfrm>
            <a:prstGeom prst="rect">
              <a:avLst/>
            </a:prstGeom>
            <a:noFill/>
          </p:spPr>
          <p:txBody>
            <a:bodyPr wrap="square" lIns="0" tIns="0" rIns="0" bIns="0" rtlCol="0">
              <a:spAutoFit/>
            </a:bodyPr>
            <a:lstStyle/>
            <a:p>
              <a:pPr algn="ctr"/>
              <a:r>
                <a:rPr lang="en-GB" sz="2000">
                  <a:latin typeface="Mark Pro Medium" panose="020B0604020201010104" pitchFamily="34" charset="0"/>
                </a:rPr>
                <a:t>100 GW</a:t>
              </a:r>
            </a:p>
          </p:txBody>
        </p:sp>
        <p:sp>
          <p:nvSpPr>
            <p:cNvPr id="118" name="textruta 117">
              <a:extLst>
                <a:ext uri="{FF2B5EF4-FFF2-40B4-BE49-F238E27FC236}">
                  <a16:creationId xmlns:a16="http://schemas.microsoft.com/office/drawing/2014/main" id="{83804D11-CB76-4962-A36C-EEB1943F647F}"/>
                </a:ext>
              </a:extLst>
            </p:cNvPr>
            <p:cNvSpPr txBox="1"/>
            <p:nvPr/>
          </p:nvSpPr>
          <p:spPr>
            <a:xfrm>
              <a:off x="10208210" y="216124"/>
              <a:ext cx="1014509" cy="307777"/>
            </a:xfrm>
            <a:prstGeom prst="rect">
              <a:avLst/>
            </a:prstGeom>
            <a:noFill/>
          </p:spPr>
          <p:txBody>
            <a:bodyPr wrap="square" lIns="0" tIns="0" rIns="0" bIns="0" rtlCol="0">
              <a:spAutoFit/>
            </a:bodyPr>
            <a:lstStyle/>
            <a:p>
              <a:pPr algn="ctr"/>
              <a:r>
                <a:rPr lang="en-GB" sz="2000">
                  <a:latin typeface="Mark Pro Medium" panose="020B0604020201010104" pitchFamily="34" charset="0"/>
                </a:rPr>
                <a:t>113 GW</a:t>
              </a:r>
            </a:p>
          </p:txBody>
        </p:sp>
      </p:grpSp>
      <p:grpSp>
        <p:nvGrpSpPr>
          <p:cNvPr id="7" name="Grupp 6">
            <a:extLst>
              <a:ext uri="{FF2B5EF4-FFF2-40B4-BE49-F238E27FC236}">
                <a16:creationId xmlns:a16="http://schemas.microsoft.com/office/drawing/2014/main" id="{0B56A5C6-8434-4B4E-8979-33F2E7393B32}"/>
              </a:ext>
            </a:extLst>
          </p:cNvPr>
          <p:cNvGrpSpPr/>
          <p:nvPr/>
        </p:nvGrpSpPr>
        <p:grpSpPr>
          <a:xfrm>
            <a:off x="6477258" y="2754378"/>
            <a:ext cx="2157500" cy="3824473"/>
            <a:chOff x="6398652" y="2303881"/>
            <a:chExt cx="2157500" cy="3824473"/>
          </a:xfrm>
        </p:grpSpPr>
        <p:sp>
          <p:nvSpPr>
            <p:cNvPr id="122" name="TextBox 121">
              <a:extLst>
                <a:ext uri="{FF2B5EF4-FFF2-40B4-BE49-F238E27FC236}">
                  <a16:creationId xmlns:a16="http://schemas.microsoft.com/office/drawing/2014/main" id="{DDDACA87-A432-4A03-B776-22AA7ECC989A}"/>
                </a:ext>
              </a:extLst>
            </p:cNvPr>
            <p:cNvSpPr txBox="1"/>
            <p:nvPr/>
          </p:nvSpPr>
          <p:spPr>
            <a:xfrm>
              <a:off x="6400542" y="5789800"/>
              <a:ext cx="2073711" cy="338554"/>
            </a:xfrm>
            <a:prstGeom prst="rect">
              <a:avLst/>
            </a:prstGeom>
            <a:noFill/>
          </p:spPr>
          <p:txBody>
            <a:bodyPr wrap="square" lIns="0" tIns="0" rIns="0" bIns="0" rtlCol="0">
              <a:spAutoFit/>
            </a:bodyPr>
            <a:lstStyle/>
            <a:p>
              <a:pPr algn="ctr"/>
              <a:r>
                <a:rPr lang="en-GB" sz="2200" b="1">
                  <a:latin typeface="Mark Pro Medium" panose="020B0604020201010104" pitchFamily="34" charset="0"/>
                </a:rPr>
                <a:t>NPH 2050</a:t>
              </a:r>
            </a:p>
          </p:txBody>
        </p:sp>
        <p:grpSp>
          <p:nvGrpSpPr>
            <p:cNvPr id="41" name="Grupp 40">
              <a:extLst>
                <a:ext uri="{FF2B5EF4-FFF2-40B4-BE49-F238E27FC236}">
                  <a16:creationId xmlns:a16="http://schemas.microsoft.com/office/drawing/2014/main" id="{FA6AC44E-A7F7-4C37-8B0E-665303D71663}"/>
                </a:ext>
              </a:extLst>
            </p:cNvPr>
            <p:cNvGrpSpPr/>
            <p:nvPr/>
          </p:nvGrpSpPr>
          <p:grpSpPr>
            <a:xfrm>
              <a:off x="6398652" y="2558401"/>
              <a:ext cx="2069311" cy="3145643"/>
              <a:chOff x="6398652" y="2812401"/>
              <a:chExt cx="2069311" cy="3145643"/>
            </a:xfrm>
          </p:grpSpPr>
          <p:pic>
            <p:nvPicPr>
              <p:cNvPr id="179" name="Bildobjekt 178">
                <a:extLst>
                  <a:ext uri="{FF2B5EF4-FFF2-40B4-BE49-F238E27FC236}">
                    <a16:creationId xmlns:a16="http://schemas.microsoft.com/office/drawing/2014/main" id="{C96F839C-6A1C-4163-AA61-827170577850}"/>
                  </a:ext>
                </a:extLst>
              </p:cNvPr>
              <p:cNvPicPr>
                <a:picLocks noChangeAspect="1"/>
              </p:cNvPicPr>
              <p:nvPr/>
            </p:nvPicPr>
            <p:blipFill rotWithShape="1">
              <a:blip r:embed="rId4"/>
              <a:srcRect l="14228" t="47828" r="63197" b="13416"/>
              <a:stretch/>
            </p:blipFill>
            <p:spPr>
              <a:xfrm>
                <a:off x="6400542" y="5427306"/>
                <a:ext cx="546248" cy="527491"/>
              </a:xfrm>
              <a:prstGeom prst="rect">
                <a:avLst/>
              </a:prstGeom>
            </p:spPr>
          </p:pic>
          <p:pic>
            <p:nvPicPr>
              <p:cNvPr id="180" name="Bildobjekt 179">
                <a:extLst>
                  <a:ext uri="{FF2B5EF4-FFF2-40B4-BE49-F238E27FC236}">
                    <a16:creationId xmlns:a16="http://schemas.microsoft.com/office/drawing/2014/main" id="{297E0F9D-54EE-473E-8AC6-85A9DE5913A3}"/>
                  </a:ext>
                </a:extLst>
              </p:cNvPr>
              <p:cNvPicPr>
                <a:picLocks noChangeAspect="1"/>
              </p:cNvPicPr>
              <p:nvPr/>
            </p:nvPicPr>
            <p:blipFill rotWithShape="1">
              <a:blip r:embed="rId4"/>
              <a:srcRect l="14228" t="47828" r="63197" b="13416"/>
              <a:stretch/>
            </p:blipFill>
            <p:spPr>
              <a:xfrm>
                <a:off x="6970908" y="5428619"/>
                <a:ext cx="546248" cy="527491"/>
              </a:xfrm>
              <a:prstGeom prst="rect">
                <a:avLst/>
              </a:prstGeom>
            </p:spPr>
          </p:pic>
          <p:pic>
            <p:nvPicPr>
              <p:cNvPr id="181" name="Bildobjekt 180">
                <a:extLst>
                  <a:ext uri="{FF2B5EF4-FFF2-40B4-BE49-F238E27FC236}">
                    <a16:creationId xmlns:a16="http://schemas.microsoft.com/office/drawing/2014/main" id="{EAE4E1C0-15E8-44C0-9FBC-2BD0DD94CEA1}"/>
                  </a:ext>
                </a:extLst>
              </p:cNvPr>
              <p:cNvPicPr>
                <a:picLocks noChangeAspect="1"/>
              </p:cNvPicPr>
              <p:nvPr/>
            </p:nvPicPr>
            <p:blipFill rotWithShape="1">
              <a:blip r:embed="rId4"/>
              <a:srcRect l="14228" t="47828" r="63197" b="13416"/>
              <a:stretch/>
            </p:blipFill>
            <p:spPr>
              <a:xfrm>
                <a:off x="6970908" y="4901128"/>
                <a:ext cx="546248" cy="527491"/>
              </a:xfrm>
              <a:prstGeom prst="rect">
                <a:avLst/>
              </a:prstGeom>
            </p:spPr>
          </p:pic>
          <p:pic>
            <p:nvPicPr>
              <p:cNvPr id="182" name="Bildobjekt 181">
                <a:extLst>
                  <a:ext uri="{FF2B5EF4-FFF2-40B4-BE49-F238E27FC236}">
                    <a16:creationId xmlns:a16="http://schemas.microsoft.com/office/drawing/2014/main" id="{01972DF5-64DD-49B7-AEC9-B65479E81EF2}"/>
                  </a:ext>
                </a:extLst>
              </p:cNvPr>
              <p:cNvPicPr>
                <a:picLocks noChangeAspect="1"/>
              </p:cNvPicPr>
              <p:nvPr/>
            </p:nvPicPr>
            <p:blipFill rotWithShape="1">
              <a:blip r:embed="rId4"/>
              <a:srcRect l="14228" t="47828" r="63197" b="13416"/>
              <a:stretch/>
            </p:blipFill>
            <p:spPr>
              <a:xfrm>
                <a:off x="6982642" y="4364332"/>
                <a:ext cx="546248" cy="527491"/>
              </a:xfrm>
              <a:prstGeom prst="rect">
                <a:avLst/>
              </a:prstGeom>
            </p:spPr>
          </p:pic>
          <p:pic>
            <p:nvPicPr>
              <p:cNvPr id="183" name="Bildobjekt 182">
                <a:extLst>
                  <a:ext uri="{FF2B5EF4-FFF2-40B4-BE49-F238E27FC236}">
                    <a16:creationId xmlns:a16="http://schemas.microsoft.com/office/drawing/2014/main" id="{4EEFAACF-2DF3-4DE8-B005-6719FEF8D06C}"/>
                  </a:ext>
                </a:extLst>
              </p:cNvPr>
              <p:cNvPicPr>
                <a:picLocks noChangeAspect="1"/>
              </p:cNvPicPr>
              <p:nvPr/>
            </p:nvPicPr>
            <p:blipFill rotWithShape="1">
              <a:blip r:embed="rId4"/>
              <a:srcRect l="14228" t="47828" r="63197" b="13416"/>
              <a:stretch/>
            </p:blipFill>
            <p:spPr>
              <a:xfrm>
                <a:off x="6398652" y="4351046"/>
                <a:ext cx="546248" cy="527491"/>
              </a:xfrm>
              <a:prstGeom prst="rect">
                <a:avLst/>
              </a:prstGeom>
            </p:spPr>
          </p:pic>
          <p:pic>
            <p:nvPicPr>
              <p:cNvPr id="184" name="Bildobjekt 183">
                <a:extLst>
                  <a:ext uri="{FF2B5EF4-FFF2-40B4-BE49-F238E27FC236}">
                    <a16:creationId xmlns:a16="http://schemas.microsoft.com/office/drawing/2014/main" id="{46396B0D-8361-43E7-8937-2605B96965E3}"/>
                  </a:ext>
                </a:extLst>
              </p:cNvPr>
              <p:cNvPicPr>
                <a:picLocks noChangeAspect="1"/>
              </p:cNvPicPr>
              <p:nvPr/>
            </p:nvPicPr>
            <p:blipFill rotWithShape="1">
              <a:blip r:embed="rId4"/>
              <a:srcRect l="14228" t="47828" r="63197" b="13416"/>
              <a:stretch/>
            </p:blipFill>
            <p:spPr>
              <a:xfrm>
                <a:off x="6400542" y="4889176"/>
                <a:ext cx="546248" cy="527491"/>
              </a:xfrm>
              <a:prstGeom prst="rect">
                <a:avLst/>
              </a:prstGeom>
            </p:spPr>
          </p:pic>
          <p:pic>
            <p:nvPicPr>
              <p:cNvPr id="185" name="Bildobjekt 184">
                <a:extLst>
                  <a:ext uri="{FF2B5EF4-FFF2-40B4-BE49-F238E27FC236}">
                    <a16:creationId xmlns:a16="http://schemas.microsoft.com/office/drawing/2014/main" id="{E4BA5076-0AAB-4F28-81CF-7E8416272867}"/>
                  </a:ext>
                </a:extLst>
              </p:cNvPr>
              <p:cNvPicPr>
                <a:picLocks noChangeAspect="1"/>
              </p:cNvPicPr>
              <p:nvPr/>
            </p:nvPicPr>
            <p:blipFill rotWithShape="1">
              <a:blip r:embed="rId4"/>
              <a:srcRect l="14228" t="47828" r="63197" b="13416"/>
              <a:stretch/>
            </p:blipFill>
            <p:spPr>
              <a:xfrm>
                <a:off x="6401735" y="3802277"/>
                <a:ext cx="546248" cy="527491"/>
              </a:xfrm>
              <a:prstGeom prst="rect">
                <a:avLst/>
              </a:prstGeom>
            </p:spPr>
          </p:pic>
          <p:pic>
            <p:nvPicPr>
              <p:cNvPr id="186" name="Bildobjekt 185">
                <a:extLst>
                  <a:ext uri="{FF2B5EF4-FFF2-40B4-BE49-F238E27FC236}">
                    <a16:creationId xmlns:a16="http://schemas.microsoft.com/office/drawing/2014/main" id="{9DF0802E-1E09-4A7F-ACA4-B8F4A317D214}"/>
                  </a:ext>
                </a:extLst>
              </p:cNvPr>
              <p:cNvPicPr>
                <a:picLocks noChangeAspect="1"/>
              </p:cNvPicPr>
              <p:nvPr/>
            </p:nvPicPr>
            <p:blipFill rotWithShape="1">
              <a:blip r:embed="rId4"/>
              <a:srcRect l="14228" t="47828" r="63197" b="13416"/>
              <a:stretch/>
            </p:blipFill>
            <p:spPr>
              <a:xfrm>
                <a:off x="6972101" y="3803590"/>
                <a:ext cx="546248" cy="527491"/>
              </a:xfrm>
              <a:prstGeom prst="rect">
                <a:avLst/>
              </a:prstGeom>
            </p:spPr>
          </p:pic>
          <p:pic>
            <p:nvPicPr>
              <p:cNvPr id="202" name="Bildobjekt 201">
                <a:extLst>
                  <a:ext uri="{FF2B5EF4-FFF2-40B4-BE49-F238E27FC236}">
                    <a16:creationId xmlns:a16="http://schemas.microsoft.com/office/drawing/2014/main" id="{41B43D29-F46A-456C-B1EA-729A2FA1145F}"/>
                  </a:ext>
                </a:extLst>
              </p:cNvPr>
              <p:cNvPicPr>
                <a:picLocks noChangeAspect="1"/>
              </p:cNvPicPr>
              <p:nvPr/>
            </p:nvPicPr>
            <p:blipFill rotWithShape="1">
              <a:blip r:embed="rId5"/>
              <a:srcRect l="33720" t="47827" r="49734" b="13054"/>
              <a:stretch/>
            </p:blipFill>
            <p:spPr>
              <a:xfrm>
                <a:off x="7620403" y="5453219"/>
                <a:ext cx="379586" cy="504825"/>
              </a:xfrm>
              <a:prstGeom prst="rect">
                <a:avLst/>
              </a:prstGeom>
            </p:spPr>
          </p:pic>
          <p:pic>
            <p:nvPicPr>
              <p:cNvPr id="203" name="Bildobjekt 202">
                <a:extLst>
                  <a:ext uri="{FF2B5EF4-FFF2-40B4-BE49-F238E27FC236}">
                    <a16:creationId xmlns:a16="http://schemas.microsoft.com/office/drawing/2014/main" id="{419334BF-497D-4527-B07E-DBFDE032BF01}"/>
                  </a:ext>
                </a:extLst>
              </p:cNvPr>
              <p:cNvPicPr>
                <a:picLocks noChangeAspect="1"/>
              </p:cNvPicPr>
              <p:nvPr/>
            </p:nvPicPr>
            <p:blipFill rotWithShape="1">
              <a:blip r:embed="rId5"/>
              <a:srcRect l="33720" t="47827" r="49734" b="13054"/>
              <a:stretch/>
            </p:blipFill>
            <p:spPr>
              <a:xfrm>
                <a:off x="7619721" y="4900508"/>
                <a:ext cx="379586" cy="504825"/>
              </a:xfrm>
              <a:prstGeom prst="rect">
                <a:avLst/>
              </a:prstGeom>
            </p:spPr>
          </p:pic>
          <p:pic>
            <p:nvPicPr>
              <p:cNvPr id="204" name="Bildobjekt 203">
                <a:extLst>
                  <a:ext uri="{FF2B5EF4-FFF2-40B4-BE49-F238E27FC236}">
                    <a16:creationId xmlns:a16="http://schemas.microsoft.com/office/drawing/2014/main" id="{9151685D-2872-4947-B09B-2DB952F0EF29}"/>
                  </a:ext>
                </a:extLst>
              </p:cNvPr>
              <p:cNvPicPr>
                <a:picLocks noChangeAspect="1"/>
              </p:cNvPicPr>
              <p:nvPr/>
            </p:nvPicPr>
            <p:blipFill rotWithShape="1">
              <a:blip r:embed="rId5"/>
              <a:srcRect l="33720" t="47827" r="49734" b="13054"/>
              <a:stretch/>
            </p:blipFill>
            <p:spPr>
              <a:xfrm>
                <a:off x="7620882" y="3359017"/>
                <a:ext cx="379586" cy="504825"/>
              </a:xfrm>
              <a:prstGeom prst="rect">
                <a:avLst/>
              </a:prstGeom>
            </p:spPr>
          </p:pic>
          <p:pic>
            <p:nvPicPr>
              <p:cNvPr id="205" name="Bildobjekt 204">
                <a:extLst>
                  <a:ext uri="{FF2B5EF4-FFF2-40B4-BE49-F238E27FC236}">
                    <a16:creationId xmlns:a16="http://schemas.microsoft.com/office/drawing/2014/main" id="{C6D1812B-4B15-4871-BCAC-1DF546DF88D2}"/>
                  </a:ext>
                </a:extLst>
              </p:cNvPr>
              <p:cNvPicPr>
                <a:picLocks noChangeAspect="1"/>
              </p:cNvPicPr>
              <p:nvPr/>
            </p:nvPicPr>
            <p:blipFill rotWithShape="1">
              <a:blip r:embed="rId5"/>
              <a:srcRect l="33720" t="47827" r="49734" b="13054"/>
              <a:stretch/>
            </p:blipFill>
            <p:spPr>
              <a:xfrm>
                <a:off x="7620882" y="3878216"/>
                <a:ext cx="379586" cy="504825"/>
              </a:xfrm>
              <a:prstGeom prst="rect">
                <a:avLst/>
              </a:prstGeom>
            </p:spPr>
          </p:pic>
          <p:pic>
            <p:nvPicPr>
              <p:cNvPr id="206" name="Bildobjekt 205">
                <a:extLst>
                  <a:ext uri="{FF2B5EF4-FFF2-40B4-BE49-F238E27FC236}">
                    <a16:creationId xmlns:a16="http://schemas.microsoft.com/office/drawing/2014/main" id="{F075F944-6C08-44F8-8863-5A662A4F3623}"/>
                  </a:ext>
                </a:extLst>
              </p:cNvPr>
              <p:cNvPicPr>
                <a:picLocks noChangeAspect="1"/>
              </p:cNvPicPr>
              <p:nvPr/>
            </p:nvPicPr>
            <p:blipFill rotWithShape="1">
              <a:blip r:embed="rId5"/>
              <a:srcRect l="33720" t="47827" r="49734" b="13054"/>
              <a:stretch/>
            </p:blipFill>
            <p:spPr>
              <a:xfrm>
                <a:off x="7620882" y="4394111"/>
                <a:ext cx="379586" cy="504825"/>
              </a:xfrm>
              <a:prstGeom prst="rect">
                <a:avLst/>
              </a:prstGeom>
            </p:spPr>
          </p:pic>
          <p:pic>
            <p:nvPicPr>
              <p:cNvPr id="207" name="Bildobjekt 206">
                <a:extLst>
                  <a:ext uri="{FF2B5EF4-FFF2-40B4-BE49-F238E27FC236}">
                    <a16:creationId xmlns:a16="http://schemas.microsoft.com/office/drawing/2014/main" id="{45F46F11-08D5-41C7-BC58-D29ED202A31D}"/>
                  </a:ext>
                </a:extLst>
              </p:cNvPr>
              <p:cNvPicPr>
                <a:picLocks noChangeAspect="1"/>
              </p:cNvPicPr>
              <p:nvPr/>
            </p:nvPicPr>
            <p:blipFill rotWithShape="1">
              <a:blip r:embed="rId5"/>
              <a:srcRect l="33720" t="47827" r="49734" b="13054"/>
              <a:stretch/>
            </p:blipFill>
            <p:spPr>
              <a:xfrm>
                <a:off x="8087898" y="5453219"/>
                <a:ext cx="379586" cy="504825"/>
              </a:xfrm>
              <a:prstGeom prst="rect">
                <a:avLst/>
              </a:prstGeom>
            </p:spPr>
          </p:pic>
          <p:pic>
            <p:nvPicPr>
              <p:cNvPr id="208" name="Bildobjekt 207">
                <a:extLst>
                  <a:ext uri="{FF2B5EF4-FFF2-40B4-BE49-F238E27FC236}">
                    <a16:creationId xmlns:a16="http://schemas.microsoft.com/office/drawing/2014/main" id="{3A4E55D0-7E42-46D7-B58C-081F9D2C4904}"/>
                  </a:ext>
                </a:extLst>
              </p:cNvPr>
              <p:cNvPicPr>
                <a:picLocks noChangeAspect="1"/>
              </p:cNvPicPr>
              <p:nvPr/>
            </p:nvPicPr>
            <p:blipFill rotWithShape="1">
              <a:blip r:embed="rId5"/>
              <a:srcRect l="33720" t="47827" r="49734" b="13054"/>
              <a:stretch/>
            </p:blipFill>
            <p:spPr>
              <a:xfrm>
                <a:off x="8087216" y="4900508"/>
                <a:ext cx="379586" cy="504825"/>
              </a:xfrm>
              <a:prstGeom prst="rect">
                <a:avLst/>
              </a:prstGeom>
            </p:spPr>
          </p:pic>
          <p:pic>
            <p:nvPicPr>
              <p:cNvPr id="209" name="Bildobjekt 208">
                <a:extLst>
                  <a:ext uri="{FF2B5EF4-FFF2-40B4-BE49-F238E27FC236}">
                    <a16:creationId xmlns:a16="http://schemas.microsoft.com/office/drawing/2014/main" id="{BB4E8198-9533-4E45-AADA-DBE209E1439B}"/>
                  </a:ext>
                </a:extLst>
              </p:cNvPr>
              <p:cNvPicPr>
                <a:picLocks noChangeAspect="1"/>
              </p:cNvPicPr>
              <p:nvPr/>
            </p:nvPicPr>
            <p:blipFill rotWithShape="1">
              <a:blip r:embed="rId5"/>
              <a:srcRect l="33720" t="47827" r="49734" b="13054"/>
              <a:stretch/>
            </p:blipFill>
            <p:spPr>
              <a:xfrm>
                <a:off x="8088377" y="3359017"/>
                <a:ext cx="379586" cy="504825"/>
              </a:xfrm>
              <a:prstGeom prst="rect">
                <a:avLst/>
              </a:prstGeom>
            </p:spPr>
          </p:pic>
          <p:pic>
            <p:nvPicPr>
              <p:cNvPr id="210" name="Bildobjekt 209">
                <a:extLst>
                  <a:ext uri="{FF2B5EF4-FFF2-40B4-BE49-F238E27FC236}">
                    <a16:creationId xmlns:a16="http://schemas.microsoft.com/office/drawing/2014/main" id="{F952F198-8923-4675-ACC2-F0310FA095B6}"/>
                  </a:ext>
                </a:extLst>
              </p:cNvPr>
              <p:cNvPicPr>
                <a:picLocks noChangeAspect="1"/>
              </p:cNvPicPr>
              <p:nvPr/>
            </p:nvPicPr>
            <p:blipFill rotWithShape="1">
              <a:blip r:embed="rId5"/>
              <a:srcRect l="33720" t="47827" r="49734" b="13054"/>
              <a:stretch/>
            </p:blipFill>
            <p:spPr>
              <a:xfrm>
                <a:off x="8088377" y="3878216"/>
                <a:ext cx="379586" cy="504825"/>
              </a:xfrm>
              <a:prstGeom prst="rect">
                <a:avLst/>
              </a:prstGeom>
            </p:spPr>
          </p:pic>
          <p:pic>
            <p:nvPicPr>
              <p:cNvPr id="211" name="Bildobjekt 210">
                <a:extLst>
                  <a:ext uri="{FF2B5EF4-FFF2-40B4-BE49-F238E27FC236}">
                    <a16:creationId xmlns:a16="http://schemas.microsoft.com/office/drawing/2014/main" id="{313BBDC1-19CC-40A0-BAFE-3A727EC23911}"/>
                  </a:ext>
                </a:extLst>
              </p:cNvPr>
              <p:cNvPicPr>
                <a:picLocks noChangeAspect="1"/>
              </p:cNvPicPr>
              <p:nvPr/>
            </p:nvPicPr>
            <p:blipFill rotWithShape="1">
              <a:blip r:embed="rId5"/>
              <a:srcRect l="33720" t="47827" r="49734" b="13054"/>
              <a:stretch/>
            </p:blipFill>
            <p:spPr>
              <a:xfrm>
                <a:off x="8088377" y="4394111"/>
                <a:ext cx="379586" cy="504825"/>
              </a:xfrm>
              <a:prstGeom prst="rect">
                <a:avLst/>
              </a:prstGeom>
            </p:spPr>
          </p:pic>
          <p:pic>
            <p:nvPicPr>
              <p:cNvPr id="212" name="Bildobjekt 211">
                <a:extLst>
                  <a:ext uri="{FF2B5EF4-FFF2-40B4-BE49-F238E27FC236}">
                    <a16:creationId xmlns:a16="http://schemas.microsoft.com/office/drawing/2014/main" id="{A2454DBD-575F-4E37-9366-69D187FAFD33}"/>
                  </a:ext>
                </a:extLst>
              </p:cNvPr>
              <p:cNvPicPr>
                <a:picLocks noChangeAspect="1"/>
              </p:cNvPicPr>
              <p:nvPr/>
            </p:nvPicPr>
            <p:blipFill rotWithShape="1">
              <a:blip r:embed="rId5"/>
              <a:srcRect l="33720" t="47827" r="49734" b="13054"/>
              <a:stretch/>
            </p:blipFill>
            <p:spPr>
              <a:xfrm>
                <a:off x="8087216" y="2812401"/>
                <a:ext cx="379586" cy="504825"/>
              </a:xfrm>
              <a:prstGeom prst="rect">
                <a:avLst/>
              </a:prstGeom>
            </p:spPr>
          </p:pic>
        </p:grpSp>
        <p:sp>
          <p:nvSpPr>
            <p:cNvPr id="119" name="textruta 118">
              <a:extLst>
                <a:ext uri="{FF2B5EF4-FFF2-40B4-BE49-F238E27FC236}">
                  <a16:creationId xmlns:a16="http://schemas.microsoft.com/office/drawing/2014/main" id="{812BA78D-FC35-4BD9-BD36-88A343DE66D3}"/>
                </a:ext>
              </a:extLst>
            </p:cNvPr>
            <p:cNvSpPr txBox="1"/>
            <p:nvPr/>
          </p:nvSpPr>
          <p:spPr>
            <a:xfrm>
              <a:off x="6448461" y="3277760"/>
              <a:ext cx="1014509" cy="307777"/>
            </a:xfrm>
            <a:prstGeom prst="rect">
              <a:avLst/>
            </a:prstGeom>
            <a:noFill/>
          </p:spPr>
          <p:txBody>
            <a:bodyPr wrap="square" lIns="0" tIns="0" rIns="0" bIns="0" rtlCol="0">
              <a:spAutoFit/>
            </a:bodyPr>
            <a:lstStyle/>
            <a:p>
              <a:pPr algn="ctr"/>
              <a:r>
                <a:rPr lang="en-GB" sz="2000">
                  <a:latin typeface="Mark Pro Medium" panose="020B0604020201010104" pitchFamily="34" charset="0"/>
                </a:rPr>
                <a:t>40 GW</a:t>
              </a:r>
            </a:p>
          </p:txBody>
        </p:sp>
        <p:sp>
          <p:nvSpPr>
            <p:cNvPr id="120" name="textruta 119">
              <a:extLst>
                <a:ext uri="{FF2B5EF4-FFF2-40B4-BE49-F238E27FC236}">
                  <a16:creationId xmlns:a16="http://schemas.microsoft.com/office/drawing/2014/main" id="{09BB769C-AE98-46FF-88FC-29ACA1D8451A}"/>
                </a:ext>
              </a:extLst>
            </p:cNvPr>
            <p:cNvSpPr txBox="1"/>
            <p:nvPr/>
          </p:nvSpPr>
          <p:spPr>
            <a:xfrm>
              <a:off x="7541643" y="2303881"/>
              <a:ext cx="1014509" cy="307777"/>
            </a:xfrm>
            <a:prstGeom prst="rect">
              <a:avLst/>
            </a:prstGeom>
            <a:noFill/>
          </p:spPr>
          <p:txBody>
            <a:bodyPr wrap="square" lIns="0" tIns="0" rIns="0" bIns="0" rtlCol="0">
              <a:spAutoFit/>
            </a:bodyPr>
            <a:lstStyle/>
            <a:p>
              <a:pPr algn="ctr"/>
              <a:r>
                <a:rPr lang="en-GB" sz="2000">
                  <a:latin typeface="Mark Pro Medium" panose="020B0604020201010104" pitchFamily="34" charset="0"/>
                </a:rPr>
                <a:t>56 GW</a:t>
              </a:r>
            </a:p>
          </p:txBody>
        </p:sp>
      </p:grpSp>
      <p:grpSp>
        <p:nvGrpSpPr>
          <p:cNvPr id="6" name="Grupp 5">
            <a:extLst>
              <a:ext uri="{FF2B5EF4-FFF2-40B4-BE49-F238E27FC236}">
                <a16:creationId xmlns:a16="http://schemas.microsoft.com/office/drawing/2014/main" id="{7D9E471A-4B26-485E-95A4-1D99075F141A}"/>
              </a:ext>
            </a:extLst>
          </p:cNvPr>
          <p:cNvGrpSpPr/>
          <p:nvPr/>
        </p:nvGrpSpPr>
        <p:grpSpPr>
          <a:xfrm>
            <a:off x="3693690" y="3281898"/>
            <a:ext cx="2095118" cy="3297192"/>
            <a:chOff x="3693690" y="2844575"/>
            <a:chExt cx="2095118" cy="3297192"/>
          </a:xfrm>
        </p:grpSpPr>
        <p:sp>
          <p:nvSpPr>
            <p:cNvPr id="121" name="TextBox 120">
              <a:extLst>
                <a:ext uri="{FF2B5EF4-FFF2-40B4-BE49-F238E27FC236}">
                  <a16:creationId xmlns:a16="http://schemas.microsoft.com/office/drawing/2014/main" id="{A9CA5788-9EC0-4953-9838-D380E4409360}"/>
                </a:ext>
              </a:extLst>
            </p:cNvPr>
            <p:cNvSpPr txBox="1"/>
            <p:nvPr/>
          </p:nvSpPr>
          <p:spPr>
            <a:xfrm>
              <a:off x="3930497" y="5803213"/>
              <a:ext cx="1545123" cy="338554"/>
            </a:xfrm>
            <a:prstGeom prst="rect">
              <a:avLst/>
            </a:prstGeom>
            <a:noFill/>
          </p:spPr>
          <p:txBody>
            <a:bodyPr wrap="square" lIns="0" tIns="0" rIns="0" bIns="0" rtlCol="0">
              <a:spAutoFit/>
            </a:bodyPr>
            <a:lstStyle/>
            <a:p>
              <a:pPr algn="ctr"/>
              <a:r>
                <a:rPr lang="en-GB" sz="2200" b="1">
                  <a:latin typeface="Mark Pro Medium" panose="020B0604020201010104" pitchFamily="34" charset="0"/>
                </a:rPr>
                <a:t>CNN 2050</a:t>
              </a:r>
            </a:p>
          </p:txBody>
        </p:sp>
        <p:pic>
          <p:nvPicPr>
            <p:cNvPr id="155" name="Bildobjekt 154">
              <a:extLst>
                <a:ext uri="{FF2B5EF4-FFF2-40B4-BE49-F238E27FC236}">
                  <a16:creationId xmlns:a16="http://schemas.microsoft.com/office/drawing/2014/main" id="{07D0F97B-2CDD-4917-88E5-B0224EA45477}"/>
                </a:ext>
              </a:extLst>
            </p:cNvPr>
            <p:cNvPicPr>
              <a:picLocks noChangeAspect="1"/>
            </p:cNvPicPr>
            <p:nvPr/>
          </p:nvPicPr>
          <p:blipFill rotWithShape="1">
            <a:blip r:embed="rId4"/>
            <a:srcRect l="14228" t="47828" r="63197" b="13416"/>
            <a:stretch/>
          </p:blipFill>
          <p:spPr>
            <a:xfrm>
              <a:off x="3695580" y="5198589"/>
              <a:ext cx="546248" cy="527491"/>
            </a:xfrm>
            <a:prstGeom prst="rect">
              <a:avLst/>
            </a:prstGeom>
          </p:spPr>
        </p:pic>
        <p:pic>
          <p:nvPicPr>
            <p:cNvPr id="156" name="Bildobjekt 155">
              <a:extLst>
                <a:ext uri="{FF2B5EF4-FFF2-40B4-BE49-F238E27FC236}">
                  <a16:creationId xmlns:a16="http://schemas.microsoft.com/office/drawing/2014/main" id="{1BB09749-DC80-4D9A-9592-52579A507D87}"/>
                </a:ext>
              </a:extLst>
            </p:cNvPr>
            <p:cNvPicPr>
              <a:picLocks noChangeAspect="1"/>
            </p:cNvPicPr>
            <p:nvPr/>
          </p:nvPicPr>
          <p:blipFill rotWithShape="1">
            <a:blip r:embed="rId4"/>
            <a:srcRect l="14228" t="47828" r="63197" b="13416"/>
            <a:stretch/>
          </p:blipFill>
          <p:spPr>
            <a:xfrm>
              <a:off x="4265946" y="5199902"/>
              <a:ext cx="546248" cy="527491"/>
            </a:xfrm>
            <a:prstGeom prst="rect">
              <a:avLst/>
            </a:prstGeom>
          </p:spPr>
        </p:pic>
        <p:pic>
          <p:nvPicPr>
            <p:cNvPr id="157" name="Bildobjekt 156">
              <a:extLst>
                <a:ext uri="{FF2B5EF4-FFF2-40B4-BE49-F238E27FC236}">
                  <a16:creationId xmlns:a16="http://schemas.microsoft.com/office/drawing/2014/main" id="{C69A3623-832A-4D62-97C9-D6B689C768D4}"/>
                </a:ext>
              </a:extLst>
            </p:cNvPr>
            <p:cNvPicPr>
              <a:picLocks noChangeAspect="1"/>
            </p:cNvPicPr>
            <p:nvPr/>
          </p:nvPicPr>
          <p:blipFill rotWithShape="1">
            <a:blip r:embed="rId4"/>
            <a:srcRect l="14228" t="47828" r="63197" b="13416"/>
            <a:stretch/>
          </p:blipFill>
          <p:spPr>
            <a:xfrm>
              <a:off x="4265946" y="4672411"/>
              <a:ext cx="546248" cy="527491"/>
            </a:xfrm>
            <a:prstGeom prst="rect">
              <a:avLst/>
            </a:prstGeom>
          </p:spPr>
        </p:pic>
        <p:pic>
          <p:nvPicPr>
            <p:cNvPr id="158" name="Bildobjekt 157">
              <a:extLst>
                <a:ext uri="{FF2B5EF4-FFF2-40B4-BE49-F238E27FC236}">
                  <a16:creationId xmlns:a16="http://schemas.microsoft.com/office/drawing/2014/main" id="{2264C823-C212-41A3-83C7-F31D748A4F28}"/>
                </a:ext>
              </a:extLst>
            </p:cNvPr>
            <p:cNvPicPr>
              <a:picLocks noChangeAspect="1"/>
            </p:cNvPicPr>
            <p:nvPr/>
          </p:nvPicPr>
          <p:blipFill rotWithShape="1">
            <a:blip r:embed="rId4"/>
            <a:srcRect l="14228" t="47828" r="63197" b="13416"/>
            <a:stretch/>
          </p:blipFill>
          <p:spPr>
            <a:xfrm>
              <a:off x="4277680" y="4135615"/>
              <a:ext cx="546248" cy="527491"/>
            </a:xfrm>
            <a:prstGeom prst="rect">
              <a:avLst/>
            </a:prstGeom>
          </p:spPr>
        </p:pic>
        <p:pic>
          <p:nvPicPr>
            <p:cNvPr id="159" name="Bildobjekt 158">
              <a:extLst>
                <a:ext uri="{FF2B5EF4-FFF2-40B4-BE49-F238E27FC236}">
                  <a16:creationId xmlns:a16="http://schemas.microsoft.com/office/drawing/2014/main" id="{BF695FA6-14A3-4818-A9A5-0E9F603BB107}"/>
                </a:ext>
              </a:extLst>
            </p:cNvPr>
            <p:cNvPicPr>
              <a:picLocks noChangeAspect="1"/>
            </p:cNvPicPr>
            <p:nvPr/>
          </p:nvPicPr>
          <p:blipFill rotWithShape="1">
            <a:blip r:embed="rId4"/>
            <a:srcRect l="14228" t="47828" r="63197" b="13416"/>
            <a:stretch/>
          </p:blipFill>
          <p:spPr>
            <a:xfrm>
              <a:off x="3693690" y="4122329"/>
              <a:ext cx="546248" cy="527491"/>
            </a:xfrm>
            <a:prstGeom prst="rect">
              <a:avLst/>
            </a:prstGeom>
          </p:spPr>
        </p:pic>
        <p:pic>
          <p:nvPicPr>
            <p:cNvPr id="160" name="Bildobjekt 159">
              <a:extLst>
                <a:ext uri="{FF2B5EF4-FFF2-40B4-BE49-F238E27FC236}">
                  <a16:creationId xmlns:a16="http://schemas.microsoft.com/office/drawing/2014/main" id="{D9153134-FB96-4559-B9D7-D54D00DC3824}"/>
                </a:ext>
              </a:extLst>
            </p:cNvPr>
            <p:cNvPicPr>
              <a:picLocks noChangeAspect="1"/>
            </p:cNvPicPr>
            <p:nvPr/>
          </p:nvPicPr>
          <p:blipFill rotWithShape="1">
            <a:blip r:embed="rId4"/>
            <a:srcRect l="14228" t="47828" r="63197" b="13416"/>
            <a:stretch/>
          </p:blipFill>
          <p:spPr>
            <a:xfrm>
              <a:off x="3695580" y="4660459"/>
              <a:ext cx="546248" cy="527491"/>
            </a:xfrm>
            <a:prstGeom prst="rect">
              <a:avLst/>
            </a:prstGeom>
          </p:spPr>
        </p:pic>
        <p:pic>
          <p:nvPicPr>
            <p:cNvPr id="161" name="Bildobjekt 160">
              <a:extLst>
                <a:ext uri="{FF2B5EF4-FFF2-40B4-BE49-F238E27FC236}">
                  <a16:creationId xmlns:a16="http://schemas.microsoft.com/office/drawing/2014/main" id="{5771AB85-8DA4-4062-879F-95769AB80549}"/>
                </a:ext>
              </a:extLst>
            </p:cNvPr>
            <p:cNvPicPr>
              <a:picLocks noChangeAspect="1"/>
            </p:cNvPicPr>
            <p:nvPr/>
          </p:nvPicPr>
          <p:blipFill rotWithShape="1">
            <a:blip r:embed="rId5"/>
            <a:srcRect l="33720" t="47827" r="49734" b="13054"/>
            <a:stretch/>
          </p:blipFill>
          <p:spPr>
            <a:xfrm>
              <a:off x="4908426" y="5200650"/>
              <a:ext cx="379586" cy="504825"/>
            </a:xfrm>
            <a:prstGeom prst="rect">
              <a:avLst/>
            </a:prstGeom>
          </p:spPr>
        </p:pic>
        <p:pic>
          <p:nvPicPr>
            <p:cNvPr id="162" name="Bildobjekt 161">
              <a:extLst>
                <a:ext uri="{FF2B5EF4-FFF2-40B4-BE49-F238E27FC236}">
                  <a16:creationId xmlns:a16="http://schemas.microsoft.com/office/drawing/2014/main" id="{8F098723-7E0C-4E7F-8CE8-BD6BDCE45D9B}"/>
                </a:ext>
              </a:extLst>
            </p:cNvPr>
            <p:cNvPicPr>
              <a:picLocks noChangeAspect="1"/>
            </p:cNvPicPr>
            <p:nvPr/>
          </p:nvPicPr>
          <p:blipFill rotWithShape="1">
            <a:blip r:embed="rId5"/>
            <a:srcRect l="33720" t="47827" r="49734" b="13054"/>
            <a:stretch/>
          </p:blipFill>
          <p:spPr>
            <a:xfrm>
              <a:off x="5334679" y="5199219"/>
              <a:ext cx="379586" cy="504825"/>
            </a:xfrm>
            <a:prstGeom prst="rect">
              <a:avLst/>
            </a:prstGeom>
          </p:spPr>
        </p:pic>
        <p:pic>
          <p:nvPicPr>
            <p:cNvPr id="163" name="Bildobjekt 162">
              <a:extLst>
                <a:ext uri="{FF2B5EF4-FFF2-40B4-BE49-F238E27FC236}">
                  <a16:creationId xmlns:a16="http://schemas.microsoft.com/office/drawing/2014/main" id="{B32D92FF-D550-4429-A59B-B08FC2FE712D}"/>
                </a:ext>
              </a:extLst>
            </p:cNvPr>
            <p:cNvPicPr>
              <a:picLocks noChangeAspect="1"/>
            </p:cNvPicPr>
            <p:nvPr/>
          </p:nvPicPr>
          <p:blipFill rotWithShape="1">
            <a:blip r:embed="rId5"/>
            <a:srcRect l="33720" t="47827" r="49734" b="13054"/>
            <a:stretch/>
          </p:blipFill>
          <p:spPr>
            <a:xfrm>
              <a:off x="5333997" y="4646508"/>
              <a:ext cx="379586" cy="504825"/>
            </a:xfrm>
            <a:prstGeom prst="rect">
              <a:avLst/>
            </a:prstGeom>
          </p:spPr>
        </p:pic>
        <p:pic>
          <p:nvPicPr>
            <p:cNvPr id="164" name="Bildobjekt 163">
              <a:extLst>
                <a:ext uri="{FF2B5EF4-FFF2-40B4-BE49-F238E27FC236}">
                  <a16:creationId xmlns:a16="http://schemas.microsoft.com/office/drawing/2014/main" id="{B84AD635-7134-4EBD-9B2B-18CF7774D368}"/>
                </a:ext>
              </a:extLst>
            </p:cNvPr>
            <p:cNvPicPr>
              <a:picLocks noChangeAspect="1"/>
            </p:cNvPicPr>
            <p:nvPr/>
          </p:nvPicPr>
          <p:blipFill rotWithShape="1">
            <a:blip r:embed="rId5"/>
            <a:srcRect l="33720" t="47827" r="49734" b="13054"/>
            <a:stretch/>
          </p:blipFill>
          <p:spPr>
            <a:xfrm>
              <a:off x="5335158" y="3105017"/>
              <a:ext cx="379586" cy="504825"/>
            </a:xfrm>
            <a:prstGeom prst="rect">
              <a:avLst/>
            </a:prstGeom>
          </p:spPr>
        </p:pic>
        <p:pic>
          <p:nvPicPr>
            <p:cNvPr id="165" name="Bildobjekt 164">
              <a:extLst>
                <a:ext uri="{FF2B5EF4-FFF2-40B4-BE49-F238E27FC236}">
                  <a16:creationId xmlns:a16="http://schemas.microsoft.com/office/drawing/2014/main" id="{E596EA50-0EB6-431D-90E9-2661EE4F090D}"/>
                </a:ext>
              </a:extLst>
            </p:cNvPr>
            <p:cNvPicPr>
              <a:picLocks noChangeAspect="1"/>
            </p:cNvPicPr>
            <p:nvPr/>
          </p:nvPicPr>
          <p:blipFill rotWithShape="1">
            <a:blip r:embed="rId5"/>
            <a:srcRect l="33720" t="47827" r="49734" b="13054"/>
            <a:stretch/>
          </p:blipFill>
          <p:spPr>
            <a:xfrm>
              <a:off x="5335158" y="3624216"/>
              <a:ext cx="379586" cy="504825"/>
            </a:xfrm>
            <a:prstGeom prst="rect">
              <a:avLst/>
            </a:prstGeom>
          </p:spPr>
        </p:pic>
        <p:pic>
          <p:nvPicPr>
            <p:cNvPr id="166" name="Bildobjekt 165">
              <a:extLst>
                <a:ext uri="{FF2B5EF4-FFF2-40B4-BE49-F238E27FC236}">
                  <a16:creationId xmlns:a16="http://schemas.microsoft.com/office/drawing/2014/main" id="{9F47F56F-0F20-4FAD-BB93-4CA41ACE8D04}"/>
                </a:ext>
              </a:extLst>
            </p:cNvPr>
            <p:cNvPicPr>
              <a:picLocks noChangeAspect="1"/>
            </p:cNvPicPr>
            <p:nvPr/>
          </p:nvPicPr>
          <p:blipFill rotWithShape="1">
            <a:blip r:embed="rId5"/>
            <a:srcRect l="33720" t="47827" r="49734" b="13054"/>
            <a:stretch/>
          </p:blipFill>
          <p:spPr>
            <a:xfrm>
              <a:off x="5335158" y="4140111"/>
              <a:ext cx="379586" cy="504825"/>
            </a:xfrm>
            <a:prstGeom prst="rect">
              <a:avLst/>
            </a:prstGeom>
          </p:spPr>
        </p:pic>
        <p:pic>
          <p:nvPicPr>
            <p:cNvPr id="167" name="Bildobjekt 166">
              <a:extLst>
                <a:ext uri="{FF2B5EF4-FFF2-40B4-BE49-F238E27FC236}">
                  <a16:creationId xmlns:a16="http://schemas.microsoft.com/office/drawing/2014/main" id="{E1A2B6CA-3B32-4EEE-BFB5-5D660B328C9B}"/>
                </a:ext>
              </a:extLst>
            </p:cNvPr>
            <p:cNvPicPr>
              <a:picLocks noChangeAspect="1"/>
            </p:cNvPicPr>
            <p:nvPr/>
          </p:nvPicPr>
          <p:blipFill rotWithShape="1">
            <a:blip r:embed="rId5"/>
            <a:srcRect l="33720" t="47827" r="49734" b="13054"/>
            <a:stretch/>
          </p:blipFill>
          <p:spPr>
            <a:xfrm>
              <a:off x="4903358" y="4659310"/>
              <a:ext cx="379586" cy="504825"/>
            </a:xfrm>
            <a:prstGeom prst="rect">
              <a:avLst/>
            </a:prstGeom>
          </p:spPr>
        </p:pic>
        <p:pic>
          <p:nvPicPr>
            <p:cNvPr id="111" name="Bildobjekt 110">
              <a:extLst>
                <a:ext uri="{FF2B5EF4-FFF2-40B4-BE49-F238E27FC236}">
                  <a16:creationId xmlns:a16="http://schemas.microsoft.com/office/drawing/2014/main" id="{83AF41F1-6171-48A9-B6CF-60B5B6A97766}"/>
                </a:ext>
              </a:extLst>
            </p:cNvPr>
            <p:cNvPicPr>
              <a:picLocks noChangeAspect="1"/>
            </p:cNvPicPr>
            <p:nvPr/>
          </p:nvPicPr>
          <p:blipFill rotWithShape="1">
            <a:blip r:embed="rId5"/>
            <a:srcRect l="33720" t="47827" r="49734" b="13054"/>
            <a:stretch/>
          </p:blipFill>
          <p:spPr>
            <a:xfrm>
              <a:off x="4903358" y="3096202"/>
              <a:ext cx="379586" cy="504825"/>
            </a:xfrm>
            <a:prstGeom prst="rect">
              <a:avLst/>
            </a:prstGeom>
          </p:spPr>
        </p:pic>
        <p:pic>
          <p:nvPicPr>
            <p:cNvPr id="112" name="Bildobjekt 111">
              <a:extLst>
                <a:ext uri="{FF2B5EF4-FFF2-40B4-BE49-F238E27FC236}">
                  <a16:creationId xmlns:a16="http://schemas.microsoft.com/office/drawing/2014/main" id="{20296132-1109-4DD3-9534-A73C2618E7D8}"/>
                </a:ext>
              </a:extLst>
            </p:cNvPr>
            <p:cNvPicPr>
              <a:picLocks noChangeAspect="1"/>
            </p:cNvPicPr>
            <p:nvPr/>
          </p:nvPicPr>
          <p:blipFill rotWithShape="1">
            <a:blip r:embed="rId5"/>
            <a:srcRect l="33720" t="47827" r="49734" b="13054"/>
            <a:stretch/>
          </p:blipFill>
          <p:spPr>
            <a:xfrm>
              <a:off x="4903358" y="3615401"/>
              <a:ext cx="379586" cy="504825"/>
            </a:xfrm>
            <a:prstGeom prst="rect">
              <a:avLst/>
            </a:prstGeom>
          </p:spPr>
        </p:pic>
        <p:pic>
          <p:nvPicPr>
            <p:cNvPr id="113" name="Bildobjekt 112">
              <a:extLst>
                <a:ext uri="{FF2B5EF4-FFF2-40B4-BE49-F238E27FC236}">
                  <a16:creationId xmlns:a16="http://schemas.microsoft.com/office/drawing/2014/main" id="{4B6E3CAC-E186-44FD-A2D2-E3256F4DD484}"/>
                </a:ext>
              </a:extLst>
            </p:cNvPr>
            <p:cNvPicPr>
              <a:picLocks noChangeAspect="1"/>
            </p:cNvPicPr>
            <p:nvPr/>
          </p:nvPicPr>
          <p:blipFill rotWithShape="1">
            <a:blip r:embed="rId5"/>
            <a:srcRect l="33720" t="47827" r="49734" b="13054"/>
            <a:stretch/>
          </p:blipFill>
          <p:spPr>
            <a:xfrm>
              <a:off x="4903358" y="4131296"/>
              <a:ext cx="379586" cy="504825"/>
            </a:xfrm>
            <a:prstGeom prst="rect">
              <a:avLst/>
            </a:prstGeom>
          </p:spPr>
        </p:pic>
        <p:sp>
          <p:nvSpPr>
            <p:cNvPr id="124" name="textruta 123">
              <a:extLst>
                <a:ext uri="{FF2B5EF4-FFF2-40B4-BE49-F238E27FC236}">
                  <a16:creationId xmlns:a16="http://schemas.microsoft.com/office/drawing/2014/main" id="{4AEB9645-1597-45DD-B026-986964687D0C}"/>
                </a:ext>
              </a:extLst>
            </p:cNvPr>
            <p:cNvSpPr txBox="1"/>
            <p:nvPr/>
          </p:nvSpPr>
          <p:spPr>
            <a:xfrm>
              <a:off x="3767399" y="3845895"/>
              <a:ext cx="1014509" cy="307777"/>
            </a:xfrm>
            <a:prstGeom prst="rect">
              <a:avLst/>
            </a:prstGeom>
            <a:noFill/>
          </p:spPr>
          <p:txBody>
            <a:bodyPr wrap="square" lIns="0" tIns="0" rIns="0" bIns="0" rtlCol="0">
              <a:spAutoFit/>
            </a:bodyPr>
            <a:lstStyle/>
            <a:p>
              <a:pPr algn="ctr"/>
              <a:r>
                <a:rPr lang="en-GB" sz="2000">
                  <a:latin typeface="Mark Pro Medium" panose="020B0604020201010104" pitchFamily="34" charset="0"/>
                </a:rPr>
                <a:t>31 GW</a:t>
              </a:r>
            </a:p>
          </p:txBody>
        </p:sp>
        <p:sp>
          <p:nvSpPr>
            <p:cNvPr id="125" name="textruta 124">
              <a:extLst>
                <a:ext uri="{FF2B5EF4-FFF2-40B4-BE49-F238E27FC236}">
                  <a16:creationId xmlns:a16="http://schemas.microsoft.com/office/drawing/2014/main" id="{C097A5AB-3E78-471F-9A9C-896D142CAB15}"/>
                </a:ext>
              </a:extLst>
            </p:cNvPr>
            <p:cNvSpPr txBox="1"/>
            <p:nvPr/>
          </p:nvSpPr>
          <p:spPr>
            <a:xfrm>
              <a:off x="4774299" y="2844575"/>
              <a:ext cx="1014509" cy="307777"/>
            </a:xfrm>
            <a:prstGeom prst="rect">
              <a:avLst/>
            </a:prstGeom>
            <a:noFill/>
          </p:spPr>
          <p:txBody>
            <a:bodyPr wrap="square" lIns="0" tIns="0" rIns="0" bIns="0" rtlCol="0">
              <a:spAutoFit/>
            </a:bodyPr>
            <a:lstStyle/>
            <a:p>
              <a:pPr algn="ctr"/>
              <a:r>
                <a:rPr lang="en-GB" sz="2000">
                  <a:latin typeface="Mark Pro Medium" panose="020B0604020201010104" pitchFamily="34" charset="0"/>
                </a:rPr>
                <a:t>49 GW</a:t>
              </a:r>
            </a:p>
          </p:txBody>
        </p:sp>
      </p:grpSp>
      <p:sp>
        <p:nvSpPr>
          <p:cNvPr id="127" name="textruta 126">
            <a:extLst>
              <a:ext uri="{FF2B5EF4-FFF2-40B4-BE49-F238E27FC236}">
                <a16:creationId xmlns:a16="http://schemas.microsoft.com/office/drawing/2014/main" id="{CAD15B71-46D3-4726-9CF6-148B06953DF1}"/>
              </a:ext>
            </a:extLst>
          </p:cNvPr>
          <p:cNvSpPr txBox="1"/>
          <p:nvPr/>
        </p:nvSpPr>
        <p:spPr>
          <a:xfrm>
            <a:off x="1081150" y="5537421"/>
            <a:ext cx="1014509" cy="307777"/>
          </a:xfrm>
          <a:prstGeom prst="rect">
            <a:avLst/>
          </a:prstGeom>
          <a:noFill/>
        </p:spPr>
        <p:txBody>
          <a:bodyPr wrap="square" lIns="0" tIns="0" rIns="0" bIns="0" rtlCol="0">
            <a:spAutoFit/>
          </a:bodyPr>
          <a:lstStyle/>
          <a:p>
            <a:pPr algn="ctr"/>
            <a:r>
              <a:rPr lang="en-GB" sz="2000">
                <a:latin typeface="Mark Pro Medium" panose="020B0604020201010104" pitchFamily="34" charset="0"/>
              </a:rPr>
              <a:t>1.6 GW</a:t>
            </a:r>
          </a:p>
        </p:txBody>
      </p:sp>
      <p:sp>
        <p:nvSpPr>
          <p:cNvPr id="128" name="textruta 127">
            <a:extLst>
              <a:ext uri="{FF2B5EF4-FFF2-40B4-BE49-F238E27FC236}">
                <a16:creationId xmlns:a16="http://schemas.microsoft.com/office/drawing/2014/main" id="{201F2A37-4F02-4CB7-A2F8-A335813D2369}"/>
              </a:ext>
            </a:extLst>
          </p:cNvPr>
          <p:cNvSpPr txBox="1"/>
          <p:nvPr/>
        </p:nvSpPr>
        <p:spPr>
          <a:xfrm>
            <a:off x="1950707" y="4818950"/>
            <a:ext cx="1014509" cy="307777"/>
          </a:xfrm>
          <a:prstGeom prst="rect">
            <a:avLst/>
          </a:prstGeom>
          <a:noFill/>
        </p:spPr>
        <p:txBody>
          <a:bodyPr wrap="square" lIns="0" tIns="0" rIns="0" bIns="0" rtlCol="0">
            <a:spAutoFit/>
          </a:bodyPr>
          <a:lstStyle/>
          <a:p>
            <a:pPr algn="ctr"/>
            <a:r>
              <a:rPr lang="en-GB" sz="2000">
                <a:latin typeface="Mark Pro Medium" panose="020B0604020201010104" pitchFamily="34" charset="0"/>
              </a:rPr>
              <a:t>19 GW</a:t>
            </a:r>
          </a:p>
        </p:txBody>
      </p:sp>
    </p:spTree>
    <p:extLst>
      <p:ext uri="{BB962C8B-B14F-4D97-AF65-F5344CB8AC3E}">
        <p14:creationId xmlns:p14="http://schemas.microsoft.com/office/powerpoint/2010/main" val="14950594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par>
                                <p:cTn id="8" presetID="10" presetClass="entr" presetSubtype="0" fill="hold" nodeType="withEffect">
                                  <p:stCondLst>
                                    <p:cond delay="0"/>
                                  </p:stCondLst>
                                  <p:childTnLst>
                                    <p:set>
                                      <p:cBhvr>
                                        <p:cTn id="9" dur="1" fill="hold">
                                          <p:stCondLst>
                                            <p:cond delay="0"/>
                                          </p:stCondLst>
                                        </p:cTn>
                                        <p:tgtEl>
                                          <p:spTgt spid="22"/>
                                        </p:tgtEl>
                                        <p:attrNameLst>
                                          <p:attrName>style.visibility</p:attrName>
                                        </p:attrNameLst>
                                      </p:cBhvr>
                                      <p:to>
                                        <p:strVal val="visible"/>
                                      </p:to>
                                    </p:set>
                                    <p:animEffect transition="in" filter="fade">
                                      <p:cBhvr>
                                        <p:cTn id="10" dur="500"/>
                                        <p:tgtEl>
                                          <p:spTgt spid="22"/>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27"/>
                                        </p:tgtEl>
                                        <p:attrNameLst>
                                          <p:attrName>style.visibility</p:attrName>
                                        </p:attrNameLst>
                                      </p:cBhvr>
                                      <p:to>
                                        <p:strVal val="visible"/>
                                      </p:to>
                                    </p:set>
                                    <p:animEffect transition="in" filter="fade">
                                      <p:cBhvr>
                                        <p:cTn id="13" dur="500"/>
                                        <p:tgtEl>
                                          <p:spTgt spid="127"/>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28"/>
                                        </p:tgtEl>
                                        <p:attrNameLst>
                                          <p:attrName>style.visibility</p:attrName>
                                        </p:attrNameLst>
                                      </p:cBhvr>
                                      <p:to>
                                        <p:strVal val="visible"/>
                                      </p:to>
                                    </p:set>
                                    <p:animEffect transition="in" filter="fade">
                                      <p:cBhvr>
                                        <p:cTn id="16" dur="500"/>
                                        <p:tgtEl>
                                          <p:spTgt spid="128"/>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fade">
                                      <p:cBhvr>
                                        <p:cTn id="21" dur="500"/>
                                        <p:tgtEl>
                                          <p:spTgt spid="6"/>
                                        </p:tgtEl>
                                      </p:cBhvr>
                                    </p:animEffect>
                                  </p:childTnLst>
                                </p:cTn>
                              </p:par>
                              <p:par>
                                <p:cTn id="22" presetID="10" presetClass="exit" presetSubtype="0" fill="hold" nodeType="withEffect">
                                  <p:stCondLst>
                                    <p:cond delay="0"/>
                                  </p:stCondLst>
                                  <p:childTnLst>
                                    <p:animEffect transition="out" filter="fade">
                                      <p:cBhvr>
                                        <p:cTn id="23" dur="500"/>
                                        <p:tgtEl>
                                          <p:spTgt spid="43"/>
                                        </p:tgtEl>
                                      </p:cBhvr>
                                    </p:animEffect>
                                    <p:set>
                                      <p:cBhvr>
                                        <p:cTn id="24" dur="1" fill="hold">
                                          <p:stCondLst>
                                            <p:cond delay="499"/>
                                          </p:stCondLst>
                                        </p:cTn>
                                        <p:tgtEl>
                                          <p:spTgt spid="43"/>
                                        </p:tgtEl>
                                        <p:attrNameLst>
                                          <p:attrName>style.visibility</p:attrName>
                                        </p:attrNameLst>
                                      </p:cBhvr>
                                      <p:to>
                                        <p:strVal val="hidden"/>
                                      </p:to>
                                    </p:set>
                                  </p:childTnLst>
                                </p:cTn>
                              </p:par>
                            </p:childTnLst>
                          </p:cTn>
                        </p:par>
                        <p:par>
                          <p:cTn id="25" fill="hold">
                            <p:stCondLst>
                              <p:cond delay="500"/>
                            </p:stCondLst>
                            <p:childTnLst>
                              <p:par>
                                <p:cTn id="26" presetID="10" presetClass="entr" presetSubtype="0" fill="hold" nodeType="afterEffect">
                                  <p:stCondLst>
                                    <p:cond delay="0"/>
                                  </p:stCondLst>
                                  <p:childTnLst>
                                    <p:set>
                                      <p:cBhvr>
                                        <p:cTn id="27" dur="1" fill="hold">
                                          <p:stCondLst>
                                            <p:cond delay="0"/>
                                          </p:stCondLst>
                                        </p:cTn>
                                        <p:tgtEl>
                                          <p:spTgt spid="7"/>
                                        </p:tgtEl>
                                        <p:attrNameLst>
                                          <p:attrName>style.visibility</p:attrName>
                                        </p:attrNameLst>
                                      </p:cBhvr>
                                      <p:to>
                                        <p:strVal val="visible"/>
                                      </p:to>
                                    </p:set>
                                    <p:animEffect transition="in" filter="fade">
                                      <p:cBhvr>
                                        <p:cTn id="28" dur="500"/>
                                        <p:tgtEl>
                                          <p:spTgt spid="7"/>
                                        </p:tgtEl>
                                      </p:cBhvr>
                                    </p:animEffect>
                                  </p:childTnLst>
                                </p:cTn>
                              </p:par>
                            </p:childTnLst>
                          </p:cTn>
                        </p:par>
                        <p:par>
                          <p:cTn id="29" fill="hold">
                            <p:stCondLst>
                              <p:cond delay="1000"/>
                            </p:stCondLst>
                            <p:childTnLst>
                              <p:par>
                                <p:cTn id="30" presetID="10" presetClass="entr" presetSubtype="0" fill="hold" nodeType="afterEffect">
                                  <p:stCondLst>
                                    <p:cond delay="0"/>
                                  </p:stCondLst>
                                  <p:childTnLst>
                                    <p:set>
                                      <p:cBhvr>
                                        <p:cTn id="31" dur="1" fill="hold">
                                          <p:stCondLst>
                                            <p:cond delay="0"/>
                                          </p:stCondLst>
                                        </p:cTn>
                                        <p:tgtEl>
                                          <p:spTgt spid="8"/>
                                        </p:tgtEl>
                                        <p:attrNameLst>
                                          <p:attrName>style.visibility</p:attrName>
                                        </p:attrNameLst>
                                      </p:cBhvr>
                                      <p:to>
                                        <p:strVal val="visible"/>
                                      </p:to>
                                    </p:set>
                                    <p:animEffect transition="in" filter="fade">
                                      <p:cBhvr>
                                        <p:cTn id="3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7" grpId="0"/>
      <p:bldP spid="128"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latshållare för bild 10" descr="En bild som visar berg, himmel, vatten, utomhus&#10;&#10;Automatiskt genererad beskrivning">
            <a:extLst>
              <a:ext uri="{FF2B5EF4-FFF2-40B4-BE49-F238E27FC236}">
                <a16:creationId xmlns:a16="http://schemas.microsoft.com/office/drawing/2014/main" id="{EE81B793-A0E7-4314-8F7B-365CDF8AA6A5}"/>
              </a:ext>
            </a:extLst>
          </p:cNvPr>
          <p:cNvPicPr>
            <a:picLocks noChangeAspect="1"/>
          </p:cNvPicPr>
          <p:nvPr/>
        </p:nvPicPr>
        <p:blipFill>
          <a:blip r:embed="rId4" cstate="print">
            <a:extLst>
              <a:ext uri="{28A0092B-C50C-407E-A947-70E740481C1C}">
                <a14:useLocalDpi xmlns:a14="http://schemas.microsoft.com/office/drawing/2010/main" val="0"/>
              </a:ext>
            </a:extLst>
          </a:blip>
          <a:srcRect t="1652" b="1652"/>
          <a:stretch>
            <a:fillRect/>
          </a:stretch>
        </p:blipFill>
        <p:spPr>
          <a:xfrm>
            <a:off x="-774" y="0"/>
            <a:ext cx="12190374" cy="6858000"/>
          </a:xfrm>
          <a:prstGeom prst="rect">
            <a:avLst/>
          </a:prstGeom>
          <a:noFill/>
        </p:spPr>
      </p:pic>
      <p:sp>
        <p:nvSpPr>
          <p:cNvPr id="3" name="LAN_Thanks"/>
          <p:cNvSpPr>
            <a:spLocks noGrp="1"/>
          </p:cNvSpPr>
          <p:nvPr>
            <p:ph type="title"/>
          </p:nvPr>
        </p:nvSpPr>
        <p:spPr/>
        <p:txBody>
          <a:bodyPr anchor="t" anchorCtr="0"/>
          <a:lstStyle/>
          <a:p>
            <a:r>
              <a:rPr lang="en-GB" sz="7800">
                <a:solidFill>
                  <a:srgbClr val="395A88"/>
                </a:solidFill>
              </a:rPr>
              <a:t>Thank you.</a:t>
            </a:r>
          </a:p>
        </p:txBody>
      </p:sp>
      <p:sp>
        <p:nvSpPr>
          <p:cNvPr id="6" name="Date Placeholder 5" hidden="1"/>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GB" sz="100" b="0" i="0" u="none" strike="noStrike" kern="1200" cap="none" spc="0" normalizeH="0" baseline="0" noProof="0">
              <a:ln>
                <a:noFill/>
              </a:ln>
              <a:noFill/>
              <a:effectLst/>
              <a:uLnTx/>
              <a:uFillTx/>
              <a:latin typeface="Corbel"/>
              <a:ea typeface="+mn-ea"/>
              <a:cs typeface="+mn-cs"/>
            </a:endParaRPr>
          </a:p>
        </p:txBody>
      </p:sp>
      <p:sp>
        <p:nvSpPr>
          <p:cNvPr id="8" name="Slide Number Placeholder 7"/>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5D37B1E-C366-494F-A587-962AD9AABC83}" type="slidenum">
              <a:rPr kumimoji="0" lang="en-GB" sz="950" b="0" i="0" u="none" strike="noStrike" kern="1200" cap="none" spc="0" normalizeH="0" baseline="0" noProof="0">
                <a:ln>
                  <a:noFill/>
                </a:ln>
                <a:solidFill>
                  <a:prstClr val="white"/>
                </a:solidFill>
                <a:effectLst/>
                <a:uLnTx/>
                <a:uFillTx/>
                <a:latin typeface="Corbe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en-GB" sz="950" b="0" i="0" u="none" strike="noStrike" kern="1200" cap="none" spc="0" normalizeH="0" baseline="0" noProof="0">
              <a:ln>
                <a:noFill/>
              </a:ln>
              <a:solidFill>
                <a:prstClr val="white"/>
              </a:solidFill>
              <a:effectLst/>
              <a:uLnTx/>
              <a:uFillTx/>
              <a:latin typeface="Corbel"/>
              <a:ea typeface="+mn-ea"/>
              <a:cs typeface="+mn-cs"/>
            </a:endParaRPr>
          </a:p>
        </p:txBody>
      </p:sp>
    </p:spTree>
    <p:custDataLst>
      <p:tags r:id="rId1"/>
    </p:custDataLst>
    <p:extLst>
      <p:ext uri="{BB962C8B-B14F-4D97-AF65-F5344CB8AC3E}">
        <p14:creationId xmlns:p14="http://schemas.microsoft.com/office/powerpoint/2010/main" val="219499564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latshållare för bild 10" descr="En bild som visar berg, himmel, vatten, utomhus&#10;&#10;Automatiskt genererad beskrivning">
            <a:extLst>
              <a:ext uri="{FF2B5EF4-FFF2-40B4-BE49-F238E27FC236}">
                <a16:creationId xmlns:a16="http://schemas.microsoft.com/office/drawing/2014/main" id="{159AEAD2-C84B-4E0B-AE5E-74DC57CBAF61}"/>
              </a:ext>
            </a:extLst>
          </p:cNvPr>
          <p:cNvPicPr>
            <a:picLocks noChangeAspect="1"/>
          </p:cNvPicPr>
          <p:nvPr/>
        </p:nvPicPr>
        <p:blipFill>
          <a:blip r:embed="rId3" cstate="print">
            <a:alphaModFix amt="40000"/>
            <a:extLst>
              <a:ext uri="{28A0092B-C50C-407E-A947-70E740481C1C}">
                <a14:useLocalDpi xmlns:a14="http://schemas.microsoft.com/office/drawing/2010/main" val="0"/>
              </a:ext>
            </a:extLst>
          </a:blip>
          <a:srcRect t="1652" b="1652"/>
          <a:stretch>
            <a:fillRect/>
          </a:stretch>
        </p:blipFill>
        <p:spPr>
          <a:xfrm>
            <a:off x="-774" y="0"/>
            <a:ext cx="12190374" cy="6858000"/>
          </a:xfrm>
          <a:prstGeom prst="rect">
            <a:avLst/>
          </a:prstGeom>
        </p:spPr>
      </p:pic>
      <p:sp>
        <p:nvSpPr>
          <p:cNvPr id="32" name="Tittel 1">
            <a:extLst>
              <a:ext uri="{FF2B5EF4-FFF2-40B4-BE49-F238E27FC236}">
                <a16:creationId xmlns:a16="http://schemas.microsoft.com/office/drawing/2014/main" id="{F5A14CA3-F99D-4C34-8B83-3C815A4590F5}"/>
              </a:ext>
            </a:extLst>
          </p:cNvPr>
          <p:cNvSpPr txBox="1">
            <a:spLocks/>
          </p:cNvSpPr>
          <p:nvPr/>
        </p:nvSpPr>
        <p:spPr>
          <a:xfrm>
            <a:off x="703263" y="401638"/>
            <a:ext cx="10799762" cy="209348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SG" sz="4800" dirty="0">
                <a:solidFill>
                  <a:srgbClr val="385988"/>
                </a:solidFill>
                <a:latin typeface="Mark Pro Medium" panose="020B0604020201010104" pitchFamily="34" charset="0"/>
              </a:rPr>
              <a:t>The results show that it is possible, but we must prioritise</a:t>
            </a:r>
            <a:endParaRPr lang="en-SG" sz="2800" dirty="0">
              <a:latin typeface="Mark Pro Medium" panose="020B0604020201010104" pitchFamily="34" charset="0"/>
            </a:endParaRPr>
          </a:p>
        </p:txBody>
      </p:sp>
      <p:sp>
        <p:nvSpPr>
          <p:cNvPr id="4" name="textruta 3">
            <a:extLst>
              <a:ext uri="{FF2B5EF4-FFF2-40B4-BE49-F238E27FC236}">
                <a16:creationId xmlns:a16="http://schemas.microsoft.com/office/drawing/2014/main" id="{1D26AE42-CED4-4947-9554-3CA6D5387837}"/>
              </a:ext>
            </a:extLst>
          </p:cNvPr>
          <p:cNvSpPr txBox="1"/>
          <p:nvPr/>
        </p:nvSpPr>
        <p:spPr>
          <a:xfrm>
            <a:off x="1484313" y="2495119"/>
            <a:ext cx="3846055" cy="800219"/>
          </a:xfrm>
          <a:prstGeom prst="rect">
            <a:avLst/>
          </a:prstGeom>
          <a:noFill/>
        </p:spPr>
        <p:txBody>
          <a:bodyPr wrap="square" lIns="0" tIns="0" rIns="0" bIns="0" rtlCol="0">
            <a:spAutoFit/>
          </a:bodyPr>
          <a:lstStyle/>
          <a:p>
            <a:r>
              <a:rPr lang="en-GB" sz="2600" dirty="0">
                <a:latin typeface="Mark Pro Light" panose="020B0504020201010104" pitchFamily="34" charset="0"/>
              </a:rPr>
              <a:t>The pace of transformation must increase</a:t>
            </a:r>
          </a:p>
        </p:txBody>
      </p:sp>
      <p:sp>
        <p:nvSpPr>
          <p:cNvPr id="19" name="textruta 18">
            <a:extLst>
              <a:ext uri="{FF2B5EF4-FFF2-40B4-BE49-F238E27FC236}">
                <a16:creationId xmlns:a16="http://schemas.microsoft.com/office/drawing/2014/main" id="{43C28A13-EE0E-41B2-88C6-339942B40E3F}"/>
              </a:ext>
            </a:extLst>
          </p:cNvPr>
          <p:cNvSpPr txBox="1"/>
          <p:nvPr/>
        </p:nvSpPr>
        <p:spPr>
          <a:xfrm>
            <a:off x="4170363" y="5153025"/>
            <a:ext cx="3848099" cy="800219"/>
          </a:xfrm>
          <a:prstGeom prst="rect">
            <a:avLst/>
          </a:prstGeom>
          <a:noFill/>
        </p:spPr>
        <p:txBody>
          <a:bodyPr wrap="square" lIns="0" tIns="0" rIns="0" bIns="0" rtlCol="0">
            <a:spAutoFit/>
          </a:bodyPr>
          <a:lstStyle/>
          <a:p>
            <a:r>
              <a:rPr lang="en-GB" sz="2600" dirty="0">
                <a:latin typeface="Mark Pro Light" panose="020B0504020201010104" pitchFamily="34" charset="0"/>
              </a:rPr>
              <a:t>Supporting the European transition</a:t>
            </a:r>
          </a:p>
        </p:txBody>
      </p:sp>
      <p:sp>
        <p:nvSpPr>
          <p:cNvPr id="20" name="textruta 19">
            <a:extLst>
              <a:ext uri="{FF2B5EF4-FFF2-40B4-BE49-F238E27FC236}">
                <a16:creationId xmlns:a16="http://schemas.microsoft.com/office/drawing/2014/main" id="{C22B3557-DFCC-412C-9A01-39971B959B0B}"/>
              </a:ext>
            </a:extLst>
          </p:cNvPr>
          <p:cNvSpPr txBox="1"/>
          <p:nvPr/>
        </p:nvSpPr>
        <p:spPr>
          <a:xfrm>
            <a:off x="6877052" y="2431268"/>
            <a:ext cx="3834942" cy="800219"/>
          </a:xfrm>
          <a:prstGeom prst="rect">
            <a:avLst/>
          </a:prstGeom>
          <a:noFill/>
        </p:spPr>
        <p:txBody>
          <a:bodyPr wrap="square" lIns="0" tIns="0" rIns="0" bIns="0" rtlCol="0">
            <a:spAutoFit/>
          </a:bodyPr>
          <a:lstStyle/>
          <a:p>
            <a:r>
              <a:rPr lang="en-GB" sz="2600" dirty="0">
                <a:latin typeface="Mark Pro Light" panose="020B0504020201010104" pitchFamily="34" charset="0"/>
              </a:rPr>
              <a:t>A transition that is socially acceptable</a:t>
            </a:r>
          </a:p>
        </p:txBody>
      </p:sp>
      <p:sp>
        <p:nvSpPr>
          <p:cNvPr id="21" name="textruta 20">
            <a:extLst>
              <a:ext uri="{FF2B5EF4-FFF2-40B4-BE49-F238E27FC236}">
                <a16:creationId xmlns:a16="http://schemas.microsoft.com/office/drawing/2014/main" id="{1BB60527-720F-4645-B97E-6F32031D74DF}"/>
              </a:ext>
            </a:extLst>
          </p:cNvPr>
          <p:cNvSpPr txBox="1"/>
          <p:nvPr/>
        </p:nvSpPr>
        <p:spPr>
          <a:xfrm>
            <a:off x="1484313" y="4024127"/>
            <a:ext cx="3846055" cy="800219"/>
          </a:xfrm>
          <a:prstGeom prst="rect">
            <a:avLst/>
          </a:prstGeom>
          <a:noFill/>
        </p:spPr>
        <p:txBody>
          <a:bodyPr wrap="square" lIns="0" tIns="0" rIns="0" bIns="0" rtlCol="0">
            <a:spAutoFit/>
          </a:bodyPr>
          <a:lstStyle/>
          <a:p>
            <a:r>
              <a:rPr lang="en-GB" sz="2600" dirty="0">
                <a:latin typeface="Mark Pro Light" panose="020B0504020201010104" pitchFamily="34" charset="0"/>
              </a:rPr>
              <a:t>A transition that is low in cost</a:t>
            </a:r>
          </a:p>
        </p:txBody>
      </p:sp>
      <p:sp>
        <p:nvSpPr>
          <p:cNvPr id="22" name="textruta 21">
            <a:extLst>
              <a:ext uri="{FF2B5EF4-FFF2-40B4-BE49-F238E27FC236}">
                <a16:creationId xmlns:a16="http://schemas.microsoft.com/office/drawing/2014/main" id="{BD06DE25-3446-45C4-B5E4-A20F33BDFB8C}"/>
              </a:ext>
            </a:extLst>
          </p:cNvPr>
          <p:cNvSpPr txBox="1"/>
          <p:nvPr/>
        </p:nvSpPr>
        <p:spPr>
          <a:xfrm>
            <a:off x="6877052" y="4016547"/>
            <a:ext cx="3848099" cy="400110"/>
          </a:xfrm>
          <a:prstGeom prst="rect">
            <a:avLst/>
          </a:prstGeom>
          <a:noFill/>
        </p:spPr>
        <p:txBody>
          <a:bodyPr wrap="square" lIns="0" tIns="0" rIns="0" bIns="0" rtlCol="0">
            <a:spAutoFit/>
          </a:bodyPr>
          <a:lstStyle/>
          <a:p>
            <a:r>
              <a:rPr lang="en-GB" sz="2600" dirty="0">
                <a:latin typeface="Mark Pro Light" panose="020B0504020201010104" pitchFamily="34" charset="0"/>
              </a:rPr>
              <a:t>Long-term business strategy</a:t>
            </a:r>
          </a:p>
        </p:txBody>
      </p:sp>
    </p:spTree>
    <p:extLst>
      <p:ext uri="{BB962C8B-B14F-4D97-AF65-F5344CB8AC3E}">
        <p14:creationId xmlns:p14="http://schemas.microsoft.com/office/powerpoint/2010/main" val="8744652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grpId="0" nodeType="withEffect">
                                  <p:stCondLst>
                                    <p:cond delay="1000"/>
                                  </p:stCondLst>
                                  <p:childTnLst>
                                    <p:set>
                                      <p:cBhvr>
                                        <p:cTn id="8" dur="1" fill="hold">
                                          <p:stCondLst>
                                            <p:cond delay="0"/>
                                          </p:stCondLst>
                                        </p:cTn>
                                        <p:tgtEl>
                                          <p:spTgt spid="21"/>
                                        </p:tgtEl>
                                        <p:attrNameLst>
                                          <p:attrName>style.visibility</p:attrName>
                                        </p:attrNameLst>
                                      </p:cBhvr>
                                      <p:to>
                                        <p:strVal val="visible"/>
                                      </p:to>
                                    </p:set>
                                  </p:childTnLst>
                                </p:cTn>
                              </p:par>
                            </p:childTnLst>
                          </p:cTn>
                        </p:par>
                        <p:par>
                          <p:cTn id="9" fill="hold">
                            <p:stCondLst>
                              <p:cond delay="1000"/>
                            </p:stCondLst>
                            <p:childTnLst>
                              <p:par>
                                <p:cTn id="10" presetID="1" presetClass="entr" presetSubtype="0" fill="hold" grpId="0" nodeType="afterEffect">
                                  <p:stCondLst>
                                    <p:cond delay="1000"/>
                                  </p:stCondLst>
                                  <p:childTnLst>
                                    <p:set>
                                      <p:cBhvr>
                                        <p:cTn id="11" dur="1" fill="hold">
                                          <p:stCondLst>
                                            <p:cond delay="0"/>
                                          </p:stCondLst>
                                        </p:cTn>
                                        <p:tgtEl>
                                          <p:spTgt spid="19"/>
                                        </p:tgtEl>
                                        <p:attrNameLst>
                                          <p:attrName>style.visibility</p:attrName>
                                        </p:attrNameLst>
                                      </p:cBhvr>
                                      <p:to>
                                        <p:strVal val="visible"/>
                                      </p:to>
                                    </p:set>
                                  </p:childTnLst>
                                </p:cTn>
                              </p:par>
                            </p:childTnLst>
                          </p:cTn>
                        </p:par>
                        <p:par>
                          <p:cTn id="12" fill="hold">
                            <p:stCondLst>
                              <p:cond delay="2000"/>
                            </p:stCondLst>
                            <p:childTnLst>
                              <p:par>
                                <p:cTn id="13" presetID="1" presetClass="entr" presetSubtype="0" fill="hold" grpId="0" nodeType="afterEffect">
                                  <p:stCondLst>
                                    <p:cond delay="1000"/>
                                  </p:stCondLst>
                                  <p:childTnLst>
                                    <p:set>
                                      <p:cBhvr>
                                        <p:cTn id="14" dur="1" fill="hold">
                                          <p:stCondLst>
                                            <p:cond delay="0"/>
                                          </p:stCondLst>
                                        </p:cTn>
                                        <p:tgtEl>
                                          <p:spTgt spid="20"/>
                                        </p:tgtEl>
                                        <p:attrNameLst>
                                          <p:attrName>style.visibility</p:attrName>
                                        </p:attrNameLst>
                                      </p:cBhvr>
                                      <p:to>
                                        <p:strVal val="visible"/>
                                      </p:to>
                                    </p:set>
                                  </p:childTnLst>
                                </p:cTn>
                              </p:par>
                            </p:childTnLst>
                          </p:cTn>
                        </p:par>
                        <p:par>
                          <p:cTn id="15" fill="hold">
                            <p:stCondLst>
                              <p:cond delay="3000"/>
                            </p:stCondLst>
                            <p:childTnLst>
                              <p:par>
                                <p:cTn id="16" presetID="1" presetClass="entr" presetSubtype="0" fill="hold" grpId="0" nodeType="afterEffect">
                                  <p:stCondLst>
                                    <p:cond delay="1000"/>
                                  </p:stCondLst>
                                  <p:childTnLst>
                                    <p:set>
                                      <p:cBhvr>
                                        <p:cTn id="17"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9" grpId="0"/>
      <p:bldP spid="20" grpId="0"/>
      <p:bldP spid="21" grpId="0"/>
      <p:bldP spid="22"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
            <a:extLst>
              <a:ext uri="{FF2B5EF4-FFF2-40B4-BE49-F238E27FC236}">
                <a16:creationId xmlns:a16="http://schemas.microsoft.com/office/drawing/2014/main" id="{7AE7BEE8-DA20-439C-86C6-3A31F91683DB}"/>
              </a:ext>
            </a:extLst>
          </p:cNvPr>
          <p:cNvSpPr>
            <a:spLocks noGrp="1"/>
          </p:cNvSpPr>
          <p:nvPr/>
        </p:nvSpPr>
        <p:spPr>
          <a:xfrm>
            <a:off x="708025" y="411163"/>
            <a:ext cx="8796421" cy="2749025"/>
          </a:xfrm>
          <a:prstGeom prst="rect">
            <a:avLst/>
          </a:prstGeom>
        </p:spPr>
        <p:txBody>
          <a:bodyPr vert="horz" lIns="0" tIns="0" rIns="0" bIns="0" rtlCol="0" anchor="t" anchorCtr="0">
            <a:noAutofit/>
          </a:bodyPr>
          <a:lstStyle>
            <a:lvl1pPr algn="l" defTabSz="914400" rtl="0" eaLnBrk="1" latinLnBrk="0" hangingPunct="1">
              <a:lnSpc>
                <a:spcPct val="83000"/>
              </a:lnSpc>
              <a:spcBef>
                <a:spcPct val="0"/>
              </a:spcBef>
              <a:buNone/>
              <a:defRPr sz="7800" b="1" kern="1200">
                <a:solidFill>
                  <a:srgbClr val="006EB6"/>
                </a:solidFill>
                <a:latin typeface="+mj-lt"/>
                <a:ea typeface="+mj-ea"/>
                <a:cs typeface="+mj-cs"/>
              </a:defRPr>
            </a:lvl1pPr>
          </a:lstStyle>
          <a:p>
            <a:r>
              <a:rPr lang="en-US" sz="7200" b="0" dirty="0">
                <a:solidFill>
                  <a:srgbClr val="385988"/>
                </a:solidFill>
                <a:latin typeface="Mark Pro Medium" panose="020B0604020201010104" pitchFamily="34" charset="0"/>
              </a:rPr>
              <a:t>Four target areas for Nordic collaboration</a:t>
            </a:r>
          </a:p>
        </p:txBody>
      </p:sp>
      <p:grpSp>
        <p:nvGrpSpPr>
          <p:cNvPr id="13" name="Gruppe 18">
            <a:extLst>
              <a:ext uri="{FF2B5EF4-FFF2-40B4-BE49-F238E27FC236}">
                <a16:creationId xmlns:a16="http://schemas.microsoft.com/office/drawing/2014/main" id="{B858775F-DB8F-4F9F-88DA-90A364530664}"/>
              </a:ext>
            </a:extLst>
          </p:cNvPr>
          <p:cNvGrpSpPr/>
          <p:nvPr/>
        </p:nvGrpSpPr>
        <p:grpSpPr>
          <a:xfrm>
            <a:off x="3549869" y="4028817"/>
            <a:ext cx="2366221" cy="1423738"/>
            <a:chOff x="4508069" y="2975216"/>
            <a:chExt cx="1700598" cy="824599"/>
          </a:xfrm>
        </p:grpSpPr>
        <p:grpSp>
          <p:nvGrpSpPr>
            <p:cNvPr id="14" name="Group 29">
              <a:extLst>
                <a:ext uri="{FF2B5EF4-FFF2-40B4-BE49-F238E27FC236}">
                  <a16:creationId xmlns:a16="http://schemas.microsoft.com/office/drawing/2014/main" id="{32A0BFBD-FC5F-4A38-9028-A336B6B821A5}"/>
                </a:ext>
              </a:extLst>
            </p:cNvPr>
            <p:cNvGrpSpPr/>
            <p:nvPr/>
          </p:nvGrpSpPr>
          <p:grpSpPr>
            <a:xfrm rot="21600000">
              <a:off x="5069074" y="2975216"/>
              <a:ext cx="807705" cy="750915"/>
              <a:chOff x="8528562" y="1280070"/>
              <a:chExt cx="807705" cy="750915"/>
            </a:xfrm>
          </p:grpSpPr>
          <p:sp>
            <p:nvSpPr>
              <p:cNvPr id="17" name="Freeform 28">
                <a:extLst>
                  <a:ext uri="{FF2B5EF4-FFF2-40B4-BE49-F238E27FC236}">
                    <a16:creationId xmlns:a16="http://schemas.microsoft.com/office/drawing/2014/main" id="{D96EB7AE-EE46-43E0-A57A-CB5AB81FE566}"/>
                  </a:ext>
                </a:extLst>
              </p:cNvPr>
              <p:cNvSpPr/>
              <p:nvPr/>
            </p:nvSpPr>
            <p:spPr>
              <a:xfrm>
                <a:off x="8528562" y="1280070"/>
                <a:ext cx="807705" cy="750915"/>
              </a:xfrm>
              <a:custGeom>
                <a:avLst/>
                <a:gdLst/>
                <a:ahLst/>
                <a:cxnLst/>
                <a:rect l="0" t="0" r="0" b="0"/>
                <a:pathLst>
                  <a:path w="304800" h="283535">
                    <a:moveTo>
                      <a:pt x="179918" y="65365"/>
                    </a:moveTo>
                    <a:cubicBezTo>
                      <a:pt x="186166" y="65365"/>
                      <a:pt x="191243" y="70403"/>
                      <a:pt x="191243" y="76680"/>
                    </a:cubicBezTo>
                    <a:cubicBezTo>
                      <a:pt x="191243" y="82919"/>
                      <a:pt x="186166" y="88006"/>
                      <a:pt x="179918" y="88006"/>
                    </a:cubicBezTo>
                    <a:cubicBezTo>
                      <a:pt x="173688" y="88006"/>
                      <a:pt x="168593" y="82919"/>
                      <a:pt x="168593" y="76680"/>
                    </a:cubicBezTo>
                    <a:cubicBezTo>
                      <a:pt x="168583" y="70403"/>
                      <a:pt x="173679" y="65365"/>
                      <a:pt x="179918" y="65365"/>
                    </a:cubicBezTo>
                    <a:close/>
                    <a:moveTo>
                      <a:pt x="175146" y="60450"/>
                    </a:moveTo>
                    <a:lnTo>
                      <a:pt x="115491" y="2357"/>
                    </a:lnTo>
                    <a:cubicBezTo>
                      <a:pt x="107356" y="-2720"/>
                      <a:pt x="99755" y="1985"/>
                      <a:pt x="99755" y="1985"/>
                    </a:cubicBezTo>
                    <a:lnTo>
                      <a:pt x="163725" y="76547"/>
                    </a:lnTo>
                    <a:cubicBezTo>
                      <a:pt x="165078" y="64317"/>
                      <a:pt x="175146" y="60450"/>
                      <a:pt x="175146" y="60450"/>
                    </a:cubicBezTo>
                    <a:close/>
                    <a:moveTo>
                      <a:pt x="187719" y="61126"/>
                    </a:moveTo>
                    <a:cubicBezTo>
                      <a:pt x="197510" y="68575"/>
                      <a:pt x="195682" y="79147"/>
                      <a:pt x="195682" y="79147"/>
                    </a:cubicBezTo>
                    <a:lnTo>
                      <a:pt x="276139" y="57897"/>
                    </a:lnTo>
                    <a:cubicBezTo>
                      <a:pt x="284693" y="53516"/>
                      <a:pt x="284550" y="44591"/>
                      <a:pt x="284550" y="44591"/>
                    </a:cubicBezTo>
                    <a:lnTo>
                      <a:pt x="187719" y="61126"/>
                    </a:lnTo>
                    <a:close/>
                    <a:moveTo>
                      <a:pt x="168840" y="88368"/>
                    </a:moveTo>
                    <a:lnTo>
                      <a:pt x="148885" y="169187"/>
                    </a:lnTo>
                    <a:cubicBezTo>
                      <a:pt x="148609" y="178779"/>
                      <a:pt x="156534" y="182941"/>
                      <a:pt x="156534" y="182941"/>
                    </a:cubicBezTo>
                    <a:lnTo>
                      <a:pt x="188481" y="90044"/>
                    </a:lnTo>
                    <a:cubicBezTo>
                      <a:pt x="177251" y="95035"/>
                      <a:pt x="168840" y="88368"/>
                      <a:pt x="168840" y="88368"/>
                    </a:cubicBezTo>
                    <a:close/>
                    <a:moveTo>
                      <a:pt x="168240" y="162101"/>
                    </a:moveTo>
                    <a:lnTo>
                      <a:pt x="164249" y="283535"/>
                    </a:lnTo>
                    <a:lnTo>
                      <a:pt x="194615" y="283535"/>
                    </a:lnTo>
                    <a:lnTo>
                      <a:pt x="189567" y="101007"/>
                    </a:lnTo>
                    <a:lnTo>
                      <a:pt x="168240" y="162101"/>
                    </a:lnTo>
                    <a:close/>
                    <a:moveTo>
                      <a:pt x="246878" y="168397"/>
                    </a:moveTo>
                    <a:cubicBezTo>
                      <a:pt x="246878" y="171511"/>
                      <a:pt x="249441" y="174055"/>
                      <a:pt x="252546" y="174055"/>
                    </a:cubicBezTo>
                    <a:cubicBezTo>
                      <a:pt x="255689" y="174055"/>
                      <a:pt x="258223" y="171521"/>
                      <a:pt x="258223" y="168397"/>
                    </a:cubicBezTo>
                    <a:cubicBezTo>
                      <a:pt x="258223" y="165301"/>
                      <a:pt x="255689" y="162739"/>
                      <a:pt x="252546" y="162739"/>
                    </a:cubicBezTo>
                    <a:cubicBezTo>
                      <a:pt x="249441" y="162739"/>
                      <a:pt x="246878" y="165301"/>
                      <a:pt x="246878" y="168397"/>
                    </a:cubicBezTo>
                    <a:close/>
                    <a:moveTo>
                      <a:pt x="250155" y="160300"/>
                    </a:moveTo>
                    <a:lnTo>
                      <a:pt x="220370" y="131287"/>
                    </a:lnTo>
                    <a:cubicBezTo>
                      <a:pt x="216294" y="128773"/>
                      <a:pt x="212493" y="131078"/>
                      <a:pt x="212493" y="131078"/>
                    </a:cubicBezTo>
                    <a:lnTo>
                      <a:pt x="244459" y="168311"/>
                    </a:lnTo>
                    <a:cubicBezTo>
                      <a:pt x="245154" y="162244"/>
                      <a:pt x="250155" y="160300"/>
                      <a:pt x="250155" y="160300"/>
                    </a:cubicBezTo>
                    <a:close/>
                    <a:moveTo>
                      <a:pt x="256451" y="160624"/>
                    </a:moveTo>
                    <a:cubicBezTo>
                      <a:pt x="261328" y="164349"/>
                      <a:pt x="260442" y="169635"/>
                      <a:pt x="260442" y="169635"/>
                    </a:cubicBezTo>
                    <a:lnTo>
                      <a:pt x="300628" y="159024"/>
                    </a:lnTo>
                    <a:cubicBezTo>
                      <a:pt x="304886" y="156833"/>
                      <a:pt x="304800" y="152376"/>
                      <a:pt x="304800" y="152376"/>
                    </a:cubicBezTo>
                    <a:lnTo>
                      <a:pt x="256451" y="160624"/>
                    </a:lnTo>
                    <a:close/>
                    <a:moveTo>
                      <a:pt x="247012" y="174235"/>
                    </a:moveTo>
                    <a:lnTo>
                      <a:pt x="237058" y="214583"/>
                    </a:lnTo>
                    <a:cubicBezTo>
                      <a:pt x="236915" y="219384"/>
                      <a:pt x="240859" y="221470"/>
                      <a:pt x="240859" y="221470"/>
                    </a:cubicBezTo>
                    <a:lnTo>
                      <a:pt x="256842" y="175083"/>
                    </a:lnTo>
                    <a:cubicBezTo>
                      <a:pt x="251222" y="177588"/>
                      <a:pt x="247012" y="174235"/>
                      <a:pt x="247012" y="174235"/>
                    </a:cubicBezTo>
                    <a:close/>
                    <a:moveTo>
                      <a:pt x="246698" y="211031"/>
                    </a:moveTo>
                    <a:lnTo>
                      <a:pt x="244716" y="271705"/>
                    </a:lnTo>
                    <a:lnTo>
                      <a:pt x="259880" y="271705"/>
                    </a:lnTo>
                    <a:lnTo>
                      <a:pt x="257366" y="180532"/>
                    </a:lnTo>
                    <a:lnTo>
                      <a:pt x="246698" y="211031"/>
                    </a:lnTo>
                    <a:close/>
                    <a:moveTo>
                      <a:pt x="55455" y="115247"/>
                    </a:moveTo>
                    <a:cubicBezTo>
                      <a:pt x="55455" y="120257"/>
                      <a:pt x="59531" y="124353"/>
                      <a:pt x="64570" y="124353"/>
                    </a:cubicBezTo>
                    <a:cubicBezTo>
                      <a:pt x="69609" y="124353"/>
                      <a:pt x="73695" y="120257"/>
                      <a:pt x="73695" y="115247"/>
                    </a:cubicBezTo>
                    <a:cubicBezTo>
                      <a:pt x="73695" y="110189"/>
                      <a:pt x="69609" y="106113"/>
                      <a:pt x="64570" y="106113"/>
                    </a:cubicBezTo>
                    <a:cubicBezTo>
                      <a:pt x="59531" y="106113"/>
                      <a:pt x="55455" y="110189"/>
                      <a:pt x="55455" y="115247"/>
                    </a:cubicBezTo>
                    <a:close/>
                    <a:moveTo>
                      <a:pt x="60684" y="102150"/>
                    </a:moveTo>
                    <a:lnTo>
                      <a:pt x="12659" y="55373"/>
                    </a:lnTo>
                    <a:cubicBezTo>
                      <a:pt x="6106" y="51306"/>
                      <a:pt x="0" y="55059"/>
                      <a:pt x="0" y="55059"/>
                    </a:cubicBezTo>
                    <a:lnTo>
                      <a:pt x="51521" y="115114"/>
                    </a:lnTo>
                    <a:cubicBezTo>
                      <a:pt x="52597" y="105274"/>
                      <a:pt x="60684" y="102150"/>
                      <a:pt x="60684" y="102150"/>
                    </a:cubicBezTo>
                    <a:close/>
                    <a:moveTo>
                      <a:pt x="70866" y="102731"/>
                    </a:moveTo>
                    <a:cubicBezTo>
                      <a:pt x="78724" y="108684"/>
                      <a:pt x="77229" y="117247"/>
                      <a:pt x="77229" y="117247"/>
                    </a:cubicBezTo>
                    <a:lnTo>
                      <a:pt x="142065" y="100141"/>
                    </a:lnTo>
                    <a:cubicBezTo>
                      <a:pt x="148942" y="96597"/>
                      <a:pt x="148819" y="89415"/>
                      <a:pt x="148819" y="89415"/>
                    </a:cubicBezTo>
                    <a:lnTo>
                      <a:pt x="70866" y="102731"/>
                    </a:lnTo>
                    <a:close/>
                    <a:moveTo>
                      <a:pt x="55626" y="124658"/>
                    </a:moveTo>
                    <a:lnTo>
                      <a:pt x="39548" y="189742"/>
                    </a:lnTo>
                    <a:cubicBezTo>
                      <a:pt x="39357" y="197457"/>
                      <a:pt x="45710" y="200801"/>
                      <a:pt x="45710" y="200801"/>
                    </a:cubicBezTo>
                    <a:lnTo>
                      <a:pt x="71438" y="125982"/>
                    </a:lnTo>
                    <a:cubicBezTo>
                      <a:pt x="62417" y="130049"/>
                      <a:pt x="55626" y="124658"/>
                      <a:pt x="55626" y="124658"/>
                    </a:cubicBezTo>
                    <a:close/>
                    <a:moveTo>
                      <a:pt x="55150" y="184037"/>
                    </a:moveTo>
                    <a:lnTo>
                      <a:pt x="51940" y="281820"/>
                    </a:lnTo>
                    <a:lnTo>
                      <a:pt x="76400" y="281820"/>
                    </a:lnTo>
                    <a:lnTo>
                      <a:pt x="72323" y="134850"/>
                    </a:lnTo>
                    <a:lnTo>
                      <a:pt x="55150" y="184037"/>
                    </a:lnTo>
                    <a:close/>
                  </a:path>
                </a:pathLst>
              </a:custGeom>
              <a:solidFill>
                <a:srgbClr val="385988">
                  <a:alpha val="100000"/>
                </a:srgbClr>
              </a:solidFill>
            </p:spPr>
          </p:sp>
        </p:grpSp>
        <p:grpSp>
          <p:nvGrpSpPr>
            <p:cNvPr id="15" name="Group 31">
              <a:extLst>
                <a:ext uri="{FF2B5EF4-FFF2-40B4-BE49-F238E27FC236}">
                  <a16:creationId xmlns:a16="http://schemas.microsoft.com/office/drawing/2014/main" id="{A9F4FB9E-8E85-42B9-ADD5-BF6AA22C85A6}"/>
                </a:ext>
              </a:extLst>
            </p:cNvPr>
            <p:cNvGrpSpPr/>
            <p:nvPr/>
          </p:nvGrpSpPr>
          <p:grpSpPr>
            <a:xfrm rot="21600000">
              <a:off x="4508069" y="3624850"/>
              <a:ext cx="1700598" cy="174965"/>
              <a:chOff x="7967557" y="1929704"/>
              <a:chExt cx="1700598" cy="174965"/>
            </a:xfrm>
          </p:grpSpPr>
          <p:sp>
            <p:nvSpPr>
              <p:cNvPr id="16" name="Freeform 30">
                <a:extLst>
                  <a:ext uri="{FF2B5EF4-FFF2-40B4-BE49-F238E27FC236}">
                    <a16:creationId xmlns:a16="http://schemas.microsoft.com/office/drawing/2014/main" id="{FAFC54B0-F5C1-4073-B58D-4B6330E10919}"/>
                  </a:ext>
                </a:extLst>
              </p:cNvPr>
              <p:cNvSpPr/>
              <p:nvPr/>
            </p:nvSpPr>
            <p:spPr>
              <a:xfrm>
                <a:off x="7967557" y="1929704"/>
                <a:ext cx="1700598" cy="174965"/>
              </a:xfrm>
              <a:custGeom>
                <a:avLst/>
                <a:gdLst/>
                <a:ahLst/>
                <a:cxnLst/>
                <a:rect l="0" t="0" r="0" b="0"/>
                <a:pathLst>
                  <a:path w="304802" h="48191">
                    <a:moveTo>
                      <a:pt x="304200" y="9348"/>
                    </a:moveTo>
                    <a:cubicBezTo>
                      <a:pt x="302190" y="5852"/>
                      <a:pt x="299942" y="3347"/>
                      <a:pt x="297447" y="1842"/>
                    </a:cubicBezTo>
                    <a:cubicBezTo>
                      <a:pt x="293942" y="-149"/>
                      <a:pt x="290436" y="-530"/>
                      <a:pt x="286941" y="718"/>
                    </a:cubicBezTo>
                    <a:cubicBezTo>
                      <a:pt x="283435" y="1975"/>
                      <a:pt x="280940" y="4357"/>
                      <a:pt x="279435" y="7843"/>
                    </a:cubicBezTo>
                    <a:cubicBezTo>
                      <a:pt x="277425" y="11348"/>
                      <a:pt x="274930" y="14224"/>
                      <a:pt x="271929" y="16472"/>
                    </a:cubicBezTo>
                    <a:cubicBezTo>
                      <a:pt x="268929" y="18720"/>
                      <a:pt x="265424" y="19854"/>
                      <a:pt x="261423" y="19854"/>
                    </a:cubicBezTo>
                    <a:cubicBezTo>
                      <a:pt x="253413" y="19854"/>
                      <a:pt x="247660" y="15853"/>
                      <a:pt x="244164" y="7843"/>
                    </a:cubicBezTo>
                    <a:cubicBezTo>
                      <a:pt x="241659" y="2852"/>
                      <a:pt x="237411" y="337"/>
                      <a:pt x="231410" y="337"/>
                    </a:cubicBezTo>
                    <a:lnTo>
                      <a:pt x="229172" y="337"/>
                    </a:lnTo>
                    <a:cubicBezTo>
                      <a:pt x="224666" y="337"/>
                      <a:pt x="220408" y="2842"/>
                      <a:pt x="216418" y="7843"/>
                    </a:cubicBezTo>
                    <a:cubicBezTo>
                      <a:pt x="212912" y="15853"/>
                      <a:pt x="207150" y="19854"/>
                      <a:pt x="199158" y="19854"/>
                    </a:cubicBezTo>
                    <a:cubicBezTo>
                      <a:pt x="195653" y="19854"/>
                      <a:pt x="192272" y="18730"/>
                      <a:pt x="189024" y="16472"/>
                    </a:cubicBezTo>
                    <a:cubicBezTo>
                      <a:pt x="185766" y="14224"/>
                      <a:pt x="183642" y="11348"/>
                      <a:pt x="182642" y="7843"/>
                    </a:cubicBezTo>
                    <a:cubicBezTo>
                      <a:pt x="179137" y="2852"/>
                      <a:pt x="174631" y="337"/>
                      <a:pt x="169135" y="337"/>
                    </a:cubicBezTo>
                    <a:lnTo>
                      <a:pt x="167640" y="337"/>
                    </a:lnTo>
                    <a:cubicBezTo>
                      <a:pt x="161639" y="337"/>
                      <a:pt x="157382" y="2842"/>
                      <a:pt x="154886" y="7843"/>
                    </a:cubicBezTo>
                    <a:cubicBezTo>
                      <a:pt x="151381" y="15853"/>
                      <a:pt x="145628" y="19854"/>
                      <a:pt x="137627" y="19854"/>
                    </a:cubicBezTo>
                    <a:cubicBezTo>
                      <a:pt x="134503" y="19854"/>
                      <a:pt x="131978" y="19158"/>
                      <a:pt x="129769" y="18101"/>
                    </a:cubicBezTo>
                    <a:cubicBezTo>
                      <a:pt x="129264" y="17815"/>
                      <a:pt x="128749" y="17539"/>
                      <a:pt x="128254" y="17196"/>
                    </a:cubicBezTo>
                    <a:cubicBezTo>
                      <a:pt x="124997" y="14948"/>
                      <a:pt x="122873" y="12072"/>
                      <a:pt x="121872" y="8567"/>
                    </a:cubicBezTo>
                    <a:cubicBezTo>
                      <a:pt x="118367" y="3575"/>
                      <a:pt x="113862" y="1061"/>
                      <a:pt x="108366" y="1061"/>
                    </a:cubicBezTo>
                    <a:lnTo>
                      <a:pt x="106871" y="1061"/>
                    </a:lnTo>
                    <a:cubicBezTo>
                      <a:pt x="100870" y="1061"/>
                      <a:pt x="96612" y="3566"/>
                      <a:pt x="94117" y="8567"/>
                    </a:cubicBezTo>
                    <a:cubicBezTo>
                      <a:pt x="90611" y="16577"/>
                      <a:pt x="84858" y="20578"/>
                      <a:pt x="76857" y="20578"/>
                    </a:cubicBezTo>
                    <a:cubicBezTo>
                      <a:pt x="72885" y="20578"/>
                      <a:pt x="69675" y="19711"/>
                      <a:pt x="67180" y="17987"/>
                    </a:cubicBezTo>
                    <a:cubicBezTo>
                      <a:pt x="67170" y="17977"/>
                      <a:pt x="67161" y="17977"/>
                      <a:pt x="67151" y="17968"/>
                    </a:cubicBezTo>
                    <a:cubicBezTo>
                      <a:pt x="66961" y="17844"/>
                      <a:pt x="66818" y="17692"/>
                      <a:pt x="66646" y="17558"/>
                    </a:cubicBezTo>
                    <a:cubicBezTo>
                      <a:pt x="65913" y="17015"/>
                      <a:pt x="65246" y="16415"/>
                      <a:pt x="64608" y="15806"/>
                    </a:cubicBezTo>
                    <a:cubicBezTo>
                      <a:pt x="62779" y="13958"/>
                      <a:pt x="61484" y="11815"/>
                      <a:pt x="60779" y="9338"/>
                    </a:cubicBezTo>
                    <a:cubicBezTo>
                      <a:pt x="57274" y="4347"/>
                      <a:pt x="52769" y="1832"/>
                      <a:pt x="47273" y="1832"/>
                    </a:cubicBezTo>
                    <a:lnTo>
                      <a:pt x="45768" y="1832"/>
                    </a:lnTo>
                    <a:cubicBezTo>
                      <a:pt x="39767" y="1832"/>
                      <a:pt x="35509" y="4337"/>
                      <a:pt x="33014" y="9338"/>
                    </a:cubicBezTo>
                    <a:cubicBezTo>
                      <a:pt x="29508" y="17339"/>
                      <a:pt x="23755" y="21340"/>
                      <a:pt x="15754" y="21340"/>
                    </a:cubicBezTo>
                    <a:cubicBezTo>
                      <a:pt x="11744" y="21340"/>
                      <a:pt x="8496" y="20473"/>
                      <a:pt x="6001" y="18711"/>
                    </a:cubicBezTo>
                    <a:cubicBezTo>
                      <a:pt x="3496" y="16958"/>
                      <a:pt x="1495" y="14844"/>
                      <a:pt x="0" y="12329"/>
                    </a:cubicBezTo>
                    <a:lnTo>
                      <a:pt x="0" y="45343"/>
                    </a:lnTo>
                    <a:cubicBezTo>
                      <a:pt x="7991" y="48343"/>
                      <a:pt x="16135" y="48981"/>
                      <a:pt x="24384" y="47219"/>
                    </a:cubicBezTo>
                    <a:cubicBezTo>
                      <a:pt x="32633" y="45466"/>
                      <a:pt x="40015" y="41847"/>
                      <a:pt x="46520" y="36341"/>
                    </a:cubicBezTo>
                    <a:cubicBezTo>
                      <a:pt x="53302" y="41990"/>
                      <a:pt x="60789" y="45505"/>
                      <a:pt x="68990" y="46905"/>
                    </a:cubicBezTo>
                    <a:lnTo>
                      <a:pt x="68990" y="46667"/>
                    </a:lnTo>
                    <a:cubicBezTo>
                      <a:pt x="74428" y="47638"/>
                      <a:pt x="79924" y="47638"/>
                      <a:pt x="85487" y="46457"/>
                    </a:cubicBezTo>
                    <a:cubicBezTo>
                      <a:pt x="93736" y="44704"/>
                      <a:pt x="101117" y="41085"/>
                      <a:pt x="107623" y="35579"/>
                    </a:cubicBezTo>
                    <a:cubicBezTo>
                      <a:pt x="112062" y="39275"/>
                      <a:pt x="116824" y="41961"/>
                      <a:pt x="121872" y="43838"/>
                    </a:cubicBezTo>
                    <a:lnTo>
                      <a:pt x="121872" y="43876"/>
                    </a:lnTo>
                    <a:cubicBezTo>
                      <a:pt x="122006" y="43923"/>
                      <a:pt x="122149" y="43952"/>
                      <a:pt x="122282" y="44000"/>
                    </a:cubicBezTo>
                    <a:cubicBezTo>
                      <a:pt x="123749" y="44533"/>
                      <a:pt x="125244" y="44971"/>
                      <a:pt x="126768" y="45343"/>
                    </a:cubicBezTo>
                    <a:cubicBezTo>
                      <a:pt x="127397" y="45505"/>
                      <a:pt x="128035" y="45666"/>
                      <a:pt x="128664" y="45800"/>
                    </a:cubicBezTo>
                    <a:cubicBezTo>
                      <a:pt x="129149" y="45895"/>
                      <a:pt x="129616" y="46067"/>
                      <a:pt x="130102" y="46143"/>
                    </a:cubicBezTo>
                    <a:lnTo>
                      <a:pt x="130102" y="46009"/>
                    </a:lnTo>
                    <a:cubicBezTo>
                      <a:pt x="135436" y="46924"/>
                      <a:pt x="140818" y="46905"/>
                      <a:pt x="146266" y="45743"/>
                    </a:cubicBezTo>
                    <a:cubicBezTo>
                      <a:pt x="154515" y="43990"/>
                      <a:pt x="161896" y="40371"/>
                      <a:pt x="168402" y="34865"/>
                    </a:cubicBezTo>
                    <a:cubicBezTo>
                      <a:pt x="177403" y="42371"/>
                      <a:pt x="187652" y="46124"/>
                      <a:pt x="199168" y="46124"/>
                    </a:cubicBezTo>
                    <a:cubicBezTo>
                      <a:pt x="211665" y="46124"/>
                      <a:pt x="222171" y="42371"/>
                      <a:pt x="230686" y="34865"/>
                    </a:cubicBezTo>
                    <a:cubicBezTo>
                      <a:pt x="238677" y="42371"/>
                      <a:pt x="248936" y="46124"/>
                      <a:pt x="261452" y="46124"/>
                    </a:cubicBezTo>
                    <a:cubicBezTo>
                      <a:pt x="281454" y="46124"/>
                      <a:pt x="295466" y="37380"/>
                      <a:pt x="303476" y="19863"/>
                    </a:cubicBezTo>
                    <a:cubicBezTo>
                      <a:pt x="304952" y="15853"/>
                      <a:pt x="305200" y="12358"/>
                      <a:pt x="304200" y="9348"/>
                    </a:cubicBezTo>
                    <a:close/>
                  </a:path>
                </a:pathLst>
              </a:custGeom>
              <a:solidFill>
                <a:srgbClr val="385988">
                  <a:alpha val="100000"/>
                </a:srgbClr>
              </a:solidFill>
            </p:spPr>
          </p:sp>
        </p:grpSp>
      </p:grpSp>
      <p:grpSp>
        <p:nvGrpSpPr>
          <p:cNvPr id="25" name="Group 15">
            <a:extLst>
              <a:ext uri="{FF2B5EF4-FFF2-40B4-BE49-F238E27FC236}">
                <a16:creationId xmlns:a16="http://schemas.microsoft.com/office/drawing/2014/main" id="{0A64B4DD-F843-4895-80E5-6B7BE2C46F64}"/>
              </a:ext>
            </a:extLst>
          </p:cNvPr>
          <p:cNvGrpSpPr/>
          <p:nvPr/>
        </p:nvGrpSpPr>
        <p:grpSpPr>
          <a:xfrm>
            <a:off x="6339490" y="4496966"/>
            <a:ext cx="1748197" cy="955898"/>
            <a:chOff x="3192043" y="2604491"/>
            <a:chExt cx="2577761" cy="1176492"/>
          </a:xfrm>
        </p:grpSpPr>
        <p:sp>
          <p:nvSpPr>
            <p:cNvPr id="26" name="Freeform 14">
              <a:extLst>
                <a:ext uri="{FF2B5EF4-FFF2-40B4-BE49-F238E27FC236}">
                  <a16:creationId xmlns:a16="http://schemas.microsoft.com/office/drawing/2014/main" id="{4B50EB20-54E5-4086-A4B6-EE0AF9C23229}"/>
                </a:ext>
              </a:extLst>
            </p:cNvPr>
            <p:cNvSpPr/>
            <p:nvPr/>
          </p:nvSpPr>
          <p:spPr>
            <a:xfrm>
              <a:off x="3192043" y="2604491"/>
              <a:ext cx="2577761" cy="1176492"/>
            </a:xfrm>
            <a:custGeom>
              <a:avLst/>
              <a:gdLst/>
              <a:ahLst/>
              <a:cxnLst/>
              <a:rect l="0" t="0" r="0" b="0"/>
              <a:pathLst>
                <a:path w="304800" h="133836">
                  <a:moveTo>
                    <a:pt x="66475" y="28394"/>
                  </a:moveTo>
                  <a:cubicBezTo>
                    <a:pt x="68123" y="29299"/>
                    <a:pt x="70399" y="30499"/>
                    <a:pt x="73314" y="31861"/>
                  </a:cubicBezTo>
                  <a:cubicBezTo>
                    <a:pt x="71028" y="30747"/>
                    <a:pt x="68751" y="29489"/>
                    <a:pt x="66475" y="28232"/>
                  </a:cubicBezTo>
                  <a:lnTo>
                    <a:pt x="66475" y="27022"/>
                  </a:lnTo>
                  <a:lnTo>
                    <a:pt x="64418" y="27022"/>
                  </a:lnTo>
                  <a:cubicBezTo>
                    <a:pt x="64332" y="26594"/>
                    <a:pt x="64113" y="26289"/>
                    <a:pt x="63798" y="26146"/>
                  </a:cubicBezTo>
                  <a:cubicBezTo>
                    <a:pt x="63894" y="25994"/>
                    <a:pt x="63970" y="25832"/>
                    <a:pt x="63970" y="25613"/>
                  </a:cubicBezTo>
                  <a:cubicBezTo>
                    <a:pt x="63970" y="25136"/>
                    <a:pt x="63675" y="24755"/>
                    <a:pt x="63313" y="24755"/>
                  </a:cubicBezTo>
                  <a:lnTo>
                    <a:pt x="62446" y="24755"/>
                  </a:lnTo>
                  <a:cubicBezTo>
                    <a:pt x="62074" y="24755"/>
                    <a:pt x="61789" y="25146"/>
                    <a:pt x="61789" y="25613"/>
                  </a:cubicBezTo>
                  <a:cubicBezTo>
                    <a:pt x="61789" y="25822"/>
                    <a:pt x="61865" y="25994"/>
                    <a:pt x="61960" y="26146"/>
                  </a:cubicBezTo>
                  <a:cubicBezTo>
                    <a:pt x="61636" y="26289"/>
                    <a:pt x="61398" y="26584"/>
                    <a:pt x="61331" y="27022"/>
                  </a:cubicBezTo>
                  <a:lnTo>
                    <a:pt x="39529" y="27022"/>
                  </a:lnTo>
                  <a:lnTo>
                    <a:pt x="39529" y="0"/>
                  </a:lnTo>
                  <a:lnTo>
                    <a:pt x="26927" y="0"/>
                  </a:lnTo>
                  <a:lnTo>
                    <a:pt x="26927" y="27032"/>
                  </a:lnTo>
                  <a:lnTo>
                    <a:pt x="5591" y="27032"/>
                  </a:lnTo>
                  <a:cubicBezTo>
                    <a:pt x="5505" y="26603"/>
                    <a:pt x="5277" y="26299"/>
                    <a:pt x="4963" y="26156"/>
                  </a:cubicBezTo>
                  <a:cubicBezTo>
                    <a:pt x="5058" y="26003"/>
                    <a:pt x="5134" y="25841"/>
                    <a:pt x="5134" y="25622"/>
                  </a:cubicBezTo>
                  <a:cubicBezTo>
                    <a:pt x="5134" y="25146"/>
                    <a:pt x="4839" y="24765"/>
                    <a:pt x="4477" y="24765"/>
                  </a:cubicBezTo>
                  <a:lnTo>
                    <a:pt x="3619" y="24765"/>
                  </a:lnTo>
                  <a:cubicBezTo>
                    <a:pt x="3258" y="24765"/>
                    <a:pt x="2972" y="25156"/>
                    <a:pt x="2972" y="25622"/>
                  </a:cubicBezTo>
                  <a:cubicBezTo>
                    <a:pt x="2972" y="25832"/>
                    <a:pt x="3048" y="26003"/>
                    <a:pt x="3143" y="26156"/>
                  </a:cubicBezTo>
                  <a:cubicBezTo>
                    <a:pt x="2819" y="26299"/>
                    <a:pt x="2591" y="26594"/>
                    <a:pt x="2515" y="27032"/>
                  </a:cubicBezTo>
                  <a:lnTo>
                    <a:pt x="38" y="27032"/>
                  </a:lnTo>
                  <a:lnTo>
                    <a:pt x="38" y="37462"/>
                  </a:lnTo>
                  <a:lnTo>
                    <a:pt x="26965" y="37462"/>
                  </a:lnTo>
                  <a:lnTo>
                    <a:pt x="26965" y="41815"/>
                  </a:lnTo>
                  <a:lnTo>
                    <a:pt x="0" y="41815"/>
                  </a:lnTo>
                  <a:lnTo>
                    <a:pt x="0" y="52235"/>
                  </a:lnTo>
                  <a:lnTo>
                    <a:pt x="26927" y="52235"/>
                  </a:lnTo>
                  <a:lnTo>
                    <a:pt x="26927" y="133836"/>
                  </a:lnTo>
                  <a:lnTo>
                    <a:pt x="39529" y="133836"/>
                  </a:lnTo>
                  <a:lnTo>
                    <a:pt x="39529" y="52235"/>
                  </a:lnTo>
                  <a:lnTo>
                    <a:pt x="66475" y="52235"/>
                  </a:lnTo>
                  <a:lnTo>
                    <a:pt x="66475" y="41815"/>
                  </a:lnTo>
                  <a:lnTo>
                    <a:pt x="39529" y="41815"/>
                  </a:lnTo>
                  <a:lnTo>
                    <a:pt x="39529" y="37462"/>
                  </a:lnTo>
                  <a:lnTo>
                    <a:pt x="66475" y="37462"/>
                  </a:lnTo>
                  <a:lnTo>
                    <a:pt x="66475" y="30223"/>
                  </a:lnTo>
                  <a:cubicBezTo>
                    <a:pt x="68123" y="31147"/>
                    <a:pt x="70409" y="32328"/>
                    <a:pt x="73323" y="33699"/>
                  </a:cubicBezTo>
                  <a:cubicBezTo>
                    <a:pt x="71037" y="32576"/>
                    <a:pt x="68761" y="31318"/>
                    <a:pt x="66475" y="30061"/>
                  </a:cubicBezTo>
                  <a:lnTo>
                    <a:pt x="66475" y="28394"/>
                  </a:lnTo>
                  <a:close/>
                  <a:moveTo>
                    <a:pt x="304800" y="37452"/>
                  </a:moveTo>
                  <a:lnTo>
                    <a:pt x="304800" y="27022"/>
                  </a:lnTo>
                  <a:lnTo>
                    <a:pt x="302228" y="27022"/>
                  </a:lnTo>
                  <a:cubicBezTo>
                    <a:pt x="302143" y="26594"/>
                    <a:pt x="301923" y="26289"/>
                    <a:pt x="301609" y="26146"/>
                  </a:cubicBezTo>
                  <a:cubicBezTo>
                    <a:pt x="301714" y="25994"/>
                    <a:pt x="301790" y="25832"/>
                    <a:pt x="301790" y="25613"/>
                  </a:cubicBezTo>
                  <a:cubicBezTo>
                    <a:pt x="301790" y="25136"/>
                    <a:pt x="301485" y="24755"/>
                    <a:pt x="301123" y="24755"/>
                  </a:cubicBezTo>
                  <a:lnTo>
                    <a:pt x="300247" y="24755"/>
                  </a:lnTo>
                  <a:cubicBezTo>
                    <a:pt x="299895" y="24755"/>
                    <a:pt x="299637" y="25146"/>
                    <a:pt x="299637" y="25613"/>
                  </a:cubicBezTo>
                  <a:cubicBezTo>
                    <a:pt x="299637" y="25813"/>
                    <a:pt x="299704" y="25994"/>
                    <a:pt x="299799" y="26137"/>
                  </a:cubicBezTo>
                  <a:cubicBezTo>
                    <a:pt x="299476" y="26279"/>
                    <a:pt x="299228" y="26584"/>
                    <a:pt x="299161" y="27022"/>
                  </a:cubicBezTo>
                  <a:lnTo>
                    <a:pt x="277911" y="27022"/>
                  </a:lnTo>
                  <a:lnTo>
                    <a:pt x="277911" y="0"/>
                  </a:lnTo>
                  <a:lnTo>
                    <a:pt x="265300" y="0"/>
                  </a:lnTo>
                  <a:lnTo>
                    <a:pt x="265300" y="27032"/>
                  </a:lnTo>
                  <a:lnTo>
                    <a:pt x="243364" y="27032"/>
                  </a:lnTo>
                  <a:cubicBezTo>
                    <a:pt x="243268" y="26594"/>
                    <a:pt x="243049" y="26299"/>
                    <a:pt x="242726" y="26156"/>
                  </a:cubicBezTo>
                  <a:cubicBezTo>
                    <a:pt x="242821" y="26003"/>
                    <a:pt x="242897" y="25841"/>
                    <a:pt x="242897" y="25622"/>
                  </a:cubicBezTo>
                  <a:cubicBezTo>
                    <a:pt x="242897" y="25146"/>
                    <a:pt x="242611" y="24765"/>
                    <a:pt x="242240" y="24765"/>
                  </a:cubicBezTo>
                  <a:lnTo>
                    <a:pt x="241402" y="24765"/>
                  </a:lnTo>
                  <a:cubicBezTo>
                    <a:pt x="241002" y="24765"/>
                    <a:pt x="240725" y="25156"/>
                    <a:pt x="240725" y="25622"/>
                  </a:cubicBezTo>
                  <a:cubicBezTo>
                    <a:pt x="240725" y="25832"/>
                    <a:pt x="240811" y="26013"/>
                    <a:pt x="240906" y="26156"/>
                  </a:cubicBezTo>
                  <a:cubicBezTo>
                    <a:pt x="240582" y="26299"/>
                    <a:pt x="240363" y="26594"/>
                    <a:pt x="240287" y="27032"/>
                  </a:cubicBezTo>
                  <a:lnTo>
                    <a:pt x="238363" y="27032"/>
                  </a:lnTo>
                  <a:lnTo>
                    <a:pt x="238363" y="28070"/>
                  </a:lnTo>
                  <a:cubicBezTo>
                    <a:pt x="205121" y="42634"/>
                    <a:pt x="174860" y="48282"/>
                    <a:pt x="149228" y="48225"/>
                  </a:cubicBezTo>
                  <a:cubicBezTo>
                    <a:pt x="113576" y="48139"/>
                    <a:pt x="86878" y="38233"/>
                    <a:pt x="73362" y="31861"/>
                  </a:cubicBezTo>
                  <a:cubicBezTo>
                    <a:pt x="99422" y="44701"/>
                    <a:pt x="125673" y="48863"/>
                    <a:pt x="149276" y="48778"/>
                  </a:cubicBezTo>
                  <a:cubicBezTo>
                    <a:pt x="192843" y="48597"/>
                    <a:pt x="227724" y="33499"/>
                    <a:pt x="238373" y="28337"/>
                  </a:cubicBezTo>
                  <a:lnTo>
                    <a:pt x="238373" y="29889"/>
                  </a:lnTo>
                  <a:cubicBezTo>
                    <a:pt x="205130" y="44463"/>
                    <a:pt x="174869" y="50121"/>
                    <a:pt x="149238" y="50044"/>
                  </a:cubicBezTo>
                  <a:cubicBezTo>
                    <a:pt x="113595" y="49959"/>
                    <a:pt x="86906" y="40053"/>
                    <a:pt x="73371" y="33690"/>
                  </a:cubicBezTo>
                  <a:cubicBezTo>
                    <a:pt x="99431" y="46520"/>
                    <a:pt x="125682" y="50683"/>
                    <a:pt x="149276" y="50597"/>
                  </a:cubicBezTo>
                  <a:cubicBezTo>
                    <a:pt x="192834" y="50416"/>
                    <a:pt x="227724" y="35319"/>
                    <a:pt x="238363" y="30156"/>
                  </a:cubicBezTo>
                  <a:lnTo>
                    <a:pt x="238363" y="37452"/>
                  </a:lnTo>
                  <a:lnTo>
                    <a:pt x="265300" y="37452"/>
                  </a:lnTo>
                  <a:lnTo>
                    <a:pt x="265300" y="41805"/>
                  </a:lnTo>
                  <a:lnTo>
                    <a:pt x="238382" y="41805"/>
                  </a:lnTo>
                  <a:lnTo>
                    <a:pt x="238382" y="52226"/>
                  </a:lnTo>
                  <a:lnTo>
                    <a:pt x="265319" y="52226"/>
                  </a:lnTo>
                  <a:lnTo>
                    <a:pt x="265319" y="133826"/>
                  </a:lnTo>
                  <a:lnTo>
                    <a:pt x="277930" y="133826"/>
                  </a:lnTo>
                  <a:lnTo>
                    <a:pt x="277930" y="52226"/>
                  </a:lnTo>
                  <a:lnTo>
                    <a:pt x="304800" y="52226"/>
                  </a:lnTo>
                  <a:lnTo>
                    <a:pt x="304800" y="41805"/>
                  </a:lnTo>
                  <a:lnTo>
                    <a:pt x="277873" y="41805"/>
                  </a:lnTo>
                  <a:lnTo>
                    <a:pt x="277873" y="37452"/>
                  </a:lnTo>
                  <a:lnTo>
                    <a:pt x="304800" y="37452"/>
                  </a:lnTo>
                  <a:lnTo>
                    <a:pt x="304800" y="37452"/>
                  </a:lnTo>
                  <a:close/>
                </a:path>
              </a:pathLst>
            </a:custGeom>
            <a:solidFill>
              <a:srgbClr val="385988">
                <a:alpha val="100000"/>
              </a:srgbClr>
            </a:solidFill>
          </p:spPr>
        </p:sp>
      </p:grpSp>
      <p:grpSp>
        <p:nvGrpSpPr>
          <p:cNvPr id="33" name="Group 31">
            <a:extLst>
              <a:ext uri="{FF2B5EF4-FFF2-40B4-BE49-F238E27FC236}">
                <a16:creationId xmlns:a16="http://schemas.microsoft.com/office/drawing/2014/main" id="{FC69832C-9BE4-4A40-BC81-B04E03E6B7D7}"/>
              </a:ext>
            </a:extLst>
          </p:cNvPr>
          <p:cNvGrpSpPr/>
          <p:nvPr/>
        </p:nvGrpSpPr>
        <p:grpSpPr>
          <a:xfrm>
            <a:off x="10193738" y="4010881"/>
            <a:ext cx="915716" cy="636708"/>
            <a:chOff x="8236640" y="2527273"/>
            <a:chExt cx="915716" cy="636708"/>
          </a:xfrm>
        </p:grpSpPr>
        <p:sp>
          <p:nvSpPr>
            <p:cNvPr id="38" name="Freeform 30">
              <a:extLst>
                <a:ext uri="{FF2B5EF4-FFF2-40B4-BE49-F238E27FC236}">
                  <a16:creationId xmlns:a16="http://schemas.microsoft.com/office/drawing/2014/main" id="{07660032-E0B7-43A8-B095-96CE11D18696}"/>
                </a:ext>
              </a:extLst>
            </p:cNvPr>
            <p:cNvSpPr/>
            <p:nvPr/>
          </p:nvSpPr>
          <p:spPr>
            <a:xfrm>
              <a:off x="8236640" y="2527273"/>
              <a:ext cx="915716" cy="636708"/>
            </a:xfrm>
            <a:custGeom>
              <a:avLst/>
              <a:gdLst/>
              <a:ahLst/>
              <a:cxnLst/>
              <a:rect l="0" t="0" r="0" b="0"/>
              <a:pathLst>
                <a:path w="302905" h="209702">
                  <a:moveTo>
                    <a:pt x="266195" y="96584"/>
                  </a:moveTo>
                  <a:cubicBezTo>
                    <a:pt x="266548" y="94717"/>
                    <a:pt x="266548" y="92850"/>
                    <a:pt x="266548" y="90983"/>
                  </a:cubicBezTo>
                  <a:cubicBezTo>
                    <a:pt x="266548" y="40777"/>
                    <a:pt x="226123" y="0"/>
                    <a:pt x="176384" y="0"/>
                  </a:cubicBezTo>
                  <a:cubicBezTo>
                    <a:pt x="140379" y="0"/>
                    <a:pt x="109395" y="21317"/>
                    <a:pt x="94936" y="52073"/>
                  </a:cubicBezTo>
                  <a:cubicBezTo>
                    <a:pt x="87954" y="46606"/>
                    <a:pt x="79210" y="43339"/>
                    <a:pt x="69790" y="43339"/>
                  </a:cubicBezTo>
                  <a:cubicBezTo>
                    <a:pt x="46596" y="43339"/>
                    <a:pt x="27956" y="62093"/>
                    <a:pt x="27956" y="85163"/>
                  </a:cubicBezTo>
                  <a:cubicBezTo>
                    <a:pt x="27956" y="89602"/>
                    <a:pt x="28775" y="93669"/>
                    <a:pt x="29813" y="97631"/>
                  </a:cubicBezTo>
                  <a:cubicBezTo>
                    <a:pt x="11992" y="108699"/>
                    <a:pt x="0" y="128149"/>
                    <a:pt x="0" y="150866"/>
                  </a:cubicBezTo>
                  <a:cubicBezTo>
                    <a:pt x="0" y="183023"/>
                    <a:pt x="26908" y="209350"/>
                    <a:pt x="59998" y="209702"/>
                  </a:cubicBezTo>
                  <a:lnTo>
                    <a:pt x="60693" y="209702"/>
                  </a:lnTo>
                  <a:lnTo>
                    <a:pt x="61046" y="209702"/>
                  </a:lnTo>
                  <a:lnTo>
                    <a:pt x="61389" y="209702"/>
                  </a:lnTo>
                  <a:lnTo>
                    <a:pt x="239982" y="209702"/>
                  </a:lnTo>
                  <a:lnTo>
                    <a:pt x="243249" y="209702"/>
                  </a:lnTo>
                  <a:cubicBezTo>
                    <a:pt x="276349" y="209702"/>
                    <a:pt x="302905" y="182909"/>
                    <a:pt x="302905" y="150295"/>
                  </a:cubicBezTo>
                  <a:cubicBezTo>
                    <a:pt x="302905" y="125359"/>
                    <a:pt x="287998" y="104270"/>
                    <a:pt x="266195" y="95298"/>
                  </a:cubicBezTo>
                  <a:lnTo>
                    <a:pt x="266195" y="96584"/>
                  </a:lnTo>
                  <a:close/>
                </a:path>
              </a:pathLst>
            </a:custGeom>
            <a:solidFill>
              <a:srgbClr val="385988">
                <a:alpha val="100000"/>
              </a:srgbClr>
            </a:solidFill>
          </p:spPr>
        </p:sp>
      </p:grpSp>
      <p:grpSp>
        <p:nvGrpSpPr>
          <p:cNvPr id="39" name="Gruppe 46">
            <a:extLst>
              <a:ext uri="{FF2B5EF4-FFF2-40B4-BE49-F238E27FC236}">
                <a16:creationId xmlns:a16="http://schemas.microsoft.com/office/drawing/2014/main" id="{C66B0255-4B25-42D0-9F2C-B05008A41E3D}"/>
              </a:ext>
            </a:extLst>
          </p:cNvPr>
          <p:cNvGrpSpPr/>
          <p:nvPr/>
        </p:nvGrpSpPr>
        <p:grpSpPr>
          <a:xfrm>
            <a:off x="691381" y="4403688"/>
            <a:ext cx="2632676" cy="1041743"/>
            <a:chOff x="-109114" y="3826137"/>
            <a:chExt cx="3586258" cy="1041743"/>
          </a:xfrm>
        </p:grpSpPr>
        <p:grpSp>
          <p:nvGrpSpPr>
            <p:cNvPr id="40" name="Group 15">
              <a:extLst>
                <a:ext uri="{FF2B5EF4-FFF2-40B4-BE49-F238E27FC236}">
                  <a16:creationId xmlns:a16="http://schemas.microsoft.com/office/drawing/2014/main" id="{39530F01-7DF1-49F7-901D-6970B14F71B2}"/>
                </a:ext>
              </a:extLst>
            </p:cNvPr>
            <p:cNvGrpSpPr/>
            <p:nvPr/>
          </p:nvGrpSpPr>
          <p:grpSpPr>
            <a:xfrm rot="21600000">
              <a:off x="-109114" y="3826137"/>
              <a:ext cx="1856527" cy="910954"/>
              <a:chOff x="2359242" y="1338531"/>
              <a:chExt cx="1856527" cy="910954"/>
            </a:xfrm>
          </p:grpSpPr>
          <p:sp>
            <p:nvSpPr>
              <p:cNvPr id="43" name="Freeform 14">
                <a:extLst>
                  <a:ext uri="{FF2B5EF4-FFF2-40B4-BE49-F238E27FC236}">
                    <a16:creationId xmlns:a16="http://schemas.microsoft.com/office/drawing/2014/main" id="{D7AC4278-6055-40CF-996F-6142088FD520}"/>
                  </a:ext>
                </a:extLst>
              </p:cNvPr>
              <p:cNvSpPr/>
              <p:nvPr/>
            </p:nvSpPr>
            <p:spPr>
              <a:xfrm>
                <a:off x="2359242" y="1338531"/>
                <a:ext cx="1856527" cy="910954"/>
              </a:xfrm>
              <a:custGeom>
                <a:avLst/>
                <a:gdLst/>
                <a:ahLst/>
                <a:cxnLst/>
                <a:rect l="0" t="0" r="0" b="0"/>
                <a:pathLst>
                  <a:path w="304800" h="133836">
                    <a:moveTo>
                      <a:pt x="66475" y="28394"/>
                    </a:moveTo>
                    <a:cubicBezTo>
                      <a:pt x="68123" y="29299"/>
                      <a:pt x="70399" y="30499"/>
                      <a:pt x="73314" y="31861"/>
                    </a:cubicBezTo>
                    <a:cubicBezTo>
                      <a:pt x="71028" y="30747"/>
                      <a:pt x="68751" y="29489"/>
                      <a:pt x="66475" y="28232"/>
                    </a:cubicBezTo>
                    <a:lnTo>
                      <a:pt x="66475" y="27022"/>
                    </a:lnTo>
                    <a:lnTo>
                      <a:pt x="64418" y="27022"/>
                    </a:lnTo>
                    <a:cubicBezTo>
                      <a:pt x="64332" y="26594"/>
                      <a:pt x="64113" y="26289"/>
                      <a:pt x="63798" y="26146"/>
                    </a:cubicBezTo>
                    <a:cubicBezTo>
                      <a:pt x="63894" y="25994"/>
                      <a:pt x="63970" y="25832"/>
                      <a:pt x="63970" y="25613"/>
                    </a:cubicBezTo>
                    <a:cubicBezTo>
                      <a:pt x="63970" y="25136"/>
                      <a:pt x="63675" y="24755"/>
                      <a:pt x="63313" y="24755"/>
                    </a:cubicBezTo>
                    <a:lnTo>
                      <a:pt x="62446" y="24755"/>
                    </a:lnTo>
                    <a:cubicBezTo>
                      <a:pt x="62074" y="24755"/>
                      <a:pt x="61789" y="25146"/>
                      <a:pt x="61789" y="25613"/>
                    </a:cubicBezTo>
                    <a:cubicBezTo>
                      <a:pt x="61789" y="25822"/>
                      <a:pt x="61865" y="25994"/>
                      <a:pt x="61960" y="26146"/>
                    </a:cubicBezTo>
                    <a:cubicBezTo>
                      <a:pt x="61636" y="26289"/>
                      <a:pt x="61398" y="26584"/>
                      <a:pt x="61331" y="27022"/>
                    </a:cubicBezTo>
                    <a:lnTo>
                      <a:pt x="39529" y="27022"/>
                    </a:lnTo>
                    <a:lnTo>
                      <a:pt x="39529" y="0"/>
                    </a:lnTo>
                    <a:lnTo>
                      <a:pt x="26927" y="0"/>
                    </a:lnTo>
                    <a:lnTo>
                      <a:pt x="26927" y="27032"/>
                    </a:lnTo>
                    <a:lnTo>
                      <a:pt x="5591" y="27032"/>
                    </a:lnTo>
                    <a:cubicBezTo>
                      <a:pt x="5505" y="26603"/>
                      <a:pt x="5277" y="26299"/>
                      <a:pt x="4963" y="26156"/>
                    </a:cubicBezTo>
                    <a:cubicBezTo>
                      <a:pt x="5058" y="26003"/>
                      <a:pt x="5134" y="25841"/>
                      <a:pt x="5134" y="25622"/>
                    </a:cubicBezTo>
                    <a:cubicBezTo>
                      <a:pt x="5134" y="25146"/>
                      <a:pt x="4839" y="24765"/>
                      <a:pt x="4477" y="24765"/>
                    </a:cubicBezTo>
                    <a:lnTo>
                      <a:pt x="3619" y="24765"/>
                    </a:lnTo>
                    <a:cubicBezTo>
                      <a:pt x="3258" y="24765"/>
                      <a:pt x="2972" y="25156"/>
                      <a:pt x="2972" y="25622"/>
                    </a:cubicBezTo>
                    <a:cubicBezTo>
                      <a:pt x="2972" y="25832"/>
                      <a:pt x="3048" y="26003"/>
                      <a:pt x="3143" y="26156"/>
                    </a:cubicBezTo>
                    <a:cubicBezTo>
                      <a:pt x="2819" y="26299"/>
                      <a:pt x="2591" y="26594"/>
                      <a:pt x="2515" y="27032"/>
                    </a:cubicBezTo>
                    <a:lnTo>
                      <a:pt x="38" y="27032"/>
                    </a:lnTo>
                    <a:lnTo>
                      <a:pt x="38" y="37462"/>
                    </a:lnTo>
                    <a:lnTo>
                      <a:pt x="26965" y="37462"/>
                    </a:lnTo>
                    <a:lnTo>
                      <a:pt x="26965" y="41815"/>
                    </a:lnTo>
                    <a:lnTo>
                      <a:pt x="0" y="41815"/>
                    </a:lnTo>
                    <a:lnTo>
                      <a:pt x="0" y="52235"/>
                    </a:lnTo>
                    <a:lnTo>
                      <a:pt x="26927" y="52235"/>
                    </a:lnTo>
                    <a:lnTo>
                      <a:pt x="26927" y="133836"/>
                    </a:lnTo>
                    <a:lnTo>
                      <a:pt x="39529" y="133836"/>
                    </a:lnTo>
                    <a:lnTo>
                      <a:pt x="39529" y="52235"/>
                    </a:lnTo>
                    <a:lnTo>
                      <a:pt x="66475" y="52235"/>
                    </a:lnTo>
                    <a:lnTo>
                      <a:pt x="66475" y="41815"/>
                    </a:lnTo>
                    <a:lnTo>
                      <a:pt x="39529" y="41815"/>
                    </a:lnTo>
                    <a:lnTo>
                      <a:pt x="39529" y="37462"/>
                    </a:lnTo>
                    <a:lnTo>
                      <a:pt x="66475" y="37462"/>
                    </a:lnTo>
                    <a:lnTo>
                      <a:pt x="66475" y="30223"/>
                    </a:lnTo>
                    <a:cubicBezTo>
                      <a:pt x="68123" y="31147"/>
                      <a:pt x="70409" y="32328"/>
                      <a:pt x="73323" y="33699"/>
                    </a:cubicBezTo>
                    <a:cubicBezTo>
                      <a:pt x="71037" y="32576"/>
                      <a:pt x="68761" y="31318"/>
                      <a:pt x="66475" y="30061"/>
                    </a:cubicBezTo>
                    <a:lnTo>
                      <a:pt x="66475" y="28394"/>
                    </a:lnTo>
                    <a:close/>
                    <a:moveTo>
                      <a:pt x="304800" y="37452"/>
                    </a:moveTo>
                    <a:lnTo>
                      <a:pt x="304800" y="27022"/>
                    </a:lnTo>
                    <a:lnTo>
                      <a:pt x="302228" y="27022"/>
                    </a:lnTo>
                    <a:cubicBezTo>
                      <a:pt x="302143" y="26594"/>
                      <a:pt x="301923" y="26289"/>
                      <a:pt x="301609" y="26146"/>
                    </a:cubicBezTo>
                    <a:cubicBezTo>
                      <a:pt x="301714" y="25994"/>
                      <a:pt x="301790" y="25832"/>
                      <a:pt x="301790" y="25613"/>
                    </a:cubicBezTo>
                    <a:cubicBezTo>
                      <a:pt x="301790" y="25136"/>
                      <a:pt x="301485" y="24755"/>
                      <a:pt x="301123" y="24755"/>
                    </a:cubicBezTo>
                    <a:lnTo>
                      <a:pt x="300247" y="24755"/>
                    </a:lnTo>
                    <a:cubicBezTo>
                      <a:pt x="299895" y="24755"/>
                      <a:pt x="299637" y="25146"/>
                      <a:pt x="299637" y="25613"/>
                    </a:cubicBezTo>
                    <a:cubicBezTo>
                      <a:pt x="299637" y="25813"/>
                      <a:pt x="299704" y="25994"/>
                      <a:pt x="299799" y="26137"/>
                    </a:cubicBezTo>
                    <a:cubicBezTo>
                      <a:pt x="299476" y="26279"/>
                      <a:pt x="299228" y="26584"/>
                      <a:pt x="299161" y="27022"/>
                    </a:cubicBezTo>
                    <a:lnTo>
                      <a:pt x="277911" y="27022"/>
                    </a:lnTo>
                    <a:lnTo>
                      <a:pt x="277911" y="0"/>
                    </a:lnTo>
                    <a:lnTo>
                      <a:pt x="265300" y="0"/>
                    </a:lnTo>
                    <a:lnTo>
                      <a:pt x="265300" y="27032"/>
                    </a:lnTo>
                    <a:lnTo>
                      <a:pt x="243364" y="27032"/>
                    </a:lnTo>
                    <a:cubicBezTo>
                      <a:pt x="243268" y="26594"/>
                      <a:pt x="243049" y="26299"/>
                      <a:pt x="242726" y="26156"/>
                    </a:cubicBezTo>
                    <a:cubicBezTo>
                      <a:pt x="242821" y="26003"/>
                      <a:pt x="242897" y="25841"/>
                      <a:pt x="242897" y="25622"/>
                    </a:cubicBezTo>
                    <a:cubicBezTo>
                      <a:pt x="242897" y="25146"/>
                      <a:pt x="242611" y="24765"/>
                      <a:pt x="242240" y="24765"/>
                    </a:cubicBezTo>
                    <a:lnTo>
                      <a:pt x="241402" y="24765"/>
                    </a:lnTo>
                    <a:cubicBezTo>
                      <a:pt x="241002" y="24765"/>
                      <a:pt x="240725" y="25156"/>
                      <a:pt x="240725" y="25622"/>
                    </a:cubicBezTo>
                    <a:cubicBezTo>
                      <a:pt x="240725" y="25832"/>
                      <a:pt x="240811" y="26013"/>
                      <a:pt x="240906" y="26156"/>
                    </a:cubicBezTo>
                    <a:cubicBezTo>
                      <a:pt x="240582" y="26299"/>
                      <a:pt x="240363" y="26594"/>
                      <a:pt x="240287" y="27032"/>
                    </a:cubicBezTo>
                    <a:lnTo>
                      <a:pt x="238363" y="27032"/>
                    </a:lnTo>
                    <a:lnTo>
                      <a:pt x="238363" y="28070"/>
                    </a:lnTo>
                    <a:cubicBezTo>
                      <a:pt x="205121" y="42634"/>
                      <a:pt x="174860" y="48282"/>
                      <a:pt x="149228" y="48225"/>
                    </a:cubicBezTo>
                    <a:cubicBezTo>
                      <a:pt x="113576" y="48139"/>
                      <a:pt x="86878" y="38233"/>
                      <a:pt x="73362" y="31861"/>
                    </a:cubicBezTo>
                    <a:cubicBezTo>
                      <a:pt x="99422" y="44701"/>
                      <a:pt x="125673" y="48863"/>
                      <a:pt x="149276" y="48778"/>
                    </a:cubicBezTo>
                    <a:cubicBezTo>
                      <a:pt x="192843" y="48597"/>
                      <a:pt x="227724" y="33499"/>
                      <a:pt x="238373" y="28337"/>
                    </a:cubicBezTo>
                    <a:lnTo>
                      <a:pt x="238373" y="29889"/>
                    </a:lnTo>
                    <a:cubicBezTo>
                      <a:pt x="205130" y="44463"/>
                      <a:pt x="174869" y="50121"/>
                      <a:pt x="149238" y="50044"/>
                    </a:cubicBezTo>
                    <a:cubicBezTo>
                      <a:pt x="113595" y="49959"/>
                      <a:pt x="86906" y="40053"/>
                      <a:pt x="73371" y="33690"/>
                    </a:cubicBezTo>
                    <a:cubicBezTo>
                      <a:pt x="99431" y="46520"/>
                      <a:pt x="125682" y="50683"/>
                      <a:pt x="149276" y="50597"/>
                    </a:cubicBezTo>
                    <a:cubicBezTo>
                      <a:pt x="192834" y="50416"/>
                      <a:pt x="227724" y="35319"/>
                      <a:pt x="238363" y="30156"/>
                    </a:cubicBezTo>
                    <a:lnTo>
                      <a:pt x="238363" y="37452"/>
                    </a:lnTo>
                    <a:lnTo>
                      <a:pt x="265300" y="37452"/>
                    </a:lnTo>
                    <a:lnTo>
                      <a:pt x="265300" y="41805"/>
                    </a:lnTo>
                    <a:lnTo>
                      <a:pt x="238382" y="41805"/>
                    </a:lnTo>
                    <a:lnTo>
                      <a:pt x="238382" y="52226"/>
                    </a:lnTo>
                    <a:lnTo>
                      <a:pt x="265319" y="52226"/>
                    </a:lnTo>
                    <a:lnTo>
                      <a:pt x="265319" y="133826"/>
                    </a:lnTo>
                    <a:lnTo>
                      <a:pt x="277930" y="133826"/>
                    </a:lnTo>
                    <a:lnTo>
                      <a:pt x="277930" y="52226"/>
                    </a:lnTo>
                    <a:lnTo>
                      <a:pt x="304800" y="52226"/>
                    </a:lnTo>
                    <a:lnTo>
                      <a:pt x="304800" y="41805"/>
                    </a:lnTo>
                    <a:lnTo>
                      <a:pt x="277873" y="41805"/>
                    </a:lnTo>
                    <a:lnTo>
                      <a:pt x="277873" y="37452"/>
                    </a:lnTo>
                    <a:lnTo>
                      <a:pt x="304800" y="37452"/>
                    </a:lnTo>
                    <a:lnTo>
                      <a:pt x="304800" y="37452"/>
                    </a:lnTo>
                    <a:close/>
                  </a:path>
                </a:pathLst>
              </a:custGeom>
              <a:solidFill>
                <a:srgbClr val="385988">
                  <a:alpha val="100000"/>
                </a:srgbClr>
              </a:solidFill>
            </p:spPr>
          </p:sp>
        </p:grpSp>
        <p:grpSp>
          <p:nvGrpSpPr>
            <p:cNvPr id="41" name="Group 37">
              <a:extLst>
                <a:ext uri="{FF2B5EF4-FFF2-40B4-BE49-F238E27FC236}">
                  <a16:creationId xmlns:a16="http://schemas.microsoft.com/office/drawing/2014/main" id="{2EA2D263-7469-48E3-AA18-163DAA046C4E}"/>
                </a:ext>
              </a:extLst>
            </p:cNvPr>
            <p:cNvGrpSpPr/>
            <p:nvPr/>
          </p:nvGrpSpPr>
          <p:grpSpPr>
            <a:xfrm rot="21600000">
              <a:off x="42236" y="4231172"/>
              <a:ext cx="3434908" cy="636708"/>
              <a:chOff x="3953154" y="3202384"/>
              <a:chExt cx="6827361" cy="636708"/>
            </a:xfrm>
          </p:grpSpPr>
          <p:sp>
            <p:nvSpPr>
              <p:cNvPr id="42" name="Freeform 36">
                <a:extLst>
                  <a:ext uri="{FF2B5EF4-FFF2-40B4-BE49-F238E27FC236}">
                    <a16:creationId xmlns:a16="http://schemas.microsoft.com/office/drawing/2014/main" id="{04E40254-CB99-4B0F-9784-7FCDE0F15074}"/>
                  </a:ext>
                </a:extLst>
              </p:cNvPr>
              <p:cNvSpPr/>
              <p:nvPr/>
            </p:nvSpPr>
            <p:spPr>
              <a:xfrm>
                <a:off x="3953154" y="3202384"/>
                <a:ext cx="6827361" cy="636708"/>
              </a:xfrm>
              <a:custGeom>
                <a:avLst/>
                <a:gdLst/>
                <a:ahLst/>
                <a:cxnLst/>
                <a:rect l="0" t="0" r="0" b="0"/>
                <a:pathLst>
                  <a:path w="302895" h="46059">
                    <a:moveTo>
                      <a:pt x="38" y="46059"/>
                    </a:moveTo>
                    <a:lnTo>
                      <a:pt x="38" y="30990"/>
                    </a:lnTo>
                    <a:lnTo>
                      <a:pt x="6115" y="28237"/>
                    </a:lnTo>
                    <a:lnTo>
                      <a:pt x="11030" y="23046"/>
                    </a:lnTo>
                    <a:lnTo>
                      <a:pt x="18983" y="18217"/>
                    </a:lnTo>
                    <a:cubicBezTo>
                      <a:pt x="18983" y="18217"/>
                      <a:pt x="22774" y="15121"/>
                      <a:pt x="23908" y="15626"/>
                    </a:cubicBezTo>
                    <a:cubicBezTo>
                      <a:pt x="25041" y="16131"/>
                      <a:pt x="29966" y="18017"/>
                      <a:pt x="29966" y="18017"/>
                    </a:cubicBezTo>
                    <a:cubicBezTo>
                      <a:pt x="29966" y="18017"/>
                      <a:pt x="37538" y="20294"/>
                      <a:pt x="40186" y="19636"/>
                    </a:cubicBezTo>
                    <a:cubicBezTo>
                      <a:pt x="42834" y="18979"/>
                      <a:pt x="50521" y="14969"/>
                      <a:pt x="50521" y="14969"/>
                    </a:cubicBezTo>
                    <a:lnTo>
                      <a:pt x="56817" y="14293"/>
                    </a:lnTo>
                    <a:cubicBezTo>
                      <a:pt x="56817" y="14293"/>
                      <a:pt x="62112" y="14845"/>
                      <a:pt x="64389" y="18693"/>
                    </a:cubicBezTo>
                    <a:cubicBezTo>
                      <a:pt x="66665" y="22541"/>
                      <a:pt x="78772" y="24837"/>
                      <a:pt x="80286" y="27904"/>
                    </a:cubicBezTo>
                    <a:cubicBezTo>
                      <a:pt x="81801" y="30971"/>
                      <a:pt x="84068" y="22532"/>
                      <a:pt x="86725" y="22532"/>
                    </a:cubicBezTo>
                    <a:cubicBezTo>
                      <a:pt x="89373" y="22532"/>
                      <a:pt x="90135" y="17931"/>
                      <a:pt x="90506" y="14969"/>
                    </a:cubicBezTo>
                    <a:cubicBezTo>
                      <a:pt x="90887" y="12007"/>
                      <a:pt x="95860" y="13959"/>
                      <a:pt x="95860" y="13959"/>
                    </a:cubicBezTo>
                    <a:cubicBezTo>
                      <a:pt x="95860" y="13959"/>
                      <a:pt x="99974" y="16388"/>
                      <a:pt x="102575" y="18693"/>
                    </a:cubicBezTo>
                    <a:cubicBezTo>
                      <a:pt x="105175" y="20998"/>
                      <a:pt x="105651" y="18693"/>
                      <a:pt x="106785" y="18693"/>
                    </a:cubicBezTo>
                    <a:cubicBezTo>
                      <a:pt x="107918" y="18693"/>
                      <a:pt x="108299" y="16388"/>
                      <a:pt x="109433" y="14969"/>
                    </a:cubicBezTo>
                    <a:cubicBezTo>
                      <a:pt x="110566" y="13550"/>
                      <a:pt x="115872" y="6406"/>
                      <a:pt x="118520" y="7178"/>
                    </a:cubicBezTo>
                    <a:cubicBezTo>
                      <a:pt x="119701" y="7521"/>
                      <a:pt x="123444" y="10245"/>
                      <a:pt x="125416" y="13959"/>
                    </a:cubicBezTo>
                    <a:cubicBezTo>
                      <a:pt x="127387" y="17674"/>
                      <a:pt x="132531" y="17931"/>
                      <a:pt x="133379" y="20236"/>
                    </a:cubicBezTo>
                    <a:cubicBezTo>
                      <a:pt x="134226" y="22541"/>
                      <a:pt x="138208" y="22541"/>
                      <a:pt x="140094" y="24837"/>
                    </a:cubicBezTo>
                    <a:cubicBezTo>
                      <a:pt x="141980" y="27142"/>
                      <a:pt x="146637" y="27904"/>
                      <a:pt x="146637" y="27904"/>
                    </a:cubicBezTo>
                    <a:cubicBezTo>
                      <a:pt x="146637" y="27904"/>
                      <a:pt x="149942" y="24837"/>
                      <a:pt x="152028" y="23284"/>
                    </a:cubicBezTo>
                    <a:cubicBezTo>
                      <a:pt x="154124" y="21732"/>
                      <a:pt x="159029" y="20236"/>
                      <a:pt x="160153" y="19465"/>
                    </a:cubicBezTo>
                    <a:cubicBezTo>
                      <a:pt x="161277" y="18693"/>
                      <a:pt x="162868" y="14969"/>
                      <a:pt x="162868" y="14969"/>
                    </a:cubicBezTo>
                    <a:cubicBezTo>
                      <a:pt x="162868" y="14969"/>
                      <a:pt x="167354" y="19465"/>
                      <a:pt x="168297" y="20227"/>
                    </a:cubicBezTo>
                    <a:cubicBezTo>
                      <a:pt x="169250" y="20989"/>
                      <a:pt x="172650" y="21760"/>
                      <a:pt x="173745" y="22951"/>
                    </a:cubicBezTo>
                    <a:cubicBezTo>
                      <a:pt x="174850" y="24142"/>
                      <a:pt x="176260" y="25599"/>
                      <a:pt x="178908" y="24056"/>
                    </a:cubicBezTo>
                    <a:cubicBezTo>
                      <a:pt x="181556" y="22522"/>
                      <a:pt x="181556" y="24523"/>
                      <a:pt x="183280" y="23503"/>
                    </a:cubicBezTo>
                    <a:cubicBezTo>
                      <a:pt x="184709" y="22656"/>
                      <a:pt x="185147" y="17150"/>
                      <a:pt x="186661" y="14960"/>
                    </a:cubicBezTo>
                    <a:cubicBezTo>
                      <a:pt x="188176" y="12769"/>
                      <a:pt x="192719" y="11778"/>
                      <a:pt x="193805" y="11264"/>
                    </a:cubicBezTo>
                    <a:cubicBezTo>
                      <a:pt x="194900" y="10759"/>
                      <a:pt x="197634" y="3330"/>
                      <a:pt x="200282" y="1024"/>
                    </a:cubicBezTo>
                    <a:cubicBezTo>
                      <a:pt x="202930" y="-1281"/>
                      <a:pt x="206340" y="1024"/>
                      <a:pt x="206340" y="1024"/>
                    </a:cubicBezTo>
                    <a:lnTo>
                      <a:pt x="213912" y="7168"/>
                    </a:lnTo>
                    <a:cubicBezTo>
                      <a:pt x="213912" y="7168"/>
                      <a:pt x="215808" y="6397"/>
                      <a:pt x="218075" y="7168"/>
                    </a:cubicBezTo>
                    <a:cubicBezTo>
                      <a:pt x="220351" y="7940"/>
                      <a:pt x="225266" y="11007"/>
                      <a:pt x="226400" y="14960"/>
                    </a:cubicBezTo>
                    <a:cubicBezTo>
                      <a:pt x="227533" y="18922"/>
                      <a:pt x="234725" y="14845"/>
                      <a:pt x="238134" y="14960"/>
                    </a:cubicBezTo>
                    <a:cubicBezTo>
                      <a:pt x="241544" y="15074"/>
                      <a:pt x="252422" y="22522"/>
                      <a:pt x="252422" y="22522"/>
                    </a:cubicBezTo>
                    <a:lnTo>
                      <a:pt x="260118" y="26266"/>
                    </a:lnTo>
                    <a:lnTo>
                      <a:pt x="266176" y="26266"/>
                    </a:lnTo>
                    <a:cubicBezTo>
                      <a:pt x="266176" y="26266"/>
                      <a:pt x="271853" y="23151"/>
                      <a:pt x="272986" y="23008"/>
                    </a:cubicBezTo>
                    <a:cubicBezTo>
                      <a:pt x="274120" y="22875"/>
                      <a:pt x="282073" y="19303"/>
                      <a:pt x="282073" y="19303"/>
                    </a:cubicBezTo>
                    <a:lnTo>
                      <a:pt x="287750" y="16884"/>
                    </a:lnTo>
                    <a:cubicBezTo>
                      <a:pt x="287750" y="16884"/>
                      <a:pt x="290779" y="18189"/>
                      <a:pt x="291913" y="18712"/>
                    </a:cubicBezTo>
                    <a:cubicBezTo>
                      <a:pt x="293046" y="19227"/>
                      <a:pt x="294942" y="20932"/>
                      <a:pt x="294942" y="20932"/>
                    </a:cubicBezTo>
                    <a:lnTo>
                      <a:pt x="302895" y="18179"/>
                    </a:lnTo>
                    <a:lnTo>
                      <a:pt x="302895" y="46021"/>
                    </a:lnTo>
                    <a:lnTo>
                      <a:pt x="0" y="46021"/>
                    </a:lnTo>
                    <a:lnTo>
                      <a:pt x="0" y="46059"/>
                    </a:lnTo>
                    <a:close/>
                  </a:path>
                </a:pathLst>
              </a:custGeom>
              <a:solidFill>
                <a:srgbClr val="385988">
                  <a:alpha val="100000"/>
                </a:srgbClr>
              </a:solidFill>
            </p:spPr>
          </p:sp>
        </p:grpSp>
      </p:grpSp>
      <p:pic>
        <p:nvPicPr>
          <p:cNvPr id="5" name="Bild 4" descr="Träd med rötter med hel fyllning">
            <a:extLst>
              <a:ext uri="{FF2B5EF4-FFF2-40B4-BE49-F238E27FC236}">
                <a16:creationId xmlns:a16="http://schemas.microsoft.com/office/drawing/2014/main" id="{26120E5E-380F-4FE4-A994-3A710A1CCFC7}"/>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210675" y="4480599"/>
            <a:ext cx="1248425" cy="1248425"/>
          </a:xfrm>
          <a:prstGeom prst="rect">
            <a:avLst/>
          </a:prstGeom>
        </p:spPr>
      </p:pic>
      <p:sp>
        <p:nvSpPr>
          <p:cNvPr id="6" name="Rektangel 5">
            <a:extLst>
              <a:ext uri="{FF2B5EF4-FFF2-40B4-BE49-F238E27FC236}">
                <a16:creationId xmlns:a16="http://schemas.microsoft.com/office/drawing/2014/main" id="{E2360C9C-AC7E-4B2B-AF5C-5BBD3C19841D}"/>
              </a:ext>
            </a:extLst>
          </p:cNvPr>
          <p:cNvSpPr/>
          <p:nvPr/>
        </p:nvSpPr>
        <p:spPr>
          <a:xfrm>
            <a:off x="7130382" y="4394163"/>
            <a:ext cx="1387273" cy="129651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a:endParaRPr lang="en-GB" sz="2200" dirty="0" err="1"/>
          </a:p>
        </p:txBody>
      </p:sp>
      <p:grpSp>
        <p:nvGrpSpPr>
          <p:cNvPr id="24" name="Gruppe 27">
            <a:extLst>
              <a:ext uri="{FF2B5EF4-FFF2-40B4-BE49-F238E27FC236}">
                <a16:creationId xmlns:a16="http://schemas.microsoft.com/office/drawing/2014/main" id="{39571A9E-8478-44DC-B347-ECE0E16BAB57}"/>
              </a:ext>
            </a:extLst>
          </p:cNvPr>
          <p:cNvGrpSpPr/>
          <p:nvPr/>
        </p:nvGrpSpPr>
        <p:grpSpPr>
          <a:xfrm>
            <a:off x="7160242" y="3906046"/>
            <a:ext cx="1387274" cy="1518638"/>
            <a:chOff x="7006698" y="2423140"/>
            <a:chExt cx="1435588" cy="1518638"/>
          </a:xfrm>
        </p:grpSpPr>
        <p:grpSp>
          <p:nvGrpSpPr>
            <p:cNvPr id="27" name="Group 27">
              <a:extLst>
                <a:ext uri="{FF2B5EF4-FFF2-40B4-BE49-F238E27FC236}">
                  <a16:creationId xmlns:a16="http://schemas.microsoft.com/office/drawing/2014/main" id="{C1F5EA4D-CFCE-4D06-873A-76EDE1E6D7FB}"/>
                </a:ext>
              </a:extLst>
            </p:cNvPr>
            <p:cNvGrpSpPr/>
            <p:nvPr/>
          </p:nvGrpSpPr>
          <p:grpSpPr>
            <a:xfrm rot="21600000">
              <a:off x="7006698" y="2423140"/>
              <a:ext cx="1435588" cy="1518638"/>
              <a:chOff x="7006698" y="2423140"/>
              <a:chExt cx="1435588" cy="1518638"/>
            </a:xfrm>
          </p:grpSpPr>
          <p:sp>
            <p:nvSpPr>
              <p:cNvPr id="30" name="Freeform 26">
                <a:extLst>
                  <a:ext uri="{FF2B5EF4-FFF2-40B4-BE49-F238E27FC236}">
                    <a16:creationId xmlns:a16="http://schemas.microsoft.com/office/drawing/2014/main" id="{02720E8B-0870-40D0-AA91-00A1DC916FA1}"/>
                  </a:ext>
                </a:extLst>
              </p:cNvPr>
              <p:cNvSpPr/>
              <p:nvPr/>
            </p:nvSpPr>
            <p:spPr>
              <a:xfrm>
                <a:off x="7006698" y="2423140"/>
                <a:ext cx="1435588" cy="1518638"/>
              </a:xfrm>
              <a:custGeom>
                <a:avLst/>
                <a:gdLst/>
                <a:ahLst/>
                <a:cxnLst/>
                <a:rect l="0" t="0" r="0" b="0"/>
                <a:pathLst>
                  <a:path w="279302" h="296666">
                    <a:moveTo>
                      <a:pt x="268110" y="119977"/>
                    </a:moveTo>
                    <a:lnTo>
                      <a:pt x="268110" y="26832"/>
                    </a:lnTo>
                    <a:cubicBezTo>
                      <a:pt x="273882" y="25222"/>
                      <a:pt x="278140" y="19983"/>
                      <a:pt x="278140" y="13697"/>
                    </a:cubicBezTo>
                    <a:cubicBezTo>
                      <a:pt x="278140" y="6134"/>
                      <a:pt x="272005" y="0"/>
                      <a:pt x="264443" y="0"/>
                    </a:cubicBezTo>
                    <a:lnTo>
                      <a:pt x="185757" y="0"/>
                    </a:lnTo>
                    <a:cubicBezTo>
                      <a:pt x="178194" y="0"/>
                      <a:pt x="172060" y="6134"/>
                      <a:pt x="172060" y="13697"/>
                    </a:cubicBezTo>
                    <a:cubicBezTo>
                      <a:pt x="172060" y="19983"/>
                      <a:pt x="176308" y="25222"/>
                      <a:pt x="182089" y="26832"/>
                    </a:cubicBezTo>
                    <a:lnTo>
                      <a:pt x="182089" y="119967"/>
                    </a:lnTo>
                    <a:lnTo>
                      <a:pt x="162030" y="119967"/>
                    </a:lnTo>
                    <a:lnTo>
                      <a:pt x="162030" y="54016"/>
                    </a:lnTo>
                    <a:lnTo>
                      <a:pt x="91430" y="108795"/>
                    </a:lnTo>
                    <a:lnTo>
                      <a:pt x="91430" y="119977"/>
                    </a:lnTo>
                    <a:lnTo>
                      <a:pt x="87573" y="119977"/>
                    </a:lnTo>
                    <a:lnTo>
                      <a:pt x="87573" y="54016"/>
                    </a:lnTo>
                    <a:lnTo>
                      <a:pt x="16974" y="108795"/>
                    </a:lnTo>
                    <a:lnTo>
                      <a:pt x="16974" y="119977"/>
                    </a:lnTo>
                    <a:lnTo>
                      <a:pt x="0" y="119977"/>
                    </a:lnTo>
                    <a:lnTo>
                      <a:pt x="0" y="296666"/>
                    </a:lnTo>
                    <a:lnTo>
                      <a:pt x="279302" y="296666"/>
                    </a:lnTo>
                    <a:lnTo>
                      <a:pt x="279302" y="119977"/>
                    </a:lnTo>
                    <a:lnTo>
                      <a:pt x="268110" y="119977"/>
                    </a:lnTo>
                    <a:close/>
                    <a:moveTo>
                      <a:pt x="35309" y="223933"/>
                    </a:moveTo>
                    <a:lnTo>
                      <a:pt x="7906" y="223933"/>
                    </a:lnTo>
                    <a:lnTo>
                      <a:pt x="7906" y="196167"/>
                    </a:lnTo>
                    <a:lnTo>
                      <a:pt x="35309" y="196167"/>
                    </a:lnTo>
                    <a:lnTo>
                      <a:pt x="35309" y="223933"/>
                    </a:lnTo>
                    <a:close/>
                    <a:moveTo>
                      <a:pt x="35309" y="171860"/>
                    </a:moveTo>
                    <a:lnTo>
                      <a:pt x="7906" y="171860"/>
                    </a:lnTo>
                    <a:lnTo>
                      <a:pt x="7906" y="144085"/>
                    </a:lnTo>
                    <a:lnTo>
                      <a:pt x="35309" y="144085"/>
                    </a:lnTo>
                    <a:lnTo>
                      <a:pt x="35309" y="171860"/>
                    </a:lnTo>
                    <a:close/>
                    <a:moveTo>
                      <a:pt x="74657" y="223933"/>
                    </a:moveTo>
                    <a:lnTo>
                      <a:pt x="47254" y="223933"/>
                    </a:lnTo>
                    <a:lnTo>
                      <a:pt x="47254" y="196167"/>
                    </a:lnTo>
                    <a:lnTo>
                      <a:pt x="74657" y="196167"/>
                    </a:lnTo>
                    <a:lnTo>
                      <a:pt x="74657" y="223933"/>
                    </a:lnTo>
                    <a:close/>
                    <a:moveTo>
                      <a:pt x="74657" y="171860"/>
                    </a:moveTo>
                    <a:lnTo>
                      <a:pt x="47254" y="171860"/>
                    </a:lnTo>
                    <a:lnTo>
                      <a:pt x="47254" y="144085"/>
                    </a:lnTo>
                    <a:lnTo>
                      <a:pt x="74657" y="144085"/>
                    </a:lnTo>
                    <a:lnTo>
                      <a:pt x="74657" y="171860"/>
                    </a:lnTo>
                    <a:close/>
                    <a:moveTo>
                      <a:pt x="114005" y="223933"/>
                    </a:moveTo>
                    <a:lnTo>
                      <a:pt x="86611" y="223933"/>
                    </a:lnTo>
                    <a:lnTo>
                      <a:pt x="86611" y="196167"/>
                    </a:lnTo>
                    <a:lnTo>
                      <a:pt x="114005" y="196167"/>
                    </a:lnTo>
                    <a:lnTo>
                      <a:pt x="114005" y="223933"/>
                    </a:lnTo>
                    <a:close/>
                    <a:moveTo>
                      <a:pt x="114005" y="171860"/>
                    </a:moveTo>
                    <a:lnTo>
                      <a:pt x="86611" y="171860"/>
                    </a:lnTo>
                    <a:lnTo>
                      <a:pt x="86611" y="144085"/>
                    </a:lnTo>
                    <a:lnTo>
                      <a:pt x="114005" y="144085"/>
                    </a:lnTo>
                    <a:lnTo>
                      <a:pt x="114005" y="171860"/>
                    </a:lnTo>
                    <a:close/>
                    <a:moveTo>
                      <a:pt x="153353" y="223933"/>
                    </a:moveTo>
                    <a:lnTo>
                      <a:pt x="125949" y="223933"/>
                    </a:lnTo>
                    <a:lnTo>
                      <a:pt x="125949" y="196167"/>
                    </a:lnTo>
                    <a:lnTo>
                      <a:pt x="153353" y="196167"/>
                    </a:lnTo>
                    <a:lnTo>
                      <a:pt x="153353" y="223933"/>
                    </a:lnTo>
                    <a:close/>
                    <a:moveTo>
                      <a:pt x="153353" y="171860"/>
                    </a:moveTo>
                    <a:lnTo>
                      <a:pt x="125949" y="171860"/>
                    </a:lnTo>
                    <a:lnTo>
                      <a:pt x="125949" y="144085"/>
                    </a:lnTo>
                    <a:lnTo>
                      <a:pt x="153353" y="144085"/>
                    </a:lnTo>
                    <a:lnTo>
                      <a:pt x="153353" y="171860"/>
                    </a:lnTo>
                    <a:close/>
                    <a:moveTo>
                      <a:pt x="192700" y="223933"/>
                    </a:moveTo>
                    <a:lnTo>
                      <a:pt x="165297" y="223933"/>
                    </a:lnTo>
                    <a:lnTo>
                      <a:pt x="165297" y="196167"/>
                    </a:lnTo>
                    <a:lnTo>
                      <a:pt x="192700" y="196167"/>
                    </a:lnTo>
                    <a:lnTo>
                      <a:pt x="192700" y="223933"/>
                    </a:lnTo>
                    <a:close/>
                    <a:moveTo>
                      <a:pt x="192700" y="171860"/>
                    </a:moveTo>
                    <a:lnTo>
                      <a:pt x="165297" y="171860"/>
                    </a:lnTo>
                    <a:lnTo>
                      <a:pt x="165297" y="144085"/>
                    </a:lnTo>
                    <a:lnTo>
                      <a:pt x="192700" y="144085"/>
                    </a:lnTo>
                    <a:lnTo>
                      <a:pt x="192700" y="171860"/>
                    </a:lnTo>
                    <a:close/>
                    <a:moveTo>
                      <a:pt x="232039" y="223933"/>
                    </a:moveTo>
                    <a:lnTo>
                      <a:pt x="204645" y="223933"/>
                    </a:lnTo>
                    <a:lnTo>
                      <a:pt x="204645" y="196167"/>
                    </a:lnTo>
                    <a:lnTo>
                      <a:pt x="232039" y="196167"/>
                    </a:lnTo>
                    <a:lnTo>
                      <a:pt x="232039" y="223933"/>
                    </a:lnTo>
                    <a:close/>
                    <a:moveTo>
                      <a:pt x="232039" y="171860"/>
                    </a:moveTo>
                    <a:lnTo>
                      <a:pt x="204645" y="171860"/>
                    </a:lnTo>
                    <a:lnTo>
                      <a:pt x="204645" y="144085"/>
                    </a:lnTo>
                    <a:lnTo>
                      <a:pt x="232039" y="144085"/>
                    </a:lnTo>
                    <a:lnTo>
                      <a:pt x="232039" y="171860"/>
                    </a:lnTo>
                    <a:close/>
                    <a:moveTo>
                      <a:pt x="271386" y="223933"/>
                    </a:moveTo>
                    <a:lnTo>
                      <a:pt x="243983" y="223933"/>
                    </a:lnTo>
                    <a:lnTo>
                      <a:pt x="243983" y="196167"/>
                    </a:lnTo>
                    <a:lnTo>
                      <a:pt x="271386" y="196167"/>
                    </a:lnTo>
                    <a:lnTo>
                      <a:pt x="271386" y="223933"/>
                    </a:lnTo>
                    <a:close/>
                    <a:moveTo>
                      <a:pt x="271386" y="171860"/>
                    </a:moveTo>
                    <a:lnTo>
                      <a:pt x="243983" y="171860"/>
                    </a:lnTo>
                    <a:lnTo>
                      <a:pt x="243983" y="144085"/>
                    </a:lnTo>
                    <a:lnTo>
                      <a:pt x="271386" y="144085"/>
                    </a:lnTo>
                    <a:lnTo>
                      <a:pt x="271386" y="171860"/>
                    </a:lnTo>
                    <a:close/>
                  </a:path>
                </a:pathLst>
              </a:custGeom>
              <a:solidFill>
                <a:srgbClr val="385988">
                  <a:alpha val="100000"/>
                </a:srgbClr>
              </a:solidFill>
            </p:spPr>
          </p:sp>
        </p:grpSp>
        <p:grpSp>
          <p:nvGrpSpPr>
            <p:cNvPr id="28" name="Group 37">
              <a:extLst>
                <a:ext uri="{FF2B5EF4-FFF2-40B4-BE49-F238E27FC236}">
                  <a16:creationId xmlns:a16="http://schemas.microsoft.com/office/drawing/2014/main" id="{B3FF4A90-5542-4EC9-9A65-E1E4A90B8CE7}"/>
                </a:ext>
              </a:extLst>
            </p:cNvPr>
            <p:cNvGrpSpPr/>
            <p:nvPr/>
          </p:nvGrpSpPr>
          <p:grpSpPr>
            <a:xfrm rot="21600000">
              <a:off x="7987937" y="2496672"/>
              <a:ext cx="308473" cy="459123"/>
              <a:chOff x="7987937" y="2496672"/>
              <a:chExt cx="308473" cy="459123"/>
            </a:xfrm>
          </p:grpSpPr>
          <p:sp>
            <p:nvSpPr>
              <p:cNvPr id="29" name="Freeform 36">
                <a:extLst>
                  <a:ext uri="{FF2B5EF4-FFF2-40B4-BE49-F238E27FC236}">
                    <a16:creationId xmlns:a16="http://schemas.microsoft.com/office/drawing/2014/main" id="{C14D4330-08C3-48E3-9B69-779D34397FBF}"/>
                  </a:ext>
                </a:extLst>
              </p:cNvPr>
              <p:cNvSpPr/>
              <p:nvPr/>
            </p:nvSpPr>
            <p:spPr>
              <a:xfrm>
                <a:off x="7987937" y="2496672"/>
                <a:ext cx="308473" cy="459123"/>
              </a:xfrm>
              <a:custGeom>
                <a:avLst/>
                <a:gdLst/>
                <a:ahLst/>
                <a:cxnLst/>
                <a:rect l="0" t="0" r="0" b="0"/>
                <a:pathLst>
                  <a:path w="204816" h="304143">
                    <a:moveTo>
                      <a:pt x="117224" y="131293"/>
                    </a:moveTo>
                    <a:cubicBezTo>
                      <a:pt x="117224" y="134703"/>
                      <a:pt x="114452" y="137474"/>
                      <a:pt x="111033" y="137474"/>
                    </a:cubicBezTo>
                    <a:lnTo>
                      <a:pt x="56598" y="137474"/>
                    </a:lnTo>
                    <a:cubicBezTo>
                      <a:pt x="53178" y="137474"/>
                      <a:pt x="50416" y="134703"/>
                      <a:pt x="50416" y="131293"/>
                    </a:cubicBezTo>
                    <a:lnTo>
                      <a:pt x="50416" y="115024"/>
                    </a:lnTo>
                    <a:cubicBezTo>
                      <a:pt x="50416" y="111604"/>
                      <a:pt x="53188" y="108833"/>
                      <a:pt x="56598" y="108833"/>
                    </a:cubicBezTo>
                    <a:lnTo>
                      <a:pt x="111023" y="108833"/>
                    </a:lnTo>
                    <a:cubicBezTo>
                      <a:pt x="114443" y="108833"/>
                      <a:pt x="117215" y="111604"/>
                      <a:pt x="117215" y="115024"/>
                    </a:cubicBezTo>
                    <a:lnTo>
                      <a:pt x="117215" y="131293"/>
                    </a:lnTo>
                    <a:close/>
                    <a:moveTo>
                      <a:pt x="199987" y="205902"/>
                    </a:moveTo>
                    <a:cubicBezTo>
                      <a:pt x="196767" y="202682"/>
                      <a:pt x="147304" y="153248"/>
                      <a:pt x="146399" y="152314"/>
                    </a:cubicBezTo>
                    <a:cubicBezTo>
                      <a:pt x="144551" y="150466"/>
                      <a:pt x="141303" y="148933"/>
                      <a:pt x="138055" y="148933"/>
                    </a:cubicBezTo>
                    <a:cubicBezTo>
                      <a:pt x="137055" y="148933"/>
                      <a:pt x="49473" y="148933"/>
                      <a:pt x="49473" y="148933"/>
                    </a:cubicBezTo>
                    <a:cubicBezTo>
                      <a:pt x="40357" y="148933"/>
                      <a:pt x="32976" y="156315"/>
                      <a:pt x="32976" y="165421"/>
                    </a:cubicBezTo>
                    <a:lnTo>
                      <a:pt x="32976" y="287665"/>
                    </a:lnTo>
                    <a:cubicBezTo>
                      <a:pt x="32976" y="296780"/>
                      <a:pt x="40357" y="304143"/>
                      <a:pt x="49473" y="304143"/>
                    </a:cubicBezTo>
                    <a:lnTo>
                      <a:pt x="188328" y="304143"/>
                    </a:lnTo>
                    <a:cubicBezTo>
                      <a:pt x="197444" y="304143"/>
                      <a:pt x="204816" y="296780"/>
                      <a:pt x="204816" y="287665"/>
                    </a:cubicBezTo>
                    <a:cubicBezTo>
                      <a:pt x="204816" y="287665"/>
                      <a:pt x="204816" y="222514"/>
                      <a:pt x="204816" y="217046"/>
                    </a:cubicBezTo>
                    <a:cubicBezTo>
                      <a:pt x="204816" y="211598"/>
                      <a:pt x="203216" y="209121"/>
                      <a:pt x="199987" y="205902"/>
                    </a:cubicBezTo>
                    <a:close/>
                    <a:moveTo>
                      <a:pt x="176593" y="213179"/>
                    </a:moveTo>
                    <a:cubicBezTo>
                      <a:pt x="173460" y="216313"/>
                      <a:pt x="168383" y="216313"/>
                      <a:pt x="165259" y="213179"/>
                    </a:cubicBezTo>
                    <a:lnTo>
                      <a:pt x="137912" y="185833"/>
                    </a:lnTo>
                    <a:cubicBezTo>
                      <a:pt x="134769" y="182699"/>
                      <a:pt x="134769" y="177632"/>
                      <a:pt x="137912" y="174488"/>
                    </a:cubicBezTo>
                    <a:cubicBezTo>
                      <a:pt x="141037" y="171364"/>
                      <a:pt x="146113" y="171364"/>
                      <a:pt x="149238" y="174508"/>
                    </a:cubicBezTo>
                    <a:lnTo>
                      <a:pt x="176593" y="201835"/>
                    </a:lnTo>
                    <a:cubicBezTo>
                      <a:pt x="179718" y="204978"/>
                      <a:pt x="179718" y="210045"/>
                      <a:pt x="176593" y="213179"/>
                    </a:cubicBezTo>
                    <a:close/>
                    <a:moveTo>
                      <a:pt x="95488" y="95498"/>
                    </a:moveTo>
                    <a:lnTo>
                      <a:pt x="72580" y="95498"/>
                    </a:lnTo>
                    <a:cubicBezTo>
                      <a:pt x="72580" y="55474"/>
                      <a:pt x="40024" y="22908"/>
                      <a:pt x="0" y="22908"/>
                    </a:cubicBezTo>
                    <a:lnTo>
                      <a:pt x="0" y="0"/>
                    </a:lnTo>
                    <a:cubicBezTo>
                      <a:pt x="52654" y="0"/>
                      <a:pt x="95488" y="42843"/>
                      <a:pt x="95488" y="95498"/>
                    </a:cubicBezTo>
                    <a:close/>
                  </a:path>
                </a:pathLst>
              </a:custGeom>
              <a:solidFill>
                <a:srgbClr val="ECEDEE">
                  <a:alpha val="100000"/>
                </a:srgbClr>
              </a:solidFill>
            </p:spPr>
          </p:sp>
        </p:grpSp>
      </p:grpSp>
      <p:sp>
        <p:nvSpPr>
          <p:cNvPr id="8" name="textruta 7">
            <a:extLst>
              <a:ext uri="{FF2B5EF4-FFF2-40B4-BE49-F238E27FC236}">
                <a16:creationId xmlns:a16="http://schemas.microsoft.com/office/drawing/2014/main" id="{25B7EE60-4297-4A64-A0B5-5EC2D0E875FD}"/>
              </a:ext>
            </a:extLst>
          </p:cNvPr>
          <p:cNvSpPr txBox="1"/>
          <p:nvPr/>
        </p:nvSpPr>
        <p:spPr>
          <a:xfrm>
            <a:off x="9431462" y="4751449"/>
            <a:ext cx="1709117" cy="276999"/>
          </a:xfrm>
          <a:prstGeom prst="rect">
            <a:avLst/>
          </a:prstGeom>
          <a:noFill/>
        </p:spPr>
        <p:txBody>
          <a:bodyPr wrap="square" lIns="0" tIns="0" rIns="0" bIns="0" rtlCol="0">
            <a:spAutoFit/>
          </a:bodyPr>
          <a:lstStyle/>
          <a:p>
            <a:r>
              <a:rPr lang="en-GB" dirty="0">
                <a:solidFill>
                  <a:schemeClr val="bg1"/>
                </a:solidFill>
                <a:latin typeface="Mark Pro Light" panose="020B0504020201010104" pitchFamily="34" charset="0"/>
              </a:rPr>
              <a:t>BECCS</a:t>
            </a:r>
          </a:p>
        </p:txBody>
      </p:sp>
      <p:sp>
        <p:nvSpPr>
          <p:cNvPr id="44" name="textruta 43">
            <a:extLst>
              <a:ext uri="{FF2B5EF4-FFF2-40B4-BE49-F238E27FC236}">
                <a16:creationId xmlns:a16="http://schemas.microsoft.com/office/drawing/2014/main" id="{57B59D01-1040-4579-B7F4-0DE75B86C4D4}"/>
              </a:ext>
            </a:extLst>
          </p:cNvPr>
          <p:cNvSpPr txBox="1"/>
          <p:nvPr/>
        </p:nvSpPr>
        <p:spPr>
          <a:xfrm>
            <a:off x="10396205" y="4219967"/>
            <a:ext cx="1709117" cy="276999"/>
          </a:xfrm>
          <a:prstGeom prst="rect">
            <a:avLst/>
          </a:prstGeom>
          <a:noFill/>
        </p:spPr>
        <p:txBody>
          <a:bodyPr wrap="square" lIns="0" tIns="0" rIns="0" bIns="0" rtlCol="0">
            <a:spAutoFit/>
          </a:bodyPr>
          <a:lstStyle/>
          <a:p>
            <a:r>
              <a:rPr lang="en-GB" dirty="0">
                <a:solidFill>
                  <a:schemeClr val="bg1"/>
                </a:solidFill>
                <a:latin typeface="Mark Pro Light" panose="020B0504020201010104" pitchFamily="34" charset="0"/>
              </a:rPr>
              <a:t>CCS</a:t>
            </a:r>
          </a:p>
        </p:txBody>
      </p:sp>
    </p:spTree>
    <p:extLst>
      <p:ext uri="{BB962C8B-B14F-4D97-AF65-F5344CB8AC3E}">
        <p14:creationId xmlns:p14="http://schemas.microsoft.com/office/powerpoint/2010/main" val="31353950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fade">
                                      <p:cBhvr>
                                        <p:cTn id="7" dur="500"/>
                                        <p:tgtEl>
                                          <p:spTgt spid="3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fade">
                                      <p:cBhvr>
                                        <p:cTn id="12" dur="500"/>
                                        <p:tgtEl>
                                          <p:spTgt spid="1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5"/>
                                        </p:tgtEl>
                                        <p:attrNameLst>
                                          <p:attrName>style.visibility</p:attrName>
                                        </p:attrNameLst>
                                      </p:cBhvr>
                                      <p:to>
                                        <p:strVal val="visible"/>
                                      </p:to>
                                    </p:set>
                                    <p:animEffect transition="in" filter="fade">
                                      <p:cBhvr>
                                        <p:cTn id="17" dur="500"/>
                                        <p:tgtEl>
                                          <p:spTgt spid="25"/>
                                        </p:tgtEl>
                                      </p:cBhvr>
                                    </p:animEffect>
                                  </p:childTnLst>
                                </p:cTn>
                              </p:par>
                              <p:par>
                                <p:cTn id="18" presetID="10" presetClass="entr" presetSubtype="0" fill="hold" nodeType="withEffect">
                                  <p:stCondLst>
                                    <p:cond delay="0"/>
                                  </p:stCondLst>
                                  <p:childTnLst>
                                    <p:set>
                                      <p:cBhvr>
                                        <p:cTn id="19" dur="1" fill="hold">
                                          <p:stCondLst>
                                            <p:cond delay="0"/>
                                          </p:stCondLst>
                                        </p:cTn>
                                        <p:tgtEl>
                                          <p:spTgt spid="24"/>
                                        </p:tgtEl>
                                        <p:attrNameLst>
                                          <p:attrName>style.visibility</p:attrName>
                                        </p:attrNameLst>
                                      </p:cBhvr>
                                      <p:to>
                                        <p:strVal val="visible"/>
                                      </p:to>
                                    </p:set>
                                    <p:animEffect transition="in" filter="fade">
                                      <p:cBhvr>
                                        <p:cTn id="20" dur="500"/>
                                        <p:tgtEl>
                                          <p:spTgt spid="24"/>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fade">
                                      <p:cBhvr>
                                        <p:cTn id="25" dur="500"/>
                                        <p:tgtEl>
                                          <p:spTgt spid="5"/>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fade">
                                      <p:cBhvr>
                                        <p:cTn id="28" dur="500"/>
                                        <p:tgtEl>
                                          <p:spTgt spid="8"/>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44"/>
                                        </p:tgtEl>
                                        <p:attrNameLst>
                                          <p:attrName>style.visibility</p:attrName>
                                        </p:attrNameLst>
                                      </p:cBhvr>
                                      <p:to>
                                        <p:strVal val="visible"/>
                                      </p:to>
                                    </p:set>
                                    <p:animEffect transition="in" filter="fade">
                                      <p:cBhvr>
                                        <p:cTn id="31" dur="500"/>
                                        <p:tgtEl>
                                          <p:spTgt spid="44"/>
                                        </p:tgtEl>
                                      </p:cBhvr>
                                    </p:animEffect>
                                  </p:childTnLst>
                                </p:cTn>
                              </p:par>
                              <p:par>
                                <p:cTn id="32" presetID="10" presetClass="entr" presetSubtype="0" fill="hold" nodeType="withEffect">
                                  <p:stCondLst>
                                    <p:cond delay="0"/>
                                  </p:stCondLst>
                                  <p:childTnLst>
                                    <p:set>
                                      <p:cBhvr>
                                        <p:cTn id="33" dur="1" fill="hold">
                                          <p:stCondLst>
                                            <p:cond delay="0"/>
                                          </p:stCondLst>
                                        </p:cTn>
                                        <p:tgtEl>
                                          <p:spTgt spid="33"/>
                                        </p:tgtEl>
                                        <p:attrNameLst>
                                          <p:attrName>style.visibility</p:attrName>
                                        </p:attrNameLst>
                                      </p:cBhvr>
                                      <p:to>
                                        <p:strVal val="visible"/>
                                      </p:to>
                                    </p:set>
                                    <p:animEffect transition="in" filter="fade">
                                      <p:cBhvr>
                                        <p:cTn id="34"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44"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
            <a:extLst>
              <a:ext uri="{FF2B5EF4-FFF2-40B4-BE49-F238E27FC236}">
                <a16:creationId xmlns:a16="http://schemas.microsoft.com/office/drawing/2014/main" id="{7AE7BEE8-DA20-439C-86C6-3A31F91683DB}"/>
              </a:ext>
            </a:extLst>
          </p:cNvPr>
          <p:cNvSpPr>
            <a:spLocks noGrp="1"/>
          </p:cNvSpPr>
          <p:nvPr/>
        </p:nvSpPr>
        <p:spPr>
          <a:xfrm>
            <a:off x="708025" y="411163"/>
            <a:ext cx="10785475" cy="2749025"/>
          </a:xfrm>
          <a:prstGeom prst="rect">
            <a:avLst/>
          </a:prstGeom>
        </p:spPr>
        <p:txBody>
          <a:bodyPr vert="horz" lIns="0" tIns="0" rIns="0" bIns="0" rtlCol="0" anchor="t" anchorCtr="0">
            <a:noAutofit/>
          </a:bodyPr>
          <a:lstStyle>
            <a:lvl1pPr algn="l" defTabSz="914400" rtl="0" eaLnBrk="1" latinLnBrk="0" hangingPunct="1">
              <a:lnSpc>
                <a:spcPct val="83000"/>
              </a:lnSpc>
              <a:spcBef>
                <a:spcPct val="0"/>
              </a:spcBef>
              <a:buNone/>
              <a:defRPr sz="7800" b="1" kern="1200">
                <a:solidFill>
                  <a:srgbClr val="006EB6"/>
                </a:solidFill>
                <a:latin typeface="+mj-lt"/>
                <a:ea typeface="+mj-ea"/>
                <a:cs typeface="+mj-cs"/>
              </a:defRPr>
            </a:lvl1pPr>
          </a:lstStyle>
          <a:p>
            <a:r>
              <a:rPr lang="en-US" sz="4800" b="0" dirty="0">
                <a:solidFill>
                  <a:srgbClr val="385988"/>
                </a:solidFill>
                <a:latin typeface="Mark Pro Medium" panose="020B0604020201010104" pitchFamily="34" charset="0"/>
              </a:rPr>
              <a:t>Nordic cooperation on integrated offshore wind and grid development</a:t>
            </a:r>
          </a:p>
        </p:txBody>
      </p:sp>
      <p:grpSp>
        <p:nvGrpSpPr>
          <p:cNvPr id="9" name="Gruppe 18">
            <a:extLst>
              <a:ext uri="{FF2B5EF4-FFF2-40B4-BE49-F238E27FC236}">
                <a16:creationId xmlns:a16="http://schemas.microsoft.com/office/drawing/2014/main" id="{6548BB80-E51A-4604-98AE-3B81D7A070E0}"/>
              </a:ext>
            </a:extLst>
          </p:cNvPr>
          <p:cNvGrpSpPr/>
          <p:nvPr/>
        </p:nvGrpSpPr>
        <p:grpSpPr>
          <a:xfrm>
            <a:off x="802487" y="4021693"/>
            <a:ext cx="2366221" cy="1423738"/>
            <a:chOff x="4508069" y="2975216"/>
            <a:chExt cx="1700598" cy="824599"/>
          </a:xfrm>
        </p:grpSpPr>
        <p:grpSp>
          <p:nvGrpSpPr>
            <p:cNvPr id="10" name="Group 29">
              <a:extLst>
                <a:ext uri="{FF2B5EF4-FFF2-40B4-BE49-F238E27FC236}">
                  <a16:creationId xmlns:a16="http://schemas.microsoft.com/office/drawing/2014/main" id="{9CBBFC4F-EDBD-48B8-AC8F-C69110E35C29}"/>
                </a:ext>
              </a:extLst>
            </p:cNvPr>
            <p:cNvGrpSpPr/>
            <p:nvPr/>
          </p:nvGrpSpPr>
          <p:grpSpPr>
            <a:xfrm rot="21600000">
              <a:off x="5069074" y="2975216"/>
              <a:ext cx="807705" cy="750915"/>
              <a:chOff x="8528562" y="1280070"/>
              <a:chExt cx="807705" cy="750915"/>
            </a:xfrm>
          </p:grpSpPr>
          <p:sp>
            <p:nvSpPr>
              <p:cNvPr id="14" name="Freeform 28">
                <a:extLst>
                  <a:ext uri="{FF2B5EF4-FFF2-40B4-BE49-F238E27FC236}">
                    <a16:creationId xmlns:a16="http://schemas.microsoft.com/office/drawing/2014/main" id="{2378EB3F-FE12-4DAD-96B9-E80AA62E9994}"/>
                  </a:ext>
                </a:extLst>
              </p:cNvPr>
              <p:cNvSpPr/>
              <p:nvPr/>
            </p:nvSpPr>
            <p:spPr>
              <a:xfrm>
                <a:off x="8528562" y="1280070"/>
                <a:ext cx="807705" cy="750915"/>
              </a:xfrm>
              <a:custGeom>
                <a:avLst/>
                <a:gdLst/>
                <a:ahLst/>
                <a:cxnLst/>
                <a:rect l="0" t="0" r="0" b="0"/>
                <a:pathLst>
                  <a:path w="304800" h="283535">
                    <a:moveTo>
                      <a:pt x="179918" y="65365"/>
                    </a:moveTo>
                    <a:cubicBezTo>
                      <a:pt x="186166" y="65365"/>
                      <a:pt x="191243" y="70403"/>
                      <a:pt x="191243" y="76680"/>
                    </a:cubicBezTo>
                    <a:cubicBezTo>
                      <a:pt x="191243" y="82919"/>
                      <a:pt x="186166" y="88006"/>
                      <a:pt x="179918" y="88006"/>
                    </a:cubicBezTo>
                    <a:cubicBezTo>
                      <a:pt x="173688" y="88006"/>
                      <a:pt x="168593" y="82919"/>
                      <a:pt x="168593" y="76680"/>
                    </a:cubicBezTo>
                    <a:cubicBezTo>
                      <a:pt x="168583" y="70403"/>
                      <a:pt x="173679" y="65365"/>
                      <a:pt x="179918" y="65365"/>
                    </a:cubicBezTo>
                    <a:close/>
                    <a:moveTo>
                      <a:pt x="175146" y="60450"/>
                    </a:moveTo>
                    <a:lnTo>
                      <a:pt x="115491" y="2357"/>
                    </a:lnTo>
                    <a:cubicBezTo>
                      <a:pt x="107356" y="-2720"/>
                      <a:pt x="99755" y="1985"/>
                      <a:pt x="99755" y="1985"/>
                    </a:cubicBezTo>
                    <a:lnTo>
                      <a:pt x="163725" y="76547"/>
                    </a:lnTo>
                    <a:cubicBezTo>
                      <a:pt x="165078" y="64317"/>
                      <a:pt x="175146" y="60450"/>
                      <a:pt x="175146" y="60450"/>
                    </a:cubicBezTo>
                    <a:close/>
                    <a:moveTo>
                      <a:pt x="187719" y="61126"/>
                    </a:moveTo>
                    <a:cubicBezTo>
                      <a:pt x="197510" y="68575"/>
                      <a:pt x="195682" y="79147"/>
                      <a:pt x="195682" y="79147"/>
                    </a:cubicBezTo>
                    <a:lnTo>
                      <a:pt x="276139" y="57897"/>
                    </a:lnTo>
                    <a:cubicBezTo>
                      <a:pt x="284693" y="53516"/>
                      <a:pt x="284550" y="44591"/>
                      <a:pt x="284550" y="44591"/>
                    </a:cubicBezTo>
                    <a:lnTo>
                      <a:pt x="187719" y="61126"/>
                    </a:lnTo>
                    <a:close/>
                    <a:moveTo>
                      <a:pt x="168840" y="88368"/>
                    </a:moveTo>
                    <a:lnTo>
                      <a:pt x="148885" y="169187"/>
                    </a:lnTo>
                    <a:cubicBezTo>
                      <a:pt x="148609" y="178779"/>
                      <a:pt x="156534" y="182941"/>
                      <a:pt x="156534" y="182941"/>
                    </a:cubicBezTo>
                    <a:lnTo>
                      <a:pt x="188481" y="90044"/>
                    </a:lnTo>
                    <a:cubicBezTo>
                      <a:pt x="177251" y="95035"/>
                      <a:pt x="168840" y="88368"/>
                      <a:pt x="168840" y="88368"/>
                    </a:cubicBezTo>
                    <a:close/>
                    <a:moveTo>
                      <a:pt x="168240" y="162101"/>
                    </a:moveTo>
                    <a:lnTo>
                      <a:pt x="164249" y="283535"/>
                    </a:lnTo>
                    <a:lnTo>
                      <a:pt x="194615" y="283535"/>
                    </a:lnTo>
                    <a:lnTo>
                      <a:pt x="189567" y="101007"/>
                    </a:lnTo>
                    <a:lnTo>
                      <a:pt x="168240" y="162101"/>
                    </a:lnTo>
                    <a:close/>
                    <a:moveTo>
                      <a:pt x="246878" y="168397"/>
                    </a:moveTo>
                    <a:cubicBezTo>
                      <a:pt x="246878" y="171511"/>
                      <a:pt x="249441" y="174055"/>
                      <a:pt x="252546" y="174055"/>
                    </a:cubicBezTo>
                    <a:cubicBezTo>
                      <a:pt x="255689" y="174055"/>
                      <a:pt x="258223" y="171521"/>
                      <a:pt x="258223" y="168397"/>
                    </a:cubicBezTo>
                    <a:cubicBezTo>
                      <a:pt x="258223" y="165301"/>
                      <a:pt x="255689" y="162739"/>
                      <a:pt x="252546" y="162739"/>
                    </a:cubicBezTo>
                    <a:cubicBezTo>
                      <a:pt x="249441" y="162739"/>
                      <a:pt x="246878" y="165301"/>
                      <a:pt x="246878" y="168397"/>
                    </a:cubicBezTo>
                    <a:close/>
                    <a:moveTo>
                      <a:pt x="250155" y="160300"/>
                    </a:moveTo>
                    <a:lnTo>
                      <a:pt x="220370" y="131287"/>
                    </a:lnTo>
                    <a:cubicBezTo>
                      <a:pt x="216294" y="128773"/>
                      <a:pt x="212493" y="131078"/>
                      <a:pt x="212493" y="131078"/>
                    </a:cubicBezTo>
                    <a:lnTo>
                      <a:pt x="244459" y="168311"/>
                    </a:lnTo>
                    <a:cubicBezTo>
                      <a:pt x="245154" y="162244"/>
                      <a:pt x="250155" y="160300"/>
                      <a:pt x="250155" y="160300"/>
                    </a:cubicBezTo>
                    <a:close/>
                    <a:moveTo>
                      <a:pt x="256451" y="160624"/>
                    </a:moveTo>
                    <a:cubicBezTo>
                      <a:pt x="261328" y="164349"/>
                      <a:pt x="260442" y="169635"/>
                      <a:pt x="260442" y="169635"/>
                    </a:cubicBezTo>
                    <a:lnTo>
                      <a:pt x="300628" y="159024"/>
                    </a:lnTo>
                    <a:cubicBezTo>
                      <a:pt x="304886" y="156833"/>
                      <a:pt x="304800" y="152376"/>
                      <a:pt x="304800" y="152376"/>
                    </a:cubicBezTo>
                    <a:lnTo>
                      <a:pt x="256451" y="160624"/>
                    </a:lnTo>
                    <a:close/>
                    <a:moveTo>
                      <a:pt x="247012" y="174235"/>
                    </a:moveTo>
                    <a:lnTo>
                      <a:pt x="237058" y="214583"/>
                    </a:lnTo>
                    <a:cubicBezTo>
                      <a:pt x="236915" y="219384"/>
                      <a:pt x="240859" y="221470"/>
                      <a:pt x="240859" y="221470"/>
                    </a:cubicBezTo>
                    <a:lnTo>
                      <a:pt x="256842" y="175083"/>
                    </a:lnTo>
                    <a:cubicBezTo>
                      <a:pt x="251222" y="177588"/>
                      <a:pt x="247012" y="174235"/>
                      <a:pt x="247012" y="174235"/>
                    </a:cubicBezTo>
                    <a:close/>
                    <a:moveTo>
                      <a:pt x="246698" y="211031"/>
                    </a:moveTo>
                    <a:lnTo>
                      <a:pt x="244716" y="271705"/>
                    </a:lnTo>
                    <a:lnTo>
                      <a:pt x="259880" y="271705"/>
                    </a:lnTo>
                    <a:lnTo>
                      <a:pt x="257366" y="180532"/>
                    </a:lnTo>
                    <a:lnTo>
                      <a:pt x="246698" y="211031"/>
                    </a:lnTo>
                    <a:close/>
                    <a:moveTo>
                      <a:pt x="55455" y="115247"/>
                    </a:moveTo>
                    <a:cubicBezTo>
                      <a:pt x="55455" y="120257"/>
                      <a:pt x="59531" y="124353"/>
                      <a:pt x="64570" y="124353"/>
                    </a:cubicBezTo>
                    <a:cubicBezTo>
                      <a:pt x="69609" y="124353"/>
                      <a:pt x="73695" y="120257"/>
                      <a:pt x="73695" y="115247"/>
                    </a:cubicBezTo>
                    <a:cubicBezTo>
                      <a:pt x="73695" y="110189"/>
                      <a:pt x="69609" y="106113"/>
                      <a:pt x="64570" y="106113"/>
                    </a:cubicBezTo>
                    <a:cubicBezTo>
                      <a:pt x="59531" y="106113"/>
                      <a:pt x="55455" y="110189"/>
                      <a:pt x="55455" y="115247"/>
                    </a:cubicBezTo>
                    <a:close/>
                    <a:moveTo>
                      <a:pt x="60684" y="102150"/>
                    </a:moveTo>
                    <a:lnTo>
                      <a:pt x="12659" y="55373"/>
                    </a:lnTo>
                    <a:cubicBezTo>
                      <a:pt x="6106" y="51306"/>
                      <a:pt x="0" y="55059"/>
                      <a:pt x="0" y="55059"/>
                    </a:cubicBezTo>
                    <a:lnTo>
                      <a:pt x="51521" y="115114"/>
                    </a:lnTo>
                    <a:cubicBezTo>
                      <a:pt x="52597" y="105274"/>
                      <a:pt x="60684" y="102150"/>
                      <a:pt x="60684" y="102150"/>
                    </a:cubicBezTo>
                    <a:close/>
                    <a:moveTo>
                      <a:pt x="70866" y="102731"/>
                    </a:moveTo>
                    <a:cubicBezTo>
                      <a:pt x="78724" y="108684"/>
                      <a:pt x="77229" y="117247"/>
                      <a:pt x="77229" y="117247"/>
                    </a:cubicBezTo>
                    <a:lnTo>
                      <a:pt x="142065" y="100141"/>
                    </a:lnTo>
                    <a:cubicBezTo>
                      <a:pt x="148942" y="96597"/>
                      <a:pt x="148819" y="89415"/>
                      <a:pt x="148819" y="89415"/>
                    </a:cubicBezTo>
                    <a:lnTo>
                      <a:pt x="70866" y="102731"/>
                    </a:lnTo>
                    <a:close/>
                    <a:moveTo>
                      <a:pt x="55626" y="124658"/>
                    </a:moveTo>
                    <a:lnTo>
                      <a:pt x="39548" y="189742"/>
                    </a:lnTo>
                    <a:cubicBezTo>
                      <a:pt x="39357" y="197457"/>
                      <a:pt x="45710" y="200801"/>
                      <a:pt x="45710" y="200801"/>
                    </a:cubicBezTo>
                    <a:lnTo>
                      <a:pt x="71438" y="125982"/>
                    </a:lnTo>
                    <a:cubicBezTo>
                      <a:pt x="62417" y="130049"/>
                      <a:pt x="55626" y="124658"/>
                      <a:pt x="55626" y="124658"/>
                    </a:cubicBezTo>
                    <a:close/>
                    <a:moveTo>
                      <a:pt x="55150" y="184037"/>
                    </a:moveTo>
                    <a:lnTo>
                      <a:pt x="51940" y="281820"/>
                    </a:lnTo>
                    <a:lnTo>
                      <a:pt x="76400" y="281820"/>
                    </a:lnTo>
                    <a:lnTo>
                      <a:pt x="72323" y="134850"/>
                    </a:lnTo>
                    <a:lnTo>
                      <a:pt x="55150" y="184037"/>
                    </a:lnTo>
                    <a:close/>
                  </a:path>
                </a:pathLst>
              </a:custGeom>
              <a:solidFill>
                <a:srgbClr val="385988">
                  <a:alpha val="100000"/>
                </a:srgbClr>
              </a:solidFill>
            </p:spPr>
          </p:sp>
        </p:grpSp>
        <p:grpSp>
          <p:nvGrpSpPr>
            <p:cNvPr id="11" name="Group 31">
              <a:extLst>
                <a:ext uri="{FF2B5EF4-FFF2-40B4-BE49-F238E27FC236}">
                  <a16:creationId xmlns:a16="http://schemas.microsoft.com/office/drawing/2014/main" id="{0EA5290A-28C4-4EF4-9595-C20A6A334747}"/>
                </a:ext>
              </a:extLst>
            </p:cNvPr>
            <p:cNvGrpSpPr/>
            <p:nvPr/>
          </p:nvGrpSpPr>
          <p:grpSpPr>
            <a:xfrm rot="21600000">
              <a:off x="4508069" y="3624850"/>
              <a:ext cx="1700598" cy="174965"/>
              <a:chOff x="7967557" y="1929704"/>
              <a:chExt cx="1700598" cy="174965"/>
            </a:xfrm>
          </p:grpSpPr>
          <p:sp>
            <p:nvSpPr>
              <p:cNvPr id="13" name="Freeform 30">
                <a:extLst>
                  <a:ext uri="{FF2B5EF4-FFF2-40B4-BE49-F238E27FC236}">
                    <a16:creationId xmlns:a16="http://schemas.microsoft.com/office/drawing/2014/main" id="{B5D9B2F8-5CE9-4E72-B3E9-A5E7F0C83851}"/>
                  </a:ext>
                </a:extLst>
              </p:cNvPr>
              <p:cNvSpPr/>
              <p:nvPr/>
            </p:nvSpPr>
            <p:spPr>
              <a:xfrm>
                <a:off x="7967557" y="1929704"/>
                <a:ext cx="1700598" cy="174965"/>
              </a:xfrm>
              <a:custGeom>
                <a:avLst/>
                <a:gdLst/>
                <a:ahLst/>
                <a:cxnLst/>
                <a:rect l="0" t="0" r="0" b="0"/>
                <a:pathLst>
                  <a:path w="304802" h="48191">
                    <a:moveTo>
                      <a:pt x="304200" y="9348"/>
                    </a:moveTo>
                    <a:cubicBezTo>
                      <a:pt x="302190" y="5852"/>
                      <a:pt x="299942" y="3347"/>
                      <a:pt x="297447" y="1842"/>
                    </a:cubicBezTo>
                    <a:cubicBezTo>
                      <a:pt x="293942" y="-149"/>
                      <a:pt x="290436" y="-530"/>
                      <a:pt x="286941" y="718"/>
                    </a:cubicBezTo>
                    <a:cubicBezTo>
                      <a:pt x="283435" y="1975"/>
                      <a:pt x="280940" y="4357"/>
                      <a:pt x="279435" y="7843"/>
                    </a:cubicBezTo>
                    <a:cubicBezTo>
                      <a:pt x="277425" y="11348"/>
                      <a:pt x="274930" y="14224"/>
                      <a:pt x="271929" y="16472"/>
                    </a:cubicBezTo>
                    <a:cubicBezTo>
                      <a:pt x="268929" y="18720"/>
                      <a:pt x="265424" y="19854"/>
                      <a:pt x="261423" y="19854"/>
                    </a:cubicBezTo>
                    <a:cubicBezTo>
                      <a:pt x="253413" y="19854"/>
                      <a:pt x="247660" y="15853"/>
                      <a:pt x="244164" y="7843"/>
                    </a:cubicBezTo>
                    <a:cubicBezTo>
                      <a:pt x="241659" y="2852"/>
                      <a:pt x="237411" y="337"/>
                      <a:pt x="231410" y="337"/>
                    </a:cubicBezTo>
                    <a:lnTo>
                      <a:pt x="229172" y="337"/>
                    </a:lnTo>
                    <a:cubicBezTo>
                      <a:pt x="224666" y="337"/>
                      <a:pt x="220408" y="2842"/>
                      <a:pt x="216418" y="7843"/>
                    </a:cubicBezTo>
                    <a:cubicBezTo>
                      <a:pt x="212912" y="15853"/>
                      <a:pt x="207150" y="19854"/>
                      <a:pt x="199158" y="19854"/>
                    </a:cubicBezTo>
                    <a:cubicBezTo>
                      <a:pt x="195653" y="19854"/>
                      <a:pt x="192272" y="18730"/>
                      <a:pt x="189024" y="16472"/>
                    </a:cubicBezTo>
                    <a:cubicBezTo>
                      <a:pt x="185766" y="14224"/>
                      <a:pt x="183642" y="11348"/>
                      <a:pt x="182642" y="7843"/>
                    </a:cubicBezTo>
                    <a:cubicBezTo>
                      <a:pt x="179137" y="2852"/>
                      <a:pt x="174631" y="337"/>
                      <a:pt x="169135" y="337"/>
                    </a:cubicBezTo>
                    <a:lnTo>
                      <a:pt x="167640" y="337"/>
                    </a:lnTo>
                    <a:cubicBezTo>
                      <a:pt x="161639" y="337"/>
                      <a:pt x="157382" y="2842"/>
                      <a:pt x="154886" y="7843"/>
                    </a:cubicBezTo>
                    <a:cubicBezTo>
                      <a:pt x="151381" y="15853"/>
                      <a:pt x="145628" y="19854"/>
                      <a:pt x="137627" y="19854"/>
                    </a:cubicBezTo>
                    <a:cubicBezTo>
                      <a:pt x="134503" y="19854"/>
                      <a:pt x="131978" y="19158"/>
                      <a:pt x="129769" y="18101"/>
                    </a:cubicBezTo>
                    <a:cubicBezTo>
                      <a:pt x="129264" y="17815"/>
                      <a:pt x="128749" y="17539"/>
                      <a:pt x="128254" y="17196"/>
                    </a:cubicBezTo>
                    <a:cubicBezTo>
                      <a:pt x="124997" y="14948"/>
                      <a:pt x="122873" y="12072"/>
                      <a:pt x="121872" y="8567"/>
                    </a:cubicBezTo>
                    <a:cubicBezTo>
                      <a:pt x="118367" y="3575"/>
                      <a:pt x="113862" y="1061"/>
                      <a:pt x="108366" y="1061"/>
                    </a:cubicBezTo>
                    <a:lnTo>
                      <a:pt x="106871" y="1061"/>
                    </a:lnTo>
                    <a:cubicBezTo>
                      <a:pt x="100870" y="1061"/>
                      <a:pt x="96612" y="3566"/>
                      <a:pt x="94117" y="8567"/>
                    </a:cubicBezTo>
                    <a:cubicBezTo>
                      <a:pt x="90611" y="16577"/>
                      <a:pt x="84858" y="20578"/>
                      <a:pt x="76857" y="20578"/>
                    </a:cubicBezTo>
                    <a:cubicBezTo>
                      <a:pt x="72885" y="20578"/>
                      <a:pt x="69675" y="19711"/>
                      <a:pt x="67180" y="17987"/>
                    </a:cubicBezTo>
                    <a:cubicBezTo>
                      <a:pt x="67170" y="17977"/>
                      <a:pt x="67161" y="17977"/>
                      <a:pt x="67151" y="17968"/>
                    </a:cubicBezTo>
                    <a:cubicBezTo>
                      <a:pt x="66961" y="17844"/>
                      <a:pt x="66818" y="17692"/>
                      <a:pt x="66646" y="17558"/>
                    </a:cubicBezTo>
                    <a:cubicBezTo>
                      <a:pt x="65913" y="17015"/>
                      <a:pt x="65246" y="16415"/>
                      <a:pt x="64608" y="15806"/>
                    </a:cubicBezTo>
                    <a:cubicBezTo>
                      <a:pt x="62779" y="13958"/>
                      <a:pt x="61484" y="11815"/>
                      <a:pt x="60779" y="9338"/>
                    </a:cubicBezTo>
                    <a:cubicBezTo>
                      <a:pt x="57274" y="4347"/>
                      <a:pt x="52769" y="1832"/>
                      <a:pt x="47273" y="1832"/>
                    </a:cubicBezTo>
                    <a:lnTo>
                      <a:pt x="45768" y="1832"/>
                    </a:lnTo>
                    <a:cubicBezTo>
                      <a:pt x="39767" y="1832"/>
                      <a:pt x="35509" y="4337"/>
                      <a:pt x="33014" y="9338"/>
                    </a:cubicBezTo>
                    <a:cubicBezTo>
                      <a:pt x="29508" y="17339"/>
                      <a:pt x="23755" y="21340"/>
                      <a:pt x="15754" y="21340"/>
                    </a:cubicBezTo>
                    <a:cubicBezTo>
                      <a:pt x="11744" y="21340"/>
                      <a:pt x="8496" y="20473"/>
                      <a:pt x="6001" y="18711"/>
                    </a:cubicBezTo>
                    <a:cubicBezTo>
                      <a:pt x="3496" y="16958"/>
                      <a:pt x="1495" y="14844"/>
                      <a:pt x="0" y="12329"/>
                    </a:cubicBezTo>
                    <a:lnTo>
                      <a:pt x="0" y="45343"/>
                    </a:lnTo>
                    <a:cubicBezTo>
                      <a:pt x="7991" y="48343"/>
                      <a:pt x="16135" y="48981"/>
                      <a:pt x="24384" y="47219"/>
                    </a:cubicBezTo>
                    <a:cubicBezTo>
                      <a:pt x="32633" y="45466"/>
                      <a:pt x="40015" y="41847"/>
                      <a:pt x="46520" y="36341"/>
                    </a:cubicBezTo>
                    <a:cubicBezTo>
                      <a:pt x="53302" y="41990"/>
                      <a:pt x="60789" y="45505"/>
                      <a:pt x="68990" y="46905"/>
                    </a:cubicBezTo>
                    <a:lnTo>
                      <a:pt x="68990" y="46667"/>
                    </a:lnTo>
                    <a:cubicBezTo>
                      <a:pt x="74428" y="47638"/>
                      <a:pt x="79924" y="47638"/>
                      <a:pt x="85487" y="46457"/>
                    </a:cubicBezTo>
                    <a:cubicBezTo>
                      <a:pt x="93736" y="44704"/>
                      <a:pt x="101117" y="41085"/>
                      <a:pt x="107623" y="35579"/>
                    </a:cubicBezTo>
                    <a:cubicBezTo>
                      <a:pt x="112062" y="39275"/>
                      <a:pt x="116824" y="41961"/>
                      <a:pt x="121872" y="43838"/>
                    </a:cubicBezTo>
                    <a:lnTo>
                      <a:pt x="121872" y="43876"/>
                    </a:lnTo>
                    <a:cubicBezTo>
                      <a:pt x="122006" y="43923"/>
                      <a:pt x="122149" y="43952"/>
                      <a:pt x="122282" y="44000"/>
                    </a:cubicBezTo>
                    <a:cubicBezTo>
                      <a:pt x="123749" y="44533"/>
                      <a:pt x="125244" y="44971"/>
                      <a:pt x="126768" y="45343"/>
                    </a:cubicBezTo>
                    <a:cubicBezTo>
                      <a:pt x="127397" y="45505"/>
                      <a:pt x="128035" y="45666"/>
                      <a:pt x="128664" y="45800"/>
                    </a:cubicBezTo>
                    <a:cubicBezTo>
                      <a:pt x="129149" y="45895"/>
                      <a:pt x="129616" y="46067"/>
                      <a:pt x="130102" y="46143"/>
                    </a:cubicBezTo>
                    <a:lnTo>
                      <a:pt x="130102" y="46009"/>
                    </a:lnTo>
                    <a:cubicBezTo>
                      <a:pt x="135436" y="46924"/>
                      <a:pt x="140818" y="46905"/>
                      <a:pt x="146266" y="45743"/>
                    </a:cubicBezTo>
                    <a:cubicBezTo>
                      <a:pt x="154515" y="43990"/>
                      <a:pt x="161896" y="40371"/>
                      <a:pt x="168402" y="34865"/>
                    </a:cubicBezTo>
                    <a:cubicBezTo>
                      <a:pt x="177403" y="42371"/>
                      <a:pt x="187652" y="46124"/>
                      <a:pt x="199168" y="46124"/>
                    </a:cubicBezTo>
                    <a:cubicBezTo>
                      <a:pt x="211665" y="46124"/>
                      <a:pt x="222171" y="42371"/>
                      <a:pt x="230686" y="34865"/>
                    </a:cubicBezTo>
                    <a:cubicBezTo>
                      <a:pt x="238677" y="42371"/>
                      <a:pt x="248936" y="46124"/>
                      <a:pt x="261452" y="46124"/>
                    </a:cubicBezTo>
                    <a:cubicBezTo>
                      <a:pt x="281454" y="46124"/>
                      <a:pt x="295466" y="37380"/>
                      <a:pt x="303476" y="19863"/>
                    </a:cubicBezTo>
                    <a:cubicBezTo>
                      <a:pt x="304952" y="15853"/>
                      <a:pt x="305200" y="12358"/>
                      <a:pt x="304200" y="9348"/>
                    </a:cubicBezTo>
                    <a:close/>
                  </a:path>
                </a:pathLst>
              </a:custGeom>
              <a:solidFill>
                <a:srgbClr val="385988">
                  <a:alpha val="100000"/>
                </a:srgbClr>
              </a:solidFill>
            </p:spPr>
          </p:sp>
        </p:grpSp>
      </p:grpSp>
      <p:pic>
        <p:nvPicPr>
          <p:cNvPr id="4" name="Bildobjekt 3">
            <a:extLst>
              <a:ext uri="{FF2B5EF4-FFF2-40B4-BE49-F238E27FC236}">
                <a16:creationId xmlns:a16="http://schemas.microsoft.com/office/drawing/2014/main" id="{18D00780-E335-4D7E-BF5F-8C2F148B5A2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860816" y="1975866"/>
            <a:ext cx="7632684" cy="3974084"/>
          </a:xfrm>
          <a:prstGeom prst="rect">
            <a:avLst/>
          </a:prstGeom>
        </p:spPr>
      </p:pic>
    </p:spTree>
    <p:extLst>
      <p:ext uri="{BB962C8B-B14F-4D97-AF65-F5344CB8AC3E}">
        <p14:creationId xmlns:p14="http://schemas.microsoft.com/office/powerpoint/2010/main" val="8817935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par>
                                <p:cTn id="8" presetID="10" presetClass="entr" presetSubtype="0"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
            <a:extLst>
              <a:ext uri="{FF2B5EF4-FFF2-40B4-BE49-F238E27FC236}">
                <a16:creationId xmlns:a16="http://schemas.microsoft.com/office/drawing/2014/main" id="{7AE7BEE8-DA20-439C-86C6-3A31F91683DB}"/>
              </a:ext>
            </a:extLst>
          </p:cNvPr>
          <p:cNvSpPr>
            <a:spLocks noGrp="1"/>
          </p:cNvSpPr>
          <p:nvPr/>
        </p:nvSpPr>
        <p:spPr>
          <a:xfrm>
            <a:off x="708025" y="411163"/>
            <a:ext cx="10785475" cy="2749025"/>
          </a:xfrm>
          <a:prstGeom prst="rect">
            <a:avLst/>
          </a:prstGeom>
        </p:spPr>
        <p:txBody>
          <a:bodyPr vert="horz" lIns="0" tIns="0" rIns="0" bIns="0" rtlCol="0" anchor="t" anchorCtr="0">
            <a:noAutofit/>
          </a:bodyPr>
          <a:lstStyle>
            <a:lvl1pPr algn="l" defTabSz="914400" rtl="0" eaLnBrk="1" latinLnBrk="0" hangingPunct="1">
              <a:lnSpc>
                <a:spcPct val="83000"/>
              </a:lnSpc>
              <a:spcBef>
                <a:spcPct val="0"/>
              </a:spcBef>
              <a:buNone/>
              <a:defRPr sz="7800" b="1" kern="1200">
                <a:solidFill>
                  <a:srgbClr val="006EB6"/>
                </a:solidFill>
                <a:latin typeface="+mj-lt"/>
                <a:ea typeface="+mj-ea"/>
                <a:cs typeface="+mj-cs"/>
              </a:defRPr>
            </a:lvl1pPr>
          </a:lstStyle>
          <a:p>
            <a:r>
              <a:rPr lang="en-US" sz="4800" b="0" dirty="0">
                <a:solidFill>
                  <a:srgbClr val="385988"/>
                </a:solidFill>
                <a:latin typeface="Mark Pro Medium" panose="020B0604020201010104" pitchFamily="34" charset="0"/>
              </a:rPr>
              <a:t>Common Nordic power infrastructure planning</a:t>
            </a:r>
          </a:p>
          <a:p>
            <a:endParaRPr lang="en-US" sz="4800" b="0" dirty="0">
              <a:solidFill>
                <a:srgbClr val="385988"/>
              </a:solidFill>
              <a:latin typeface="Mark Pro Medium" panose="020B0604020201010104" pitchFamily="34" charset="0"/>
            </a:endParaRPr>
          </a:p>
        </p:txBody>
      </p:sp>
      <p:grpSp>
        <p:nvGrpSpPr>
          <p:cNvPr id="39" name="Gruppe 46">
            <a:extLst>
              <a:ext uri="{FF2B5EF4-FFF2-40B4-BE49-F238E27FC236}">
                <a16:creationId xmlns:a16="http://schemas.microsoft.com/office/drawing/2014/main" id="{C66B0255-4B25-42D0-9F2C-B05008A41E3D}"/>
              </a:ext>
            </a:extLst>
          </p:cNvPr>
          <p:cNvGrpSpPr/>
          <p:nvPr/>
        </p:nvGrpSpPr>
        <p:grpSpPr>
          <a:xfrm>
            <a:off x="691381" y="4403688"/>
            <a:ext cx="2632676" cy="1041743"/>
            <a:chOff x="-109114" y="3826137"/>
            <a:chExt cx="3586258" cy="1041743"/>
          </a:xfrm>
        </p:grpSpPr>
        <p:grpSp>
          <p:nvGrpSpPr>
            <p:cNvPr id="40" name="Group 15">
              <a:extLst>
                <a:ext uri="{FF2B5EF4-FFF2-40B4-BE49-F238E27FC236}">
                  <a16:creationId xmlns:a16="http://schemas.microsoft.com/office/drawing/2014/main" id="{39530F01-7DF1-49F7-901D-6970B14F71B2}"/>
                </a:ext>
              </a:extLst>
            </p:cNvPr>
            <p:cNvGrpSpPr/>
            <p:nvPr/>
          </p:nvGrpSpPr>
          <p:grpSpPr>
            <a:xfrm rot="21600000">
              <a:off x="-109114" y="3826137"/>
              <a:ext cx="1856527" cy="910954"/>
              <a:chOff x="2359242" y="1338531"/>
              <a:chExt cx="1856527" cy="910954"/>
            </a:xfrm>
          </p:grpSpPr>
          <p:sp>
            <p:nvSpPr>
              <p:cNvPr id="43" name="Freeform 14">
                <a:extLst>
                  <a:ext uri="{FF2B5EF4-FFF2-40B4-BE49-F238E27FC236}">
                    <a16:creationId xmlns:a16="http://schemas.microsoft.com/office/drawing/2014/main" id="{D7AC4278-6055-40CF-996F-6142088FD520}"/>
                  </a:ext>
                </a:extLst>
              </p:cNvPr>
              <p:cNvSpPr/>
              <p:nvPr/>
            </p:nvSpPr>
            <p:spPr>
              <a:xfrm>
                <a:off x="2359242" y="1338531"/>
                <a:ext cx="1856527" cy="910954"/>
              </a:xfrm>
              <a:custGeom>
                <a:avLst/>
                <a:gdLst/>
                <a:ahLst/>
                <a:cxnLst/>
                <a:rect l="0" t="0" r="0" b="0"/>
                <a:pathLst>
                  <a:path w="304800" h="133836">
                    <a:moveTo>
                      <a:pt x="66475" y="28394"/>
                    </a:moveTo>
                    <a:cubicBezTo>
                      <a:pt x="68123" y="29299"/>
                      <a:pt x="70399" y="30499"/>
                      <a:pt x="73314" y="31861"/>
                    </a:cubicBezTo>
                    <a:cubicBezTo>
                      <a:pt x="71028" y="30747"/>
                      <a:pt x="68751" y="29489"/>
                      <a:pt x="66475" y="28232"/>
                    </a:cubicBezTo>
                    <a:lnTo>
                      <a:pt x="66475" y="27022"/>
                    </a:lnTo>
                    <a:lnTo>
                      <a:pt x="64418" y="27022"/>
                    </a:lnTo>
                    <a:cubicBezTo>
                      <a:pt x="64332" y="26594"/>
                      <a:pt x="64113" y="26289"/>
                      <a:pt x="63798" y="26146"/>
                    </a:cubicBezTo>
                    <a:cubicBezTo>
                      <a:pt x="63894" y="25994"/>
                      <a:pt x="63970" y="25832"/>
                      <a:pt x="63970" y="25613"/>
                    </a:cubicBezTo>
                    <a:cubicBezTo>
                      <a:pt x="63970" y="25136"/>
                      <a:pt x="63675" y="24755"/>
                      <a:pt x="63313" y="24755"/>
                    </a:cubicBezTo>
                    <a:lnTo>
                      <a:pt x="62446" y="24755"/>
                    </a:lnTo>
                    <a:cubicBezTo>
                      <a:pt x="62074" y="24755"/>
                      <a:pt x="61789" y="25146"/>
                      <a:pt x="61789" y="25613"/>
                    </a:cubicBezTo>
                    <a:cubicBezTo>
                      <a:pt x="61789" y="25822"/>
                      <a:pt x="61865" y="25994"/>
                      <a:pt x="61960" y="26146"/>
                    </a:cubicBezTo>
                    <a:cubicBezTo>
                      <a:pt x="61636" y="26289"/>
                      <a:pt x="61398" y="26584"/>
                      <a:pt x="61331" y="27022"/>
                    </a:cubicBezTo>
                    <a:lnTo>
                      <a:pt x="39529" y="27022"/>
                    </a:lnTo>
                    <a:lnTo>
                      <a:pt x="39529" y="0"/>
                    </a:lnTo>
                    <a:lnTo>
                      <a:pt x="26927" y="0"/>
                    </a:lnTo>
                    <a:lnTo>
                      <a:pt x="26927" y="27032"/>
                    </a:lnTo>
                    <a:lnTo>
                      <a:pt x="5591" y="27032"/>
                    </a:lnTo>
                    <a:cubicBezTo>
                      <a:pt x="5505" y="26603"/>
                      <a:pt x="5277" y="26299"/>
                      <a:pt x="4963" y="26156"/>
                    </a:cubicBezTo>
                    <a:cubicBezTo>
                      <a:pt x="5058" y="26003"/>
                      <a:pt x="5134" y="25841"/>
                      <a:pt x="5134" y="25622"/>
                    </a:cubicBezTo>
                    <a:cubicBezTo>
                      <a:pt x="5134" y="25146"/>
                      <a:pt x="4839" y="24765"/>
                      <a:pt x="4477" y="24765"/>
                    </a:cubicBezTo>
                    <a:lnTo>
                      <a:pt x="3619" y="24765"/>
                    </a:lnTo>
                    <a:cubicBezTo>
                      <a:pt x="3258" y="24765"/>
                      <a:pt x="2972" y="25156"/>
                      <a:pt x="2972" y="25622"/>
                    </a:cubicBezTo>
                    <a:cubicBezTo>
                      <a:pt x="2972" y="25832"/>
                      <a:pt x="3048" y="26003"/>
                      <a:pt x="3143" y="26156"/>
                    </a:cubicBezTo>
                    <a:cubicBezTo>
                      <a:pt x="2819" y="26299"/>
                      <a:pt x="2591" y="26594"/>
                      <a:pt x="2515" y="27032"/>
                    </a:cubicBezTo>
                    <a:lnTo>
                      <a:pt x="38" y="27032"/>
                    </a:lnTo>
                    <a:lnTo>
                      <a:pt x="38" y="37462"/>
                    </a:lnTo>
                    <a:lnTo>
                      <a:pt x="26965" y="37462"/>
                    </a:lnTo>
                    <a:lnTo>
                      <a:pt x="26965" y="41815"/>
                    </a:lnTo>
                    <a:lnTo>
                      <a:pt x="0" y="41815"/>
                    </a:lnTo>
                    <a:lnTo>
                      <a:pt x="0" y="52235"/>
                    </a:lnTo>
                    <a:lnTo>
                      <a:pt x="26927" y="52235"/>
                    </a:lnTo>
                    <a:lnTo>
                      <a:pt x="26927" y="133836"/>
                    </a:lnTo>
                    <a:lnTo>
                      <a:pt x="39529" y="133836"/>
                    </a:lnTo>
                    <a:lnTo>
                      <a:pt x="39529" y="52235"/>
                    </a:lnTo>
                    <a:lnTo>
                      <a:pt x="66475" y="52235"/>
                    </a:lnTo>
                    <a:lnTo>
                      <a:pt x="66475" y="41815"/>
                    </a:lnTo>
                    <a:lnTo>
                      <a:pt x="39529" y="41815"/>
                    </a:lnTo>
                    <a:lnTo>
                      <a:pt x="39529" y="37462"/>
                    </a:lnTo>
                    <a:lnTo>
                      <a:pt x="66475" y="37462"/>
                    </a:lnTo>
                    <a:lnTo>
                      <a:pt x="66475" y="30223"/>
                    </a:lnTo>
                    <a:cubicBezTo>
                      <a:pt x="68123" y="31147"/>
                      <a:pt x="70409" y="32328"/>
                      <a:pt x="73323" y="33699"/>
                    </a:cubicBezTo>
                    <a:cubicBezTo>
                      <a:pt x="71037" y="32576"/>
                      <a:pt x="68761" y="31318"/>
                      <a:pt x="66475" y="30061"/>
                    </a:cubicBezTo>
                    <a:lnTo>
                      <a:pt x="66475" y="28394"/>
                    </a:lnTo>
                    <a:close/>
                    <a:moveTo>
                      <a:pt x="304800" y="37452"/>
                    </a:moveTo>
                    <a:lnTo>
                      <a:pt x="304800" y="27022"/>
                    </a:lnTo>
                    <a:lnTo>
                      <a:pt x="302228" y="27022"/>
                    </a:lnTo>
                    <a:cubicBezTo>
                      <a:pt x="302143" y="26594"/>
                      <a:pt x="301923" y="26289"/>
                      <a:pt x="301609" y="26146"/>
                    </a:cubicBezTo>
                    <a:cubicBezTo>
                      <a:pt x="301714" y="25994"/>
                      <a:pt x="301790" y="25832"/>
                      <a:pt x="301790" y="25613"/>
                    </a:cubicBezTo>
                    <a:cubicBezTo>
                      <a:pt x="301790" y="25136"/>
                      <a:pt x="301485" y="24755"/>
                      <a:pt x="301123" y="24755"/>
                    </a:cubicBezTo>
                    <a:lnTo>
                      <a:pt x="300247" y="24755"/>
                    </a:lnTo>
                    <a:cubicBezTo>
                      <a:pt x="299895" y="24755"/>
                      <a:pt x="299637" y="25146"/>
                      <a:pt x="299637" y="25613"/>
                    </a:cubicBezTo>
                    <a:cubicBezTo>
                      <a:pt x="299637" y="25813"/>
                      <a:pt x="299704" y="25994"/>
                      <a:pt x="299799" y="26137"/>
                    </a:cubicBezTo>
                    <a:cubicBezTo>
                      <a:pt x="299476" y="26279"/>
                      <a:pt x="299228" y="26584"/>
                      <a:pt x="299161" y="27022"/>
                    </a:cubicBezTo>
                    <a:lnTo>
                      <a:pt x="277911" y="27022"/>
                    </a:lnTo>
                    <a:lnTo>
                      <a:pt x="277911" y="0"/>
                    </a:lnTo>
                    <a:lnTo>
                      <a:pt x="265300" y="0"/>
                    </a:lnTo>
                    <a:lnTo>
                      <a:pt x="265300" y="27032"/>
                    </a:lnTo>
                    <a:lnTo>
                      <a:pt x="243364" y="27032"/>
                    </a:lnTo>
                    <a:cubicBezTo>
                      <a:pt x="243268" y="26594"/>
                      <a:pt x="243049" y="26299"/>
                      <a:pt x="242726" y="26156"/>
                    </a:cubicBezTo>
                    <a:cubicBezTo>
                      <a:pt x="242821" y="26003"/>
                      <a:pt x="242897" y="25841"/>
                      <a:pt x="242897" y="25622"/>
                    </a:cubicBezTo>
                    <a:cubicBezTo>
                      <a:pt x="242897" y="25146"/>
                      <a:pt x="242611" y="24765"/>
                      <a:pt x="242240" y="24765"/>
                    </a:cubicBezTo>
                    <a:lnTo>
                      <a:pt x="241402" y="24765"/>
                    </a:lnTo>
                    <a:cubicBezTo>
                      <a:pt x="241002" y="24765"/>
                      <a:pt x="240725" y="25156"/>
                      <a:pt x="240725" y="25622"/>
                    </a:cubicBezTo>
                    <a:cubicBezTo>
                      <a:pt x="240725" y="25832"/>
                      <a:pt x="240811" y="26013"/>
                      <a:pt x="240906" y="26156"/>
                    </a:cubicBezTo>
                    <a:cubicBezTo>
                      <a:pt x="240582" y="26299"/>
                      <a:pt x="240363" y="26594"/>
                      <a:pt x="240287" y="27032"/>
                    </a:cubicBezTo>
                    <a:lnTo>
                      <a:pt x="238363" y="27032"/>
                    </a:lnTo>
                    <a:lnTo>
                      <a:pt x="238363" y="28070"/>
                    </a:lnTo>
                    <a:cubicBezTo>
                      <a:pt x="205121" y="42634"/>
                      <a:pt x="174860" y="48282"/>
                      <a:pt x="149228" y="48225"/>
                    </a:cubicBezTo>
                    <a:cubicBezTo>
                      <a:pt x="113576" y="48139"/>
                      <a:pt x="86878" y="38233"/>
                      <a:pt x="73362" y="31861"/>
                    </a:cubicBezTo>
                    <a:cubicBezTo>
                      <a:pt x="99422" y="44701"/>
                      <a:pt x="125673" y="48863"/>
                      <a:pt x="149276" y="48778"/>
                    </a:cubicBezTo>
                    <a:cubicBezTo>
                      <a:pt x="192843" y="48597"/>
                      <a:pt x="227724" y="33499"/>
                      <a:pt x="238373" y="28337"/>
                    </a:cubicBezTo>
                    <a:lnTo>
                      <a:pt x="238373" y="29889"/>
                    </a:lnTo>
                    <a:cubicBezTo>
                      <a:pt x="205130" y="44463"/>
                      <a:pt x="174869" y="50121"/>
                      <a:pt x="149238" y="50044"/>
                    </a:cubicBezTo>
                    <a:cubicBezTo>
                      <a:pt x="113595" y="49959"/>
                      <a:pt x="86906" y="40053"/>
                      <a:pt x="73371" y="33690"/>
                    </a:cubicBezTo>
                    <a:cubicBezTo>
                      <a:pt x="99431" y="46520"/>
                      <a:pt x="125682" y="50683"/>
                      <a:pt x="149276" y="50597"/>
                    </a:cubicBezTo>
                    <a:cubicBezTo>
                      <a:pt x="192834" y="50416"/>
                      <a:pt x="227724" y="35319"/>
                      <a:pt x="238363" y="30156"/>
                    </a:cubicBezTo>
                    <a:lnTo>
                      <a:pt x="238363" y="37452"/>
                    </a:lnTo>
                    <a:lnTo>
                      <a:pt x="265300" y="37452"/>
                    </a:lnTo>
                    <a:lnTo>
                      <a:pt x="265300" y="41805"/>
                    </a:lnTo>
                    <a:lnTo>
                      <a:pt x="238382" y="41805"/>
                    </a:lnTo>
                    <a:lnTo>
                      <a:pt x="238382" y="52226"/>
                    </a:lnTo>
                    <a:lnTo>
                      <a:pt x="265319" y="52226"/>
                    </a:lnTo>
                    <a:lnTo>
                      <a:pt x="265319" y="133826"/>
                    </a:lnTo>
                    <a:lnTo>
                      <a:pt x="277930" y="133826"/>
                    </a:lnTo>
                    <a:lnTo>
                      <a:pt x="277930" y="52226"/>
                    </a:lnTo>
                    <a:lnTo>
                      <a:pt x="304800" y="52226"/>
                    </a:lnTo>
                    <a:lnTo>
                      <a:pt x="304800" y="41805"/>
                    </a:lnTo>
                    <a:lnTo>
                      <a:pt x="277873" y="41805"/>
                    </a:lnTo>
                    <a:lnTo>
                      <a:pt x="277873" y="37452"/>
                    </a:lnTo>
                    <a:lnTo>
                      <a:pt x="304800" y="37452"/>
                    </a:lnTo>
                    <a:lnTo>
                      <a:pt x="304800" y="37452"/>
                    </a:lnTo>
                    <a:close/>
                  </a:path>
                </a:pathLst>
              </a:custGeom>
              <a:solidFill>
                <a:srgbClr val="385988">
                  <a:alpha val="100000"/>
                </a:srgbClr>
              </a:solidFill>
            </p:spPr>
          </p:sp>
        </p:grpSp>
        <p:grpSp>
          <p:nvGrpSpPr>
            <p:cNvPr id="41" name="Group 37">
              <a:extLst>
                <a:ext uri="{FF2B5EF4-FFF2-40B4-BE49-F238E27FC236}">
                  <a16:creationId xmlns:a16="http://schemas.microsoft.com/office/drawing/2014/main" id="{2EA2D263-7469-48E3-AA18-163DAA046C4E}"/>
                </a:ext>
              </a:extLst>
            </p:cNvPr>
            <p:cNvGrpSpPr/>
            <p:nvPr/>
          </p:nvGrpSpPr>
          <p:grpSpPr>
            <a:xfrm rot="21600000">
              <a:off x="42236" y="4231172"/>
              <a:ext cx="3434908" cy="636708"/>
              <a:chOff x="3953154" y="3202384"/>
              <a:chExt cx="6827361" cy="636708"/>
            </a:xfrm>
          </p:grpSpPr>
          <p:sp>
            <p:nvSpPr>
              <p:cNvPr id="42" name="Freeform 36">
                <a:extLst>
                  <a:ext uri="{FF2B5EF4-FFF2-40B4-BE49-F238E27FC236}">
                    <a16:creationId xmlns:a16="http://schemas.microsoft.com/office/drawing/2014/main" id="{04E40254-CB99-4B0F-9784-7FCDE0F15074}"/>
                  </a:ext>
                </a:extLst>
              </p:cNvPr>
              <p:cNvSpPr/>
              <p:nvPr/>
            </p:nvSpPr>
            <p:spPr>
              <a:xfrm>
                <a:off x="3953154" y="3202384"/>
                <a:ext cx="6827361" cy="636708"/>
              </a:xfrm>
              <a:custGeom>
                <a:avLst/>
                <a:gdLst/>
                <a:ahLst/>
                <a:cxnLst/>
                <a:rect l="0" t="0" r="0" b="0"/>
                <a:pathLst>
                  <a:path w="302895" h="46059">
                    <a:moveTo>
                      <a:pt x="38" y="46059"/>
                    </a:moveTo>
                    <a:lnTo>
                      <a:pt x="38" y="30990"/>
                    </a:lnTo>
                    <a:lnTo>
                      <a:pt x="6115" y="28237"/>
                    </a:lnTo>
                    <a:lnTo>
                      <a:pt x="11030" y="23046"/>
                    </a:lnTo>
                    <a:lnTo>
                      <a:pt x="18983" y="18217"/>
                    </a:lnTo>
                    <a:cubicBezTo>
                      <a:pt x="18983" y="18217"/>
                      <a:pt x="22774" y="15121"/>
                      <a:pt x="23908" y="15626"/>
                    </a:cubicBezTo>
                    <a:cubicBezTo>
                      <a:pt x="25041" y="16131"/>
                      <a:pt x="29966" y="18017"/>
                      <a:pt x="29966" y="18017"/>
                    </a:cubicBezTo>
                    <a:cubicBezTo>
                      <a:pt x="29966" y="18017"/>
                      <a:pt x="37538" y="20294"/>
                      <a:pt x="40186" y="19636"/>
                    </a:cubicBezTo>
                    <a:cubicBezTo>
                      <a:pt x="42834" y="18979"/>
                      <a:pt x="50521" y="14969"/>
                      <a:pt x="50521" y="14969"/>
                    </a:cubicBezTo>
                    <a:lnTo>
                      <a:pt x="56817" y="14293"/>
                    </a:lnTo>
                    <a:cubicBezTo>
                      <a:pt x="56817" y="14293"/>
                      <a:pt x="62112" y="14845"/>
                      <a:pt x="64389" y="18693"/>
                    </a:cubicBezTo>
                    <a:cubicBezTo>
                      <a:pt x="66665" y="22541"/>
                      <a:pt x="78772" y="24837"/>
                      <a:pt x="80286" y="27904"/>
                    </a:cubicBezTo>
                    <a:cubicBezTo>
                      <a:pt x="81801" y="30971"/>
                      <a:pt x="84068" y="22532"/>
                      <a:pt x="86725" y="22532"/>
                    </a:cubicBezTo>
                    <a:cubicBezTo>
                      <a:pt x="89373" y="22532"/>
                      <a:pt x="90135" y="17931"/>
                      <a:pt x="90506" y="14969"/>
                    </a:cubicBezTo>
                    <a:cubicBezTo>
                      <a:pt x="90887" y="12007"/>
                      <a:pt x="95860" y="13959"/>
                      <a:pt x="95860" y="13959"/>
                    </a:cubicBezTo>
                    <a:cubicBezTo>
                      <a:pt x="95860" y="13959"/>
                      <a:pt x="99974" y="16388"/>
                      <a:pt x="102575" y="18693"/>
                    </a:cubicBezTo>
                    <a:cubicBezTo>
                      <a:pt x="105175" y="20998"/>
                      <a:pt x="105651" y="18693"/>
                      <a:pt x="106785" y="18693"/>
                    </a:cubicBezTo>
                    <a:cubicBezTo>
                      <a:pt x="107918" y="18693"/>
                      <a:pt x="108299" y="16388"/>
                      <a:pt x="109433" y="14969"/>
                    </a:cubicBezTo>
                    <a:cubicBezTo>
                      <a:pt x="110566" y="13550"/>
                      <a:pt x="115872" y="6406"/>
                      <a:pt x="118520" y="7178"/>
                    </a:cubicBezTo>
                    <a:cubicBezTo>
                      <a:pt x="119701" y="7521"/>
                      <a:pt x="123444" y="10245"/>
                      <a:pt x="125416" y="13959"/>
                    </a:cubicBezTo>
                    <a:cubicBezTo>
                      <a:pt x="127387" y="17674"/>
                      <a:pt x="132531" y="17931"/>
                      <a:pt x="133379" y="20236"/>
                    </a:cubicBezTo>
                    <a:cubicBezTo>
                      <a:pt x="134226" y="22541"/>
                      <a:pt x="138208" y="22541"/>
                      <a:pt x="140094" y="24837"/>
                    </a:cubicBezTo>
                    <a:cubicBezTo>
                      <a:pt x="141980" y="27142"/>
                      <a:pt x="146637" y="27904"/>
                      <a:pt x="146637" y="27904"/>
                    </a:cubicBezTo>
                    <a:cubicBezTo>
                      <a:pt x="146637" y="27904"/>
                      <a:pt x="149942" y="24837"/>
                      <a:pt x="152028" y="23284"/>
                    </a:cubicBezTo>
                    <a:cubicBezTo>
                      <a:pt x="154124" y="21732"/>
                      <a:pt x="159029" y="20236"/>
                      <a:pt x="160153" y="19465"/>
                    </a:cubicBezTo>
                    <a:cubicBezTo>
                      <a:pt x="161277" y="18693"/>
                      <a:pt x="162868" y="14969"/>
                      <a:pt x="162868" y="14969"/>
                    </a:cubicBezTo>
                    <a:cubicBezTo>
                      <a:pt x="162868" y="14969"/>
                      <a:pt x="167354" y="19465"/>
                      <a:pt x="168297" y="20227"/>
                    </a:cubicBezTo>
                    <a:cubicBezTo>
                      <a:pt x="169250" y="20989"/>
                      <a:pt x="172650" y="21760"/>
                      <a:pt x="173745" y="22951"/>
                    </a:cubicBezTo>
                    <a:cubicBezTo>
                      <a:pt x="174850" y="24142"/>
                      <a:pt x="176260" y="25599"/>
                      <a:pt x="178908" y="24056"/>
                    </a:cubicBezTo>
                    <a:cubicBezTo>
                      <a:pt x="181556" y="22522"/>
                      <a:pt x="181556" y="24523"/>
                      <a:pt x="183280" y="23503"/>
                    </a:cubicBezTo>
                    <a:cubicBezTo>
                      <a:pt x="184709" y="22656"/>
                      <a:pt x="185147" y="17150"/>
                      <a:pt x="186661" y="14960"/>
                    </a:cubicBezTo>
                    <a:cubicBezTo>
                      <a:pt x="188176" y="12769"/>
                      <a:pt x="192719" y="11778"/>
                      <a:pt x="193805" y="11264"/>
                    </a:cubicBezTo>
                    <a:cubicBezTo>
                      <a:pt x="194900" y="10759"/>
                      <a:pt x="197634" y="3330"/>
                      <a:pt x="200282" y="1024"/>
                    </a:cubicBezTo>
                    <a:cubicBezTo>
                      <a:pt x="202930" y="-1281"/>
                      <a:pt x="206340" y="1024"/>
                      <a:pt x="206340" y="1024"/>
                    </a:cubicBezTo>
                    <a:lnTo>
                      <a:pt x="213912" y="7168"/>
                    </a:lnTo>
                    <a:cubicBezTo>
                      <a:pt x="213912" y="7168"/>
                      <a:pt x="215808" y="6397"/>
                      <a:pt x="218075" y="7168"/>
                    </a:cubicBezTo>
                    <a:cubicBezTo>
                      <a:pt x="220351" y="7940"/>
                      <a:pt x="225266" y="11007"/>
                      <a:pt x="226400" y="14960"/>
                    </a:cubicBezTo>
                    <a:cubicBezTo>
                      <a:pt x="227533" y="18922"/>
                      <a:pt x="234725" y="14845"/>
                      <a:pt x="238134" y="14960"/>
                    </a:cubicBezTo>
                    <a:cubicBezTo>
                      <a:pt x="241544" y="15074"/>
                      <a:pt x="252422" y="22522"/>
                      <a:pt x="252422" y="22522"/>
                    </a:cubicBezTo>
                    <a:lnTo>
                      <a:pt x="260118" y="26266"/>
                    </a:lnTo>
                    <a:lnTo>
                      <a:pt x="266176" y="26266"/>
                    </a:lnTo>
                    <a:cubicBezTo>
                      <a:pt x="266176" y="26266"/>
                      <a:pt x="271853" y="23151"/>
                      <a:pt x="272986" y="23008"/>
                    </a:cubicBezTo>
                    <a:cubicBezTo>
                      <a:pt x="274120" y="22875"/>
                      <a:pt x="282073" y="19303"/>
                      <a:pt x="282073" y="19303"/>
                    </a:cubicBezTo>
                    <a:lnTo>
                      <a:pt x="287750" y="16884"/>
                    </a:lnTo>
                    <a:cubicBezTo>
                      <a:pt x="287750" y="16884"/>
                      <a:pt x="290779" y="18189"/>
                      <a:pt x="291913" y="18712"/>
                    </a:cubicBezTo>
                    <a:cubicBezTo>
                      <a:pt x="293046" y="19227"/>
                      <a:pt x="294942" y="20932"/>
                      <a:pt x="294942" y="20932"/>
                    </a:cubicBezTo>
                    <a:lnTo>
                      <a:pt x="302895" y="18179"/>
                    </a:lnTo>
                    <a:lnTo>
                      <a:pt x="302895" y="46021"/>
                    </a:lnTo>
                    <a:lnTo>
                      <a:pt x="0" y="46021"/>
                    </a:lnTo>
                    <a:lnTo>
                      <a:pt x="0" y="46059"/>
                    </a:lnTo>
                    <a:close/>
                  </a:path>
                </a:pathLst>
              </a:custGeom>
              <a:solidFill>
                <a:srgbClr val="385988">
                  <a:alpha val="100000"/>
                </a:srgbClr>
              </a:solidFill>
            </p:spPr>
          </p:sp>
        </p:grpSp>
      </p:grpSp>
      <p:pic>
        <p:nvPicPr>
          <p:cNvPr id="3" name="Bildobjekt 2">
            <a:extLst>
              <a:ext uri="{FF2B5EF4-FFF2-40B4-BE49-F238E27FC236}">
                <a16:creationId xmlns:a16="http://schemas.microsoft.com/office/drawing/2014/main" id="{AA481656-0C74-4490-9C6D-FD99594F896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818828" y="2216362"/>
            <a:ext cx="7665147" cy="3536188"/>
          </a:xfrm>
          <a:prstGeom prst="rect">
            <a:avLst/>
          </a:prstGeom>
        </p:spPr>
      </p:pic>
    </p:spTree>
    <p:extLst>
      <p:ext uri="{BB962C8B-B14F-4D97-AF65-F5344CB8AC3E}">
        <p14:creationId xmlns:p14="http://schemas.microsoft.com/office/powerpoint/2010/main" val="2201072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fade">
                                      <p:cBhvr>
                                        <p:cTn id="7" dur="500"/>
                                        <p:tgtEl>
                                          <p:spTgt spid="39"/>
                                        </p:tgtEl>
                                      </p:cBhvr>
                                    </p:animEffect>
                                  </p:childTnLst>
                                </p:cTn>
                              </p:par>
                              <p:par>
                                <p:cTn id="8" presetID="10" presetClass="entr" presetSubtype="0"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
            <a:extLst>
              <a:ext uri="{FF2B5EF4-FFF2-40B4-BE49-F238E27FC236}">
                <a16:creationId xmlns:a16="http://schemas.microsoft.com/office/drawing/2014/main" id="{7AE7BEE8-DA20-439C-86C6-3A31F91683DB}"/>
              </a:ext>
            </a:extLst>
          </p:cNvPr>
          <p:cNvSpPr>
            <a:spLocks noGrp="1"/>
          </p:cNvSpPr>
          <p:nvPr/>
        </p:nvSpPr>
        <p:spPr>
          <a:xfrm>
            <a:off x="708025" y="411163"/>
            <a:ext cx="10785475" cy="2749025"/>
          </a:xfrm>
          <a:prstGeom prst="rect">
            <a:avLst/>
          </a:prstGeom>
        </p:spPr>
        <p:txBody>
          <a:bodyPr vert="horz" lIns="0" tIns="0" rIns="0" bIns="0" rtlCol="0" anchor="t" anchorCtr="0">
            <a:noAutofit/>
          </a:bodyPr>
          <a:lstStyle>
            <a:lvl1pPr algn="l" defTabSz="914400" rtl="0" eaLnBrk="1" latinLnBrk="0" hangingPunct="1">
              <a:lnSpc>
                <a:spcPct val="83000"/>
              </a:lnSpc>
              <a:spcBef>
                <a:spcPct val="0"/>
              </a:spcBef>
              <a:buNone/>
              <a:defRPr sz="7800" b="1" kern="1200">
                <a:solidFill>
                  <a:srgbClr val="006EB6"/>
                </a:solidFill>
                <a:latin typeface="+mj-lt"/>
                <a:ea typeface="+mj-ea"/>
                <a:cs typeface="+mj-cs"/>
              </a:defRPr>
            </a:lvl1pPr>
          </a:lstStyle>
          <a:p>
            <a:r>
              <a:rPr lang="en-US" sz="4800" b="0" dirty="0">
                <a:solidFill>
                  <a:srgbClr val="385988"/>
                </a:solidFill>
                <a:latin typeface="Mark Pro Medium" panose="020B0604020201010104" pitchFamily="34" charset="0"/>
              </a:rPr>
              <a:t>Common vision for the role of </a:t>
            </a:r>
            <a:r>
              <a:rPr lang="en-US" sz="4800" b="0" dirty="0" err="1">
                <a:solidFill>
                  <a:srgbClr val="385988"/>
                </a:solidFill>
                <a:latin typeface="Mark Pro Medium" panose="020B0604020201010104" pitchFamily="34" charset="0"/>
              </a:rPr>
              <a:t>PtX</a:t>
            </a:r>
            <a:r>
              <a:rPr lang="en-US" sz="4800" b="0" dirty="0">
                <a:solidFill>
                  <a:srgbClr val="385988"/>
                </a:solidFill>
                <a:latin typeface="Mark Pro Medium" panose="020B0604020201010104" pitchFamily="34" charset="0"/>
              </a:rPr>
              <a:t> production in the Nordics</a:t>
            </a:r>
          </a:p>
        </p:txBody>
      </p:sp>
      <p:grpSp>
        <p:nvGrpSpPr>
          <p:cNvPr id="15" name="Group 15">
            <a:extLst>
              <a:ext uri="{FF2B5EF4-FFF2-40B4-BE49-F238E27FC236}">
                <a16:creationId xmlns:a16="http://schemas.microsoft.com/office/drawing/2014/main" id="{D9D137BB-C413-48FD-88F9-8D61782212AD}"/>
              </a:ext>
            </a:extLst>
          </p:cNvPr>
          <p:cNvGrpSpPr/>
          <p:nvPr/>
        </p:nvGrpSpPr>
        <p:grpSpPr>
          <a:xfrm>
            <a:off x="643502" y="4428742"/>
            <a:ext cx="1748197" cy="955898"/>
            <a:chOff x="3192043" y="2604491"/>
            <a:chExt cx="2577761" cy="1176492"/>
          </a:xfrm>
        </p:grpSpPr>
        <p:sp>
          <p:nvSpPr>
            <p:cNvPr id="16" name="Freeform 14">
              <a:extLst>
                <a:ext uri="{FF2B5EF4-FFF2-40B4-BE49-F238E27FC236}">
                  <a16:creationId xmlns:a16="http://schemas.microsoft.com/office/drawing/2014/main" id="{41FE0BBD-0868-4E74-AA01-44822A782796}"/>
                </a:ext>
              </a:extLst>
            </p:cNvPr>
            <p:cNvSpPr/>
            <p:nvPr/>
          </p:nvSpPr>
          <p:spPr>
            <a:xfrm>
              <a:off x="3192043" y="2604491"/>
              <a:ext cx="2577761" cy="1176492"/>
            </a:xfrm>
            <a:custGeom>
              <a:avLst/>
              <a:gdLst/>
              <a:ahLst/>
              <a:cxnLst/>
              <a:rect l="0" t="0" r="0" b="0"/>
              <a:pathLst>
                <a:path w="304800" h="133836">
                  <a:moveTo>
                    <a:pt x="66475" y="28394"/>
                  </a:moveTo>
                  <a:cubicBezTo>
                    <a:pt x="68123" y="29299"/>
                    <a:pt x="70399" y="30499"/>
                    <a:pt x="73314" y="31861"/>
                  </a:cubicBezTo>
                  <a:cubicBezTo>
                    <a:pt x="71028" y="30747"/>
                    <a:pt x="68751" y="29489"/>
                    <a:pt x="66475" y="28232"/>
                  </a:cubicBezTo>
                  <a:lnTo>
                    <a:pt x="66475" y="27022"/>
                  </a:lnTo>
                  <a:lnTo>
                    <a:pt x="64418" y="27022"/>
                  </a:lnTo>
                  <a:cubicBezTo>
                    <a:pt x="64332" y="26594"/>
                    <a:pt x="64113" y="26289"/>
                    <a:pt x="63798" y="26146"/>
                  </a:cubicBezTo>
                  <a:cubicBezTo>
                    <a:pt x="63894" y="25994"/>
                    <a:pt x="63970" y="25832"/>
                    <a:pt x="63970" y="25613"/>
                  </a:cubicBezTo>
                  <a:cubicBezTo>
                    <a:pt x="63970" y="25136"/>
                    <a:pt x="63675" y="24755"/>
                    <a:pt x="63313" y="24755"/>
                  </a:cubicBezTo>
                  <a:lnTo>
                    <a:pt x="62446" y="24755"/>
                  </a:lnTo>
                  <a:cubicBezTo>
                    <a:pt x="62074" y="24755"/>
                    <a:pt x="61789" y="25146"/>
                    <a:pt x="61789" y="25613"/>
                  </a:cubicBezTo>
                  <a:cubicBezTo>
                    <a:pt x="61789" y="25822"/>
                    <a:pt x="61865" y="25994"/>
                    <a:pt x="61960" y="26146"/>
                  </a:cubicBezTo>
                  <a:cubicBezTo>
                    <a:pt x="61636" y="26289"/>
                    <a:pt x="61398" y="26584"/>
                    <a:pt x="61331" y="27022"/>
                  </a:cubicBezTo>
                  <a:lnTo>
                    <a:pt x="39529" y="27022"/>
                  </a:lnTo>
                  <a:lnTo>
                    <a:pt x="39529" y="0"/>
                  </a:lnTo>
                  <a:lnTo>
                    <a:pt x="26927" y="0"/>
                  </a:lnTo>
                  <a:lnTo>
                    <a:pt x="26927" y="27032"/>
                  </a:lnTo>
                  <a:lnTo>
                    <a:pt x="5591" y="27032"/>
                  </a:lnTo>
                  <a:cubicBezTo>
                    <a:pt x="5505" y="26603"/>
                    <a:pt x="5277" y="26299"/>
                    <a:pt x="4963" y="26156"/>
                  </a:cubicBezTo>
                  <a:cubicBezTo>
                    <a:pt x="5058" y="26003"/>
                    <a:pt x="5134" y="25841"/>
                    <a:pt x="5134" y="25622"/>
                  </a:cubicBezTo>
                  <a:cubicBezTo>
                    <a:pt x="5134" y="25146"/>
                    <a:pt x="4839" y="24765"/>
                    <a:pt x="4477" y="24765"/>
                  </a:cubicBezTo>
                  <a:lnTo>
                    <a:pt x="3619" y="24765"/>
                  </a:lnTo>
                  <a:cubicBezTo>
                    <a:pt x="3258" y="24765"/>
                    <a:pt x="2972" y="25156"/>
                    <a:pt x="2972" y="25622"/>
                  </a:cubicBezTo>
                  <a:cubicBezTo>
                    <a:pt x="2972" y="25832"/>
                    <a:pt x="3048" y="26003"/>
                    <a:pt x="3143" y="26156"/>
                  </a:cubicBezTo>
                  <a:cubicBezTo>
                    <a:pt x="2819" y="26299"/>
                    <a:pt x="2591" y="26594"/>
                    <a:pt x="2515" y="27032"/>
                  </a:cubicBezTo>
                  <a:lnTo>
                    <a:pt x="38" y="27032"/>
                  </a:lnTo>
                  <a:lnTo>
                    <a:pt x="38" y="37462"/>
                  </a:lnTo>
                  <a:lnTo>
                    <a:pt x="26965" y="37462"/>
                  </a:lnTo>
                  <a:lnTo>
                    <a:pt x="26965" y="41815"/>
                  </a:lnTo>
                  <a:lnTo>
                    <a:pt x="0" y="41815"/>
                  </a:lnTo>
                  <a:lnTo>
                    <a:pt x="0" y="52235"/>
                  </a:lnTo>
                  <a:lnTo>
                    <a:pt x="26927" y="52235"/>
                  </a:lnTo>
                  <a:lnTo>
                    <a:pt x="26927" y="133836"/>
                  </a:lnTo>
                  <a:lnTo>
                    <a:pt x="39529" y="133836"/>
                  </a:lnTo>
                  <a:lnTo>
                    <a:pt x="39529" y="52235"/>
                  </a:lnTo>
                  <a:lnTo>
                    <a:pt x="66475" y="52235"/>
                  </a:lnTo>
                  <a:lnTo>
                    <a:pt x="66475" y="41815"/>
                  </a:lnTo>
                  <a:lnTo>
                    <a:pt x="39529" y="41815"/>
                  </a:lnTo>
                  <a:lnTo>
                    <a:pt x="39529" y="37462"/>
                  </a:lnTo>
                  <a:lnTo>
                    <a:pt x="66475" y="37462"/>
                  </a:lnTo>
                  <a:lnTo>
                    <a:pt x="66475" y="30223"/>
                  </a:lnTo>
                  <a:cubicBezTo>
                    <a:pt x="68123" y="31147"/>
                    <a:pt x="70409" y="32328"/>
                    <a:pt x="73323" y="33699"/>
                  </a:cubicBezTo>
                  <a:cubicBezTo>
                    <a:pt x="71037" y="32576"/>
                    <a:pt x="68761" y="31318"/>
                    <a:pt x="66475" y="30061"/>
                  </a:cubicBezTo>
                  <a:lnTo>
                    <a:pt x="66475" y="28394"/>
                  </a:lnTo>
                  <a:close/>
                  <a:moveTo>
                    <a:pt x="304800" y="37452"/>
                  </a:moveTo>
                  <a:lnTo>
                    <a:pt x="304800" y="27022"/>
                  </a:lnTo>
                  <a:lnTo>
                    <a:pt x="302228" y="27022"/>
                  </a:lnTo>
                  <a:cubicBezTo>
                    <a:pt x="302143" y="26594"/>
                    <a:pt x="301923" y="26289"/>
                    <a:pt x="301609" y="26146"/>
                  </a:cubicBezTo>
                  <a:cubicBezTo>
                    <a:pt x="301714" y="25994"/>
                    <a:pt x="301790" y="25832"/>
                    <a:pt x="301790" y="25613"/>
                  </a:cubicBezTo>
                  <a:cubicBezTo>
                    <a:pt x="301790" y="25136"/>
                    <a:pt x="301485" y="24755"/>
                    <a:pt x="301123" y="24755"/>
                  </a:cubicBezTo>
                  <a:lnTo>
                    <a:pt x="300247" y="24755"/>
                  </a:lnTo>
                  <a:cubicBezTo>
                    <a:pt x="299895" y="24755"/>
                    <a:pt x="299637" y="25146"/>
                    <a:pt x="299637" y="25613"/>
                  </a:cubicBezTo>
                  <a:cubicBezTo>
                    <a:pt x="299637" y="25813"/>
                    <a:pt x="299704" y="25994"/>
                    <a:pt x="299799" y="26137"/>
                  </a:cubicBezTo>
                  <a:cubicBezTo>
                    <a:pt x="299476" y="26279"/>
                    <a:pt x="299228" y="26584"/>
                    <a:pt x="299161" y="27022"/>
                  </a:cubicBezTo>
                  <a:lnTo>
                    <a:pt x="277911" y="27022"/>
                  </a:lnTo>
                  <a:lnTo>
                    <a:pt x="277911" y="0"/>
                  </a:lnTo>
                  <a:lnTo>
                    <a:pt x="265300" y="0"/>
                  </a:lnTo>
                  <a:lnTo>
                    <a:pt x="265300" y="27032"/>
                  </a:lnTo>
                  <a:lnTo>
                    <a:pt x="243364" y="27032"/>
                  </a:lnTo>
                  <a:cubicBezTo>
                    <a:pt x="243268" y="26594"/>
                    <a:pt x="243049" y="26299"/>
                    <a:pt x="242726" y="26156"/>
                  </a:cubicBezTo>
                  <a:cubicBezTo>
                    <a:pt x="242821" y="26003"/>
                    <a:pt x="242897" y="25841"/>
                    <a:pt x="242897" y="25622"/>
                  </a:cubicBezTo>
                  <a:cubicBezTo>
                    <a:pt x="242897" y="25146"/>
                    <a:pt x="242611" y="24765"/>
                    <a:pt x="242240" y="24765"/>
                  </a:cubicBezTo>
                  <a:lnTo>
                    <a:pt x="241402" y="24765"/>
                  </a:lnTo>
                  <a:cubicBezTo>
                    <a:pt x="241002" y="24765"/>
                    <a:pt x="240725" y="25156"/>
                    <a:pt x="240725" y="25622"/>
                  </a:cubicBezTo>
                  <a:cubicBezTo>
                    <a:pt x="240725" y="25832"/>
                    <a:pt x="240811" y="26013"/>
                    <a:pt x="240906" y="26156"/>
                  </a:cubicBezTo>
                  <a:cubicBezTo>
                    <a:pt x="240582" y="26299"/>
                    <a:pt x="240363" y="26594"/>
                    <a:pt x="240287" y="27032"/>
                  </a:cubicBezTo>
                  <a:lnTo>
                    <a:pt x="238363" y="27032"/>
                  </a:lnTo>
                  <a:lnTo>
                    <a:pt x="238363" y="28070"/>
                  </a:lnTo>
                  <a:cubicBezTo>
                    <a:pt x="205121" y="42634"/>
                    <a:pt x="174860" y="48282"/>
                    <a:pt x="149228" y="48225"/>
                  </a:cubicBezTo>
                  <a:cubicBezTo>
                    <a:pt x="113576" y="48139"/>
                    <a:pt x="86878" y="38233"/>
                    <a:pt x="73362" y="31861"/>
                  </a:cubicBezTo>
                  <a:cubicBezTo>
                    <a:pt x="99422" y="44701"/>
                    <a:pt x="125673" y="48863"/>
                    <a:pt x="149276" y="48778"/>
                  </a:cubicBezTo>
                  <a:cubicBezTo>
                    <a:pt x="192843" y="48597"/>
                    <a:pt x="227724" y="33499"/>
                    <a:pt x="238373" y="28337"/>
                  </a:cubicBezTo>
                  <a:lnTo>
                    <a:pt x="238373" y="29889"/>
                  </a:lnTo>
                  <a:cubicBezTo>
                    <a:pt x="205130" y="44463"/>
                    <a:pt x="174869" y="50121"/>
                    <a:pt x="149238" y="50044"/>
                  </a:cubicBezTo>
                  <a:cubicBezTo>
                    <a:pt x="113595" y="49959"/>
                    <a:pt x="86906" y="40053"/>
                    <a:pt x="73371" y="33690"/>
                  </a:cubicBezTo>
                  <a:cubicBezTo>
                    <a:pt x="99431" y="46520"/>
                    <a:pt x="125682" y="50683"/>
                    <a:pt x="149276" y="50597"/>
                  </a:cubicBezTo>
                  <a:cubicBezTo>
                    <a:pt x="192834" y="50416"/>
                    <a:pt x="227724" y="35319"/>
                    <a:pt x="238363" y="30156"/>
                  </a:cubicBezTo>
                  <a:lnTo>
                    <a:pt x="238363" y="37452"/>
                  </a:lnTo>
                  <a:lnTo>
                    <a:pt x="265300" y="37452"/>
                  </a:lnTo>
                  <a:lnTo>
                    <a:pt x="265300" y="41805"/>
                  </a:lnTo>
                  <a:lnTo>
                    <a:pt x="238382" y="41805"/>
                  </a:lnTo>
                  <a:lnTo>
                    <a:pt x="238382" y="52226"/>
                  </a:lnTo>
                  <a:lnTo>
                    <a:pt x="265319" y="52226"/>
                  </a:lnTo>
                  <a:lnTo>
                    <a:pt x="265319" y="133826"/>
                  </a:lnTo>
                  <a:lnTo>
                    <a:pt x="277930" y="133826"/>
                  </a:lnTo>
                  <a:lnTo>
                    <a:pt x="277930" y="52226"/>
                  </a:lnTo>
                  <a:lnTo>
                    <a:pt x="304800" y="52226"/>
                  </a:lnTo>
                  <a:lnTo>
                    <a:pt x="304800" y="41805"/>
                  </a:lnTo>
                  <a:lnTo>
                    <a:pt x="277873" y="41805"/>
                  </a:lnTo>
                  <a:lnTo>
                    <a:pt x="277873" y="37452"/>
                  </a:lnTo>
                  <a:lnTo>
                    <a:pt x="304800" y="37452"/>
                  </a:lnTo>
                  <a:lnTo>
                    <a:pt x="304800" y="37452"/>
                  </a:lnTo>
                  <a:close/>
                </a:path>
              </a:pathLst>
            </a:custGeom>
            <a:solidFill>
              <a:srgbClr val="385988">
                <a:alpha val="100000"/>
              </a:srgbClr>
            </a:solidFill>
          </p:spPr>
        </p:sp>
      </p:grpSp>
      <p:sp>
        <p:nvSpPr>
          <p:cNvPr id="2" name="Rektangel 1">
            <a:extLst>
              <a:ext uri="{FF2B5EF4-FFF2-40B4-BE49-F238E27FC236}">
                <a16:creationId xmlns:a16="http://schemas.microsoft.com/office/drawing/2014/main" id="{254811D0-4E3F-49EF-8DF3-95AC8CD0E3B5}"/>
              </a:ext>
            </a:extLst>
          </p:cNvPr>
          <p:cNvSpPr/>
          <p:nvPr/>
        </p:nvSpPr>
        <p:spPr>
          <a:xfrm>
            <a:off x="1446800" y="3719253"/>
            <a:ext cx="1404728" cy="175577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a:endParaRPr lang="en-GB" sz="2200" dirty="0" err="1"/>
          </a:p>
        </p:txBody>
      </p:sp>
      <p:grpSp>
        <p:nvGrpSpPr>
          <p:cNvPr id="17" name="Gruppe 27">
            <a:extLst>
              <a:ext uri="{FF2B5EF4-FFF2-40B4-BE49-F238E27FC236}">
                <a16:creationId xmlns:a16="http://schemas.microsoft.com/office/drawing/2014/main" id="{EB77C0FD-42B0-4A0B-9FAC-92ED8A927F23}"/>
              </a:ext>
            </a:extLst>
          </p:cNvPr>
          <p:cNvGrpSpPr/>
          <p:nvPr/>
        </p:nvGrpSpPr>
        <p:grpSpPr>
          <a:xfrm>
            <a:off x="1464254" y="3837822"/>
            <a:ext cx="1387274" cy="1518638"/>
            <a:chOff x="7006698" y="2423140"/>
            <a:chExt cx="1435588" cy="1518638"/>
          </a:xfrm>
        </p:grpSpPr>
        <p:grpSp>
          <p:nvGrpSpPr>
            <p:cNvPr id="18" name="Group 27">
              <a:extLst>
                <a:ext uri="{FF2B5EF4-FFF2-40B4-BE49-F238E27FC236}">
                  <a16:creationId xmlns:a16="http://schemas.microsoft.com/office/drawing/2014/main" id="{BD11E6CE-7E1B-4F89-BB27-38074B3023E5}"/>
                </a:ext>
              </a:extLst>
            </p:cNvPr>
            <p:cNvGrpSpPr/>
            <p:nvPr/>
          </p:nvGrpSpPr>
          <p:grpSpPr>
            <a:xfrm rot="21600000">
              <a:off x="7006698" y="2423140"/>
              <a:ext cx="1435588" cy="1518638"/>
              <a:chOff x="7006698" y="2423140"/>
              <a:chExt cx="1435588" cy="1518638"/>
            </a:xfrm>
          </p:grpSpPr>
          <p:sp>
            <p:nvSpPr>
              <p:cNvPr id="21" name="Freeform 26">
                <a:extLst>
                  <a:ext uri="{FF2B5EF4-FFF2-40B4-BE49-F238E27FC236}">
                    <a16:creationId xmlns:a16="http://schemas.microsoft.com/office/drawing/2014/main" id="{4DB6D22E-AC26-47E0-9EB6-D232CB606F11}"/>
                  </a:ext>
                </a:extLst>
              </p:cNvPr>
              <p:cNvSpPr/>
              <p:nvPr/>
            </p:nvSpPr>
            <p:spPr>
              <a:xfrm>
                <a:off x="7006698" y="2423140"/>
                <a:ext cx="1435588" cy="1518638"/>
              </a:xfrm>
              <a:custGeom>
                <a:avLst/>
                <a:gdLst/>
                <a:ahLst/>
                <a:cxnLst/>
                <a:rect l="0" t="0" r="0" b="0"/>
                <a:pathLst>
                  <a:path w="279302" h="296666">
                    <a:moveTo>
                      <a:pt x="268110" y="119977"/>
                    </a:moveTo>
                    <a:lnTo>
                      <a:pt x="268110" y="26832"/>
                    </a:lnTo>
                    <a:cubicBezTo>
                      <a:pt x="273882" y="25222"/>
                      <a:pt x="278140" y="19983"/>
                      <a:pt x="278140" y="13697"/>
                    </a:cubicBezTo>
                    <a:cubicBezTo>
                      <a:pt x="278140" y="6134"/>
                      <a:pt x="272005" y="0"/>
                      <a:pt x="264443" y="0"/>
                    </a:cubicBezTo>
                    <a:lnTo>
                      <a:pt x="185757" y="0"/>
                    </a:lnTo>
                    <a:cubicBezTo>
                      <a:pt x="178194" y="0"/>
                      <a:pt x="172060" y="6134"/>
                      <a:pt x="172060" y="13697"/>
                    </a:cubicBezTo>
                    <a:cubicBezTo>
                      <a:pt x="172060" y="19983"/>
                      <a:pt x="176308" y="25222"/>
                      <a:pt x="182089" y="26832"/>
                    </a:cubicBezTo>
                    <a:lnTo>
                      <a:pt x="182089" y="119967"/>
                    </a:lnTo>
                    <a:lnTo>
                      <a:pt x="162030" y="119967"/>
                    </a:lnTo>
                    <a:lnTo>
                      <a:pt x="162030" y="54016"/>
                    </a:lnTo>
                    <a:lnTo>
                      <a:pt x="91430" y="108795"/>
                    </a:lnTo>
                    <a:lnTo>
                      <a:pt x="91430" y="119977"/>
                    </a:lnTo>
                    <a:lnTo>
                      <a:pt x="87573" y="119977"/>
                    </a:lnTo>
                    <a:lnTo>
                      <a:pt x="87573" y="54016"/>
                    </a:lnTo>
                    <a:lnTo>
                      <a:pt x="16974" y="108795"/>
                    </a:lnTo>
                    <a:lnTo>
                      <a:pt x="16974" y="119977"/>
                    </a:lnTo>
                    <a:lnTo>
                      <a:pt x="0" y="119977"/>
                    </a:lnTo>
                    <a:lnTo>
                      <a:pt x="0" y="296666"/>
                    </a:lnTo>
                    <a:lnTo>
                      <a:pt x="279302" y="296666"/>
                    </a:lnTo>
                    <a:lnTo>
                      <a:pt x="279302" y="119977"/>
                    </a:lnTo>
                    <a:lnTo>
                      <a:pt x="268110" y="119977"/>
                    </a:lnTo>
                    <a:close/>
                    <a:moveTo>
                      <a:pt x="35309" y="223933"/>
                    </a:moveTo>
                    <a:lnTo>
                      <a:pt x="7906" y="223933"/>
                    </a:lnTo>
                    <a:lnTo>
                      <a:pt x="7906" y="196167"/>
                    </a:lnTo>
                    <a:lnTo>
                      <a:pt x="35309" y="196167"/>
                    </a:lnTo>
                    <a:lnTo>
                      <a:pt x="35309" y="223933"/>
                    </a:lnTo>
                    <a:close/>
                    <a:moveTo>
                      <a:pt x="35309" y="171860"/>
                    </a:moveTo>
                    <a:lnTo>
                      <a:pt x="7906" y="171860"/>
                    </a:lnTo>
                    <a:lnTo>
                      <a:pt x="7906" y="144085"/>
                    </a:lnTo>
                    <a:lnTo>
                      <a:pt x="35309" y="144085"/>
                    </a:lnTo>
                    <a:lnTo>
                      <a:pt x="35309" y="171860"/>
                    </a:lnTo>
                    <a:close/>
                    <a:moveTo>
                      <a:pt x="74657" y="223933"/>
                    </a:moveTo>
                    <a:lnTo>
                      <a:pt x="47254" y="223933"/>
                    </a:lnTo>
                    <a:lnTo>
                      <a:pt x="47254" y="196167"/>
                    </a:lnTo>
                    <a:lnTo>
                      <a:pt x="74657" y="196167"/>
                    </a:lnTo>
                    <a:lnTo>
                      <a:pt x="74657" y="223933"/>
                    </a:lnTo>
                    <a:close/>
                    <a:moveTo>
                      <a:pt x="74657" y="171860"/>
                    </a:moveTo>
                    <a:lnTo>
                      <a:pt x="47254" y="171860"/>
                    </a:lnTo>
                    <a:lnTo>
                      <a:pt x="47254" y="144085"/>
                    </a:lnTo>
                    <a:lnTo>
                      <a:pt x="74657" y="144085"/>
                    </a:lnTo>
                    <a:lnTo>
                      <a:pt x="74657" y="171860"/>
                    </a:lnTo>
                    <a:close/>
                    <a:moveTo>
                      <a:pt x="114005" y="223933"/>
                    </a:moveTo>
                    <a:lnTo>
                      <a:pt x="86611" y="223933"/>
                    </a:lnTo>
                    <a:lnTo>
                      <a:pt x="86611" y="196167"/>
                    </a:lnTo>
                    <a:lnTo>
                      <a:pt x="114005" y="196167"/>
                    </a:lnTo>
                    <a:lnTo>
                      <a:pt x="114005" y="223933"/>
                    </a:lnTo>
                    <a:close/>
                    <a:moveTo>
                      <a:pt x="114005" y="171860"/>
                    </a:moveTo>
                    <a:lnTo>
                      <a:pt x="86611" y="171860"/>
                    </a:lnTo>
                    <a:lnTo>
                      <a:pt x="86611" y="144085"/>
                    </a:lnTo>
                    <a:lnTo>
                      <a:pt x="114005" y="144085"/>
                    </a:lnTo>
                    <a:lnTo>
                      <a:pt x="114005" y="171860"/>
                    </a:lnTo>
                    <a:close/>
                    <a:moveTo>
                      <a:pt x="153353" y="223933"/>
                    </a:moveTo>
                    <a:lnTo>
                      <a:pt x="125949" y="223933"/>
                    </a:lnTo>
                    <a:lnTo>
                      <a:pt x="125949" y="196167"/>
                    </a:lnTo>
                    <a:lnTo>
                      <a:pt x="153353" y="196167"/>
                    </a:lnTo>
                    <a:lnTo>
                      <a:pt x="153353" y="223933"/>
                    </a:lnTo>
                    <a:close/>
                    <a:moveTo>
                      <a:pt x="153353" y="171860"/>
                    </a:moveTo>
                    <a:lnTo>
                      <a:pt x="125949" y="171860"/>
                    </a:lnTo>
                    <a:lnTo>
                      <a:pt x="125949" y="144085"/>
                    </a:lnTo>
                    <a:lnTo>
                      <a:pt x="153353" y="144085"/>
                    </a:lnTo>
                    <a:lnTo>
                      <a:pt x="153353" y="171860"/>
                    </a:lnTo>
                    <a:close/>
                    <a:moveTo>
                      <a:pt x="192700" y="223933"/>
                    </a:moveTo>
                    <a:lnTo>
                      <a:pt x="165297" y="223933"/>
                    </a:lnTo>
                    <a:lnTo>
                      <a:pt x="165297" y="196167"/>
                    </a:lnTo>
                    <a:lnTo>
                      <a:pt x="192700" y="196167"/>
                    </a:lnTo>
                    <a:lnTo>
                      <a:pt x="192700" y="223933"/>
                    </a:lnTo>
                    <a:close/>
                    <a:moveTo>
                      <a:pt x="192700" y="171860"/>
                    </a:moveTo>
                    <a:lnTo>
                      <a:pt x="165297" y="171860"/>
                    </a:lnTo>
                    <a:lnTo>
                      <a:pt x="165297" y="144085"/>
                    </a:lnTo>
                    <a:lnTo>
                      <a:pt x="192700" y="144085"/>
                    </a:lnTo>
                    <a:lnTo>
                      <a:pt x="192700" y="171860"/>
                    </a:lnTo>
                    <a:close/>
                    <a:moveTo>
                      <a:pt x="232039" y="223933"/>
                    </a:moveTo>
                    <a:lnTo>
                      <a:pt x="204645" y="223933"/>
                    </a:lnTo>
                    <a:lnTo>
                      <a:pt x="204645" y="196167"/>
                    </a:lnTo>
                    <a:lnTo>
                      <a:pt x="232039" y="196167"/>
                    </a:lnTo>
                    <a:lnTo>
                      <a:pt x="232039" y="223933"/>
                    </a:lnTo>
                    <a:close/>
                    <a:moveTo>
                      <a:pt x="232039" y="171860"/>
                    </a:moveTo>
                    <a:lnTo>
                      <a:pt x="204645" y="171860"/>
                    </a:lnTo>
                    <a:lnTo>
                      <a:pt x="204645" y="144085"/>
                    </a:lnTo>
                    <a:lnTo>
                      <a:pt x="232039" y="144085"/>
                    </a:lnTo>
                    <a:lnTo>
                      <a:pt x="232039" y="171860"/>
                    </a:lnTo>
                    <a:close/>
                    <a:moveTo>
                      <a:pt x="271386" y="223933"/>
                    </a:moveTo>
                    <a:lnTo>
                      <a:pt x="243983" y="223933"/>
                    </a:lnTo>
                    <a:lnTo>
                      <a:pt x="243983" y="196167"/>
                    </a:lnTo>
                    <a:lnTo>
                      <a:pt x="271386" y="196167"/>
                    </a:lnTo>
                    <a:lnTo>
                      <a:pt x="271386" y="223933"/>
                    </a:lnTo>
                    <a:close/>
                    <a:moveTo>
                      <a:pt x="271386" y="171860"/>
                    </a:moveTo>
                    <a:lnTo>
                      <a:pt x="243983" y="171860"/>
                    </a:lnTo>
                    <a:lnTo>
                      <a:pt x="243983" y="144085"/>
                    </a:lnTo>
                    <a:lnTo>
                      <a:pt x="271386" y="144085"/>
                    </a:lnTo>
                    <a:lnTo>
                      <a:pt x="271386" y="171860"/>
                    </a:lnTo>
                    <a:close/>
                  </a:path>
                </a:pathLst>
              </a:custGeom>
              <a:solidFill>
                <a:srgbClr val="385988">
                  <a:alpha val="100000"/>
                </a:srgbClr>
              </a:solidFill>
            </p:spPr>
          </p:sp>
        </p:grpSp>
        <p:grpSp>
          <p:nvGrpSpPr>
            <p:cNvPr id="19" name="Group 37">
              <a:extLst>
                <a:ext uri="{FF2B5EF4-FFF2-40B4-BE49-F238E27FC236}">
                  <a16:creationId xmlns:a16="http://schemas.microsoft.com/office/drawing/2014/main" id="{CDAD7DE8-24A1-4002-88E4-39491430F608}"/>
                </a:ext>
              </a:extLst>
            </p:cNvPr>
            <p:cNvGrpSpPr/>
            <p:nvPr/>
          </p:nvGrpSpPr>
          <p:grpSpPr>
            <a:xfrm rot="21600000">
              <a:off x="7987937" y="2496672"/>
              <a:ext cx="308473" cy="459123"/>
              <a:chOff x="7987937" y="2496672"/>
              <a:chExt cx="308473" cy="459123"/>
            </a:xfrm>
          </p:grpSpPr>
          <p:sp>
            <p:nvSpPr>
              <p:cNvPr id="20" name="Freeform 36">
                <a:extLst>
                  <a:ext uri="{FF2B5EF4-FFF2-40B4-BE49-F238E27FC236}">
                    <a16:creationId xmlns:a16="http://schemas.microsoft.com/office/drawing/2014/main" id="{1590702C-9B97-47C1-8935-82A49B32993F}"/>
                  </a:ext>
                </a:extLst>
              </p:cNvPr>
              <p:cNvSpPr/>
              <p:nvPr/>
            </p:nvSpPr>
            <p:spPr>
              <a:xfrm>
                <a:off x="7987937" y="2496672"/>
                <a:ext cx="308473" cy="459123"/>
              </a:xfrm>
              <a:custGeom>
                <a:avLst/>
                <a:gdLst/>
                <a:ahLst/>
                <a:cxnLst/>
                <a:rect l="0" t="0" r="0" b="0"/>
                <a:pathLst>
                  <a:path w="204816" h="304143">
                    <a:moveTo>
                      <a:pt x="117224" y="131293"/>
                    </a:moveTo>
                    <a:cubicBezTo>
                      <a:pt x="117224" y="134703"/>
                      <a:pt x="114452" y="137474"/>
                      <a:pt x="111033" y="137474"/>
                    </a:cubicBezTo>
                    <a:lnTo>
                      <a:pt x="56598" y="137474"/>
                    </a:lnTo>
                    <a:cubicBezTo>
                      <a:pt x="53178" y="137474"/>
                      <a:pt x="50416" y="134703"/>
                      <a:pt x="50416" y="131293"/>
                    </a:cubicBezTo>
                    <a:lnTo>
                      <a:pt x="50416" y="115024"/>
                    </a:lnTo>
                    <a:cubicBezTo>
                      <a:pt x="50416" y="111604"/>
                      <a:pt x="53188" y="108833"/>
                      <a:pt x="56598" y="108833"/>
                    </a:cubicBezTo>
                    <a:lnTo>
                      <a:pt x="111023" y="108833"/>
                    </a:lnTo>
                    <a:cubicBezTo>
                      <a:pt x="114443" y="108833"/>
                      <a:pt x="117215" y="111604"/>
                      <a:pt x="117215" y="115024"/>
                    </a:cubicBezTo>
                    <a:lnTo>
                      <a:pt x="117215" y="131293"/>
                    </a:lnTo>
                    <a:close/>
                    <a:moveTo>
                      <a:pt x="199987" y="205902"/>
                    </a:moveTo>
                    <a:cubicBezTo>
                      <a:pt x="196767" y="202682"/>
                      <a:pt x="147304" y="153248"/>
                      <a:pt x="146399" y="152314"/>
                    </a:cubicBezTo>
                    <a:cubicBezTo>
                      <a:pt x="144551" y="150466"/>
                      <a:pt x="141303" y="148933"/>
                      <a:pt x="138055" y="148933"/>
                    </a:cubicBezTo>
                    <a:cubicBezTo>
                      <a:pt x="137055" y="148933"/>
                      <a:pt x="49473" y="148933"/>
                      <a:pt x="49473" y="148933"/>
                    </a:cubicBezTo>
                    <a:cubicBezTo>
                      <a:pt x="40357" y="148933"/>
                      <a:pt x="32976" y="156315"/>
                      <a:pt x="32976" y="165421"/>
                    </a:cubicBezTo>
                    <a:lnTo>
                      <a:pt x="32976" y="287665"/>
                    </a:lnTo>
                    <a:cubicBezTo>
                      <a:pt x="32976" y="296780"/>
                      <a:pt x="40357" y="304143"/>
                      <a:pt x="49473" y="304143"/>
                    </a:cubicBezTo>
                    <a:lnTo>
                      <a:pt x="188328" y="304143"/>
                    </a:lnTo>
                    <a:cubicBezTo>
                      <a:pt x="197444" y="304143"/>
                      <a:pt x="204816" y="296780"/>
                      <a:pt x="204816" y="287665"/>
                    </a:cubicBezTo>
                    <a:cubicBezTo>
                      <a:pt x="204816" y="287665"/>
                      <a:pt x="204816" y="222514"/>
                      <a:pt x="204816" y="217046"/>
                    </a:cubicBezTo>
                    <a:cubicBezTo>
                      <a:pt x="204816" y="211598"/>
                      <a:pt x="203216" y="209121"/>
                      <a:pt x="199987" y="205902"/>
                    </a:cubicBezTo>
                    <a:close/>
                    <a:moveTo>
                      <a:pt x="176593" y="213179"/>
                    </a:moveTo>
                    <a:cubicBezTo>
                      <a:pt x="173460" y="216313"/>
                      <a:pt x="168383" y="216313"/>
                      <a:pt x="165259" y="213179"/>
                    </a:cubicBezTo>
                    <a:lnTo>
                      <a:pt x="137912" y="185833"/>
                    </a:lnTo>
                    <a:cubicBezTo>
                      <a:pt x="134769" y="182699"/>
                      <a:pt x="134769" y="177632"/>
                      <a:pt x="137912" y="174488"/>
                    </a:cubicBezTo>
                    <a:cubicBezTo>
                      <a:pt x="141037" y="171364"/>
                      <a:pt x="146113" y="171364"/>
                      <a:pt x="149238" y="174508"/>
                    </a:cubicBezTo>
                    <a:lnTo>
                      <a:pt x="176593" y="201835"/>
                    </a:lnTo>
                    <a:cubicBezTo>
                      <a:pt x="179718" y="204978"/>
                      <a:pt x="179718" y="210045"/>
                      <a:pt x="176593" y="213179"/>
                    </a:cubicBezTo>
                    <a:close/>
                    <a:moveTo>
                      <a:pt x="95488" y="95498"/>
                    </a:moveTo>
                    <a:lnTo>
                      <a:pt x="72580" y="95498"/>
                    </a:lnTo>
                    <a:cubicBezTo>
                      <a:pt x="72580" y="55474"/>
                      <a:pt x="40024" y="22908"/>
                      <a:pt x="0" y="22908"/>
                    </a:cubicBezTo>
                    <a:lnTo>
                      <a:pt x="0" y="0"/>
                    </a:lnTo>
                    <a:cubicBezTo>
                      <a:pt x="52654" y="0"/>
                      <a:pt x="95488" y="42843"/>
                      <a:pt x="95488" y="95498"/>
                    </a:cubicBezTo>
                    <a:close/>
                  </a:path>
                </a:pathLst>
              </a:custGeom>
              <a:solidFill>
                <a:srgbClr val="ECEDEE">
                  <a:alpha val="100000"/>
                </a:srgbClr>
              </a:solidFill>
            </p:spPr>
          </p:sp>
        </p:grpSp>
      </p:grpSp>
      <p:graphicFrame>
        <p:nvGraphicFramePr>
          <p:cNvPr id="28" name="Chart 1">
            <a:extLst>
              <a:ext uri="{FF2B5EF4-FFF2-40B4-BE49-F238E27FC236}">
                <a16:creationId xmlns:a16="http://schemas.microsoft.com/office/drawing/2014/main" id="{41C0FC3E-5FF2-409F-A988-044A78452E15}"/>
              </a:ext>
            </a:extLst>
          </p:cNvPr>
          <p:cNvGraphicFramePr>
            <a:graphicFrameLocks/>
          </p:cNvGraphicFramePr>
          <p:nvPr/>
        </p:nvGraphicFramePr>
        <p:xfrm>
          <a:off x="2947353" y="1939011"/>
          <a:ext cx="9006522" cy="3499778"/>
        </p:xfrm>
        <a:graphic>
          <a:graphicData uri="http://schemas.openxmlformats.org/drawingml/2006/chart">
            <c:chart xmlns:c="http://schemas.openxmlformats.org/drawingml/2006/chart" xmlns:r="http://schemas.openxmlformats.org/officeDocument/2006/relationships" r:id="rId3"/>
          </a:graphicData>
        </a:graphic>
      </p:graphicFrame>
      <p:sp>
        <p:nvSpPr>
          <p:cNvPr id="29" name="textruta 28">
            <a:extLst>
              <a:ext uri="{FF2B5EF4-FFF2-40B4-BE49-F238E27FC236}">
                <a16:creationId xmlns:a16="http://schemas.microsoft.com/office/drawing/2014/main" id="{DEBCED0D-4F8E-4F68-99D7-91332E123203}"/>
              </a:ext>
            </a:extLst>
          </p:cNvPr>
          <p:cNvSpPr txBox="1"/>
          <p:nvPr/>
        </p:nvSpPr>
        <p:spPr>
          <a:xfrm>
            <a:off x="5229435" y="5580618"/>
            <a:ext cx="2164929" cy="369332"/>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srgbClr val="595959"/>
                </a:solidFill>
                <a:effectLst/>
                <a:uLnTx/>
                <a:uFillTx/>
                <a:latin typeface="Mark Pro Light" panose="020B0504020201010104" pitchFamily="34" charset="0"/>
                <a:ea typeface="+mn-ea"/>
                <a:cs typeface="+mn-cs"/>
              </a:rPr>
              <a:t>Electricity for hydrogen production</a:t>
            </a:r>
          </a:p>
        </p:txBody>
      </p:sp>
      <p:sp>
        <p:nvSpPr>
          <p:cNvPr id="30" name="textruta 29">
            <a:extLst>
              <a:ext uri="{FF2B5EF4-FFF2-40B4-BE49-F238E27FC236}">
                <a16:creationId xmlns:a16="http://schemas.microsoft.com/office/drawing/2014/main" id="{1353C0A1-6DAB-4F75-8B22-13DE283C0709}"/>
              </a:ext>
            </a:extLst>
          </p:cNvPr>
          <p:cNvSpPr txBox="1"/>
          <p:nvPr/>
        </p:nvSpPr>
        <p:spPr>
          <a:xfrm>
            <a:off x="8794750" y="5725798"/>
            <a:ext cx="1978939" cy="184666"/>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srgbClr val="595959"/>
                </a:solidFill>
                <a:effectLst/>
                <a:uLnTx/>
                <a:uFillTx/>
                <a:latin typeface="Mark Pro Light" panose="020B0504020201010104" pitchFamily="34" charset="0"/>
                <a:ea typeface="+mn-ea"/>
                <a:cs typeface="+mn-cs"/>
              </a:rPr>
              <a:t>Hydrogen production</a:t>
            </a:r>
          </a:p>
        </p:txBody>
      </p:sp>
      <p:sp>
        <p:nvSpPr>
          <p:cNvPr id="31" name="Rektangel 30">
            <a:extLst>
              <a:ext uri="{FF2B5EF4-FFF2-40B4-BE49-F238E27FC236}">
                <a16:creationId xmlns:a16="http://schemas.microsoft.com/office/drawing/2014/main" id="{8955671C-8532-40C6-B53C-C4872800623D}"/>
              </a:ext>
            </a:extLst>
          </p:cNvPr>
          <p:cNvSpPr/>
          <p:nvPr/>
        </p:nvSpPr>
        <p:spPr>
          <a:xfrm>
            <a:off x="4959469" y="5664438"/>
            <a:ext cx="156232" cy="157758"/>
          </a:xfrm>
          <a:prstGeom prst="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200" b="0" i="0" u="none" strike="noStrike" kern="1200" cap="none" spc="0" normalizeH="0" baseline="0" noProof="0" err="1">
              <a:ln>
                <a:noFill/>
              </a:ln>
              <a:solidFill>
                <a:prstClr val="white"/>
              </a:solidFill>
              <a:effectLst/>
              <a:uLnTx/>
              <a:uFillTx/>
              <a:latin typeface="Corbel"/>
              <a:ea typeface="+mn-ea"/>
              <a:cs typeface="+mn-cs"/>
            </a:endParaRPr>
          </a:p>
        </p:txBody>
      </p:sp>
      <p:sp>
        <p:nvSpPr>
          <p:cNvPr id="32" name="Rektangel 31">
            <a:extLst>
              <a:ext uri="{FF2B5EF4-FFF2-40B4-BE49-F238E27FC236}">
                <a16:creationId xmlns:a16="http://schemas.microsoft.com/office/drawing/2014/main" id="{F7056DA0-1F7E-411B-ACAD-A6EFE7F82F53}"/>
              </a:ext>
            </a:extLst>
          </p:cNvPr>
          <p:cNvSpPr/>
          <p:nvPr/>
        </p:nvSpPr>
        <p:spPr>
          <a:xfrm>
            <a:off x="8524784" y="5723736"/>
            <a:ext cx="156232" cy="157758"/>
          </a:xfrm>
          <a:prstGeom prst="rect">
            <a:avLst/>
          </a:prstGeom>
          <a:solidFill>
            <a:srgbClr val="FBDCE2"/>
          </a:solidFill>
          <a:ln>
            <a:solidFill>
              <a:srgbClr val="FBDCE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200" b="0" i="0" u="none" strike="noStrike" kern="1200" cap="none" spc="0" normalizeH="0" baseline="0" noProof="0" err="1">
              <a:ln>
                <a:noFill/>
              </a:ln>
              <a:solidFill>
                <a:prstClr val="white"/>
              </a:solidFill>
              <a:effectLst/>
              <a:uLnTx/>
              <a:uFillTx/>
              <a:latin typeface="Corbel"/>
              <a:ea typeface="+mn-ea"/>
              <a:cs typeface="+mn-cs"/>
            </a:endParaRPr>
          </a:p>
        </p:txBody>
      </p:sp>
    </p:spTree>
    <p:extLst>
      <p:ext uri="{BB962C8B-B14F-4D97-AF65-F5344CB8AC3E}">
        <p14:creationId xmlns:p14="http://schemas.microsoft.com/office/powerpoint/2010/main" val="36469606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par>
                                <p:cTn id="8" presetID="10" presetClass="entr" presetSubtype="0" fill="hold" nodeType="withEffect">
                                  <p:stCondLst>
                                    <p:cond delay="0"/>
                                  </p:stCondLst>
                                  <p:childTnLst>
                                    <p:set>
                                      <p:cBhvr>
                                        <p:cTn id="9" dur="1" fill="hold">
                                          <p:stCondLst>
                                            <p:cond delay="0"/>
                                          </p:stCondLst>
                                        </p:cTn>
                                        <p:tgtEl>
                                          <p:spTgt spid="17"/>
                                        </p:tgtEl>
                                        <p:attrNameLst>
                                          <p:attrName>style.visibility</p:attrName>
                                        </p:attrNameLst>
                                      </p:cBhvr>
                                      <p:to>
                                        <p:strVal val="visible"/>
                                      </p:to>
                                    </p:set>
                                    <p:animEffect transition="in" filter="fade">
                                      <p:cBhvr>
                                        <p:cTn id="10" dur="500"/>
                                        <p:tgtEl>
                                          <p:spTgt spid="17"/>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fade">
                                      <p:cBhvr>
                                        <p:cTn id="13" dur="500"/>
                                        <p:tgtEl>
                                          <p:spTgt spid="2"/>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28">
                                            <p:graphicEl>
                                              <a:chart seriesIdx="-3" categoryIdx="-3" bldStep="gridLegend"/>
                                            </p:graphicEl>
                                          </p:spTgt>
                                        </p:tgtEl>
                                        <p:attrNameLst>
                                          <p:attrName>style.visibility</p:attrName>
                                        </p:attrNameLst>
                                      </p:cBhvr>
                                      <p:to>
                                        <p:strVal val="visible"/>
                                      </p:to>
                                    </p:set>
                                    <p:animEffect transition="in" filter="fade">
                                      <p:cBhvr>
                                        <p:cTn id="18" dur="500"/>
                                        <p:tgtEl>
                                          <p:spTgt spid="28">
                                            <p:graphicEl>
                                              <a:chart seriesIdx="-3" categoryIdx="-3" bldStep="gridLegend"/>
                                            </p:graphic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28">
                                            <p:graphicEl>
                                              <a:chart seriesIdx="0" categoryIdx="0" bldStep="ptInSeries"/>
                                            </p:graphicEl>
                                          </p:spTgt>
                                        </p:tgtEl>
                                        <p:attrNameLst>
                                          <p:attrName>style.visibility</p:attrName>
                                        </p:attrNameLst>
                                      </p:cBhvr>
                                      <p:to>
                                        <p:strVal val="visible"/>
                                      </p:to>
                                    </p:set>
                                    <p:animEffect transition="in" filter="fade">
                                      <p:cBhvr>
                                        <p:cTn id="23" dur="500"/>
                                        <p:tgtEl>
                                          <p:spTgt spid="28">
                                            <p:graphicEl>
                                              <a:chart seriesIdx="0" categoryIdx="0" bldStep="ptInSeries"/>
                                            </p:graphicEl>
                                          </p:spTgt>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28">
                                            <p:graphicEl>
                                              <a:chart seriesIdx="0" categoryIdx="1" bldStep="ptInSeries"/>
                                            </p:graphicEl>
                                          </p:spTgt>
                                        </p:tgtEl>
                                        <p:attrNameLst>
                                          <p:attrName>style.visibility</p:attrName>
                                        </p:attrNameLst>
                                      </p:cBhvr>
                                      <p:to>
                                        <p:strVal val="visible"/>
                                      </p:to>
                                    </p:set>
                                    <p:animEffect transition="in" filter="fade">
                                      <p:cBhvr>
                                        <p:cTn id="26" dur="500"/>
                                        <p:tgtEl>
                                          <p:spTgt spid="28">
                                            <p:graphicEl>
                                              <a:chart seriesIdx="0" categoryIdx="1" bldStep="ptInSeries"/>
                                            </p:graphicEl>
                                          </p:spTgt>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29"/>
                                        </p:tgtEl>
                                        <p:attrNameLst>
                                          <p:attrName>style.visibility</p:attrName>
                                        </p:attrNameLst>
                                      </p:cBhvr>
                                      <p:to>
                                        <p:strVal val="visible"/>
                                      </p:to>
                                    </p:set>
                                    <p:animEffect transition="in" filter="fade">
                                      <p:cBhvr>
                                        <p:cTn id="29" dur="500"/>
                                        <p:tgtEl>
                                          <p:spTgt spid="29"/>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31"/>
                                        </p:tgtEl>
                                        <p:attrNameLst>
                                          <p:attrName>style.visibility</p:attrName>
                                        </p:attrNameLst>
                                      </p:cBhvr>
                                      <p:to>
                                        <p:strVal val="visible"/>
                                      </p:to>
                                    </p:set>
                                    <p:animEffect transition="in" filter="fade">
                                      <p:cBhvr>
                                        <p:cTn id="32" dur="500"/>
                                        <p:tgtEl>
                                          <p:spTgt spid="31"/>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28">
                                            <p:graphicEl>
                                              <a:chart seriesIdx="1" categoryIdx="0" bldStep="ptInSeries"/>
                                            </p:graphicEl>
                                          </p:spTgt>
                                        </p:tgtEl>
                                        <p:attrNameLst>
                                          <p:attrName>style.visibility</p:attrName>
                                        </p:attrNameLst>
                                      </p:cBhvr>
                                      <p:to>
                                        <p:strVal val="visible"/>
                                      </p:to>
                                    </p:set>
                                    <p:animEffect transition="in" filter="fade">
                                      <p:cBhvr>
                                        <p:cTn id="37" dur="500"/>
                                        <p:tgtEl>
                                          <p:spTgt spid="28">
                                            <p:graphicEl>
                                              <a:chart seriesIdx="1" categoryIdx="0" bldStep="ptInSeries"/>
                                            </p:graphicEl>
                                          </p:spTgt>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28">
                                            <p:graphicEl>
                                              <a:chart seriesIdx="1" categoryIdx="1" bldStep="ptInSeries"/>
                                            </p:graphicEl>
                                          </p:spTgt>
                                        </p:tgtEl>
                                        <p:attrNameLst>
                                          <p:attrName>style.visibility</p:attrName>
                                        </p:attrNameLst>
                                      </p:cBhvr>
                                      <p:to>
                                        <p:strVal val="visible"/>
                                      </p:to>
                                    </p:set>
                                    <p:animEffect transition="in" filter="fade">
                                      <p:cBhvr>
                                        <p:cTn id="40" dur="500"/>
                                        <p:tgtEl>
                                          <p:spTgt spid="28">
                                            <p:graphicEl>
                                              <a:chart seriesIdx="1" categoryIdx="1" bldStep="ptInSeries"/>
                                            </p:graphicEl>
                                          </p:spTgt>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30"/>
                                        </p:tgtEl>
                                        <p:attrNameLst>
                                          <p:attrName>style.visibility</p:attrName>
                                        </p:attrNameLst>
                                      </p:cBhvr>
                                      <p:to>
                                        <p:strVal val="visible"/>
                                      </p:to>
                                    </p:set>
                                    <p:animEffect transition="in" filter="fade">
                                      <p:cBhvr>
                                        <p:cTn id="43" dur="500"/>
                                        <p:tgtEl>
                                          <p:spTgt spid="30"/>
                                        </p:tgtEl>
                                      </p:cBhvr>
                                    </p:animEffect>
                                  </p:childTnLst>
                                </p:cTn>
                              </p:par>
                              <p:par>
                                <p:cTn id="44" presetID="10" presetClass="entr" presetSubtype="0" fill="hold" grpId="0" nodeType="withEffect">
                                  <p:stCondLst>
                                    <p:cond delay="0"/>
                                  </p:stCondLst>
                                  <p:childTnLst>
                                    <p:set>
                                      <p:cBhvr>
                                        <p:cTn id="45" dur="1" fill="hold">
                                          <p:stCondLst>
                                            <p:cond delay="0"/>
                                          </p:stCondLst>
                                        </p:cTn>
                                        <p:tgtEl>
                                          <p:spTgt spid="32"/>
                                        </p:tgtEl>
                                        <p:attrNameLst>
                                          <p:attrName>style.visibility</p:attrName>
                                        </p:attrNameLst>
                                      </p:cBhvr>
                                      <p:to>
                                        <p:strVal val="visible"/>
                                      </p:to>
                                    </p:set>
                                    <p:animEffect transition="in" filter="fade">
                                      <p:cBhvr>
                                        <p:cTn id="46"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Graphic spid="28" grpId="0">
        <p:bldSub>
          <a:bldChart bld="seriesEl"/>
        </p:bldSub>
      </p:bldGraphic>
      <p:bldP spid="29" grpId="0"/>
      <p:bldP spid="30" grpId="0"/>
      <p:bldP spid="31" grpId="0" animBg="1"/>
      <p:bldP spid="32"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
            <a:extLst>
              <a:ext uri="{FF2B5EF4-FFF2-40B4-BE49-F238E27FC236}">
                <a16:creationId xmlns:a16="http://schemas.microsoft.com/office/drawing/2014/main" id="{7AE7BEE8-DA20-439C-86C6-3A31F91683DB}"/>
              </a:ext>
            </a:extLst>
          </p:cNvPr>
          <p:cNvSpPr>
            <a:spLocks noGrp="1"/>
          </p:cNvSpPr>
          <p:nvPr/>
        </p:nvSpPr>
        <p:spPr>
          <a:xfrm>
            <a:off x="708025" y="411163"/>
            <a:ext cx="10785475" cy="998537"/>
          </a:xfrm>
          <a:prstGeom prst="rect">
            <a:avLst/>
          </a:prstGeom>
        </p:spPr>
        <p:txBody>
          <a:bodyPr vert="horz" lIns="0" tIns="0" rIns="0" bIns="0" rtlCol="0" anchor="t" anchorCtr="0">
            <a:noAutofit/>
          </a:bodyPr>
          <a:lstStyle>
            <a:lvl1pPr algn="l" defTabSz="914400" rtl="0" eaLnBrk="1" latinLnBrk="0" hangingPunct="1">
              <a:lnSpc>
                <a:spcPct val="83000"/>
              </a:lnSpc>
              <a:spcBef>
                <a:spcPct val="0"/>
              </a:spcBef>
              <a:buNone/>
              <a:defRPr sz="7800" b="1" kern="1200">
                <a:solidFill>
                  <a:srgbClr val="006EB6"/>
                </a:solidFill>
                <a:latin typeface="+mj-lt"/>
                <a:ea typeface="+mj-ea"/>
                <a:cs typeface="+mj-cs"/>
              </a:defRPr>
            </a:lvl1pPr>
          </a:lstStyle>
          <a:p>
            <a:r>
              <a:rPr lang="en-US" sz="4800" b="0" dirty="0">
                <a:solidFill>
                  <a:srgbClr val="385988"/>
                </a:solidFill>
                <a:latin typeface="Mark Pro Medium" panose="020B0604020201010104" pitchFamily="34" charset="0"/>
              </a:rPr>
              <a:t>Common Nordic CCS strategy</a:t>
            </a:r>
          </a:p>
        </p:txBody>
      </p:sp>
      <p:grpSp>
        <p:nvGrpSpPr>
          <p:cNvPr id="22" name="Group 31">
            <a:extLst>
              <a:ext uri="{FF2B5EF4-FFF2-40B4-BE49-F238E27FC236}">
                <a16:creationId xmlns:a16="http://schemas.microsoft.com/office/drawing/2014/main" id="{21A40F84-EF5E-46F9-986E-A0F8D19BB9AE}"/>
              </a:ext>
            </a:extLst>
          </p:cNvPr>
          <p:cNvGrpSpPr/>
          <p:nvPr/>
        </p:nvGrpSpPr>
        <p:grpSpPr>
          <a:xfrm>
            <a:off x="1924451" y="3302101"/>
            <a:ext cx="1320460" cy="918131"/>
            <a:chOff x="8236640" y="2527273"/>
            <a:chExt cx="915716" cy="636708"/>
          </a:xfrm>
        </p:grpSpPr>
        <p:sp>
          <p:nvSpPr>
            <p:cNvPr id="23" name="Freeform 30">
              <a:extLst>
                <a:ext uri="{FF2B5EF4-FFF2-40B4-BE49-F238E27FC236}">
                  <a16:creationId xmlns:a16="http://schemas.microsoft.com/office/drawing/2014/main" id="{49F97CCF-A662-476F-85A5-C9F9D79BD5DF}"/>
                </a:ext>
              </a:extLst>
            </p:cNvPr>
            <p:cNvSpPr/>
            <p:nvPr/>
          </p:nvSpPr>
          <p:spPr>
            <a:xfrm>
              <a:off x="8236640" y="2527273"/>
              <a:ext cx="915716" cy="636708"/>
            </a:xfrm>
            <a:custGeom>
              <a:avLst/>
              <a:gdLst/>
              <a:ahLst/>
              <a:cxnLst/>
              <a:rect l="0" t="0" r="0" b="0"/>
              <a:pathLst>
                <a:path w="302905" h="209702">
                  <a:moveTo>
                    <a:pt x="266195" y="96584"/>
                  </a:moveTo>
                  <a:cubicBezTo>
                    <a:pt x="266548" y="94717"/>
                    <a:pt x="266548" y="92850"/>
                    <a:pt x="266548" y="90983"/>
                  </a:cubicBezTo>
                  <a:cubicBezTo>
                    <a:pt x="266548" y="40777"/>
                    <a:pt x="226123" y="0"/>
                    <a:pt x="176384" y="0"/>
                  </a:cubicBezTo>
                  <a:cubicBezTo>
                    <a:pt x="140379" y="0"/>
                    <a:pt x="109395" y="21317"/>
                    <a:pt x="94936" y="52073"/>
                  </a:cubicBezTo>
                  <a:cubicBezTo>
                    <a:pt x="87954" y="46606"/>
                    <a:pt x="79210" y="43339"/>
                    <a:pt x="69790" y="43339"/>
                  </a:cubicBezTo>
                  <a:cubicBezTo>
                    <a:pt x="46596" y="43339"/>
                    <a:pt x="27956" y="62093"/>
                    <a:pt x="27956" y="85163"/>
                  </a:cubicBezTo>
                  <a:cubicBezTo>
                    <a:pt x="27956" y="89602"/>
                    <a:pt x="28775" y="93669"/>
                    <a:pt x="29813" y="97631"/>
                  </a:cubicBezTo>
                  <a:cubicBezTo>
                    <a:pt x="11992" y="108699"/>
                    <a:pt x="0" y="128149"/>
                    <a:pt x="0" y="150866"/>
                  </a:cubicBezTo>
                  <a:cubicBezTo>
                    <a:pt x="0" y="183023"/>
                    <a:pt x="26908" y="209350"/>
                    <a:pt x="59998" y="209702"/>
                  </a:cubicBezTo>
                  <a:lnTo>
                    <a:pt x="60693" y="209702"/>
                  </a:lnTo>
                  <a:lnTo>
                    <a:pt x="61046" y="209702"/>
                  </a:lnTo>
                  <a:lnTo>
                    <a:pt x="61389" y="209702"/>
                  </a:lnTo>
                  <a:lnTo>
                    <a:pt x="239982" y="209702"/>
                  </a:lnTo>
                  <a:lnTo>
                    <a:pt x="243249" y="209702"/>
                  </a:lnTo>
                  <a:cubicBezTo>
                    <a:pt x="276349" y="209702"/>
                    <a:pt x="302905" y="182909"/>
                    <a:pt x="302905" y="150295"/>
                  </a:cubicBezTo>
                  <a:cubicBezTo>
                    <a:pt x="302905" y="125359"/>
                    <a:pt x="287998" y="104270"/>
                    <a:pt x="266195" y="95298"/>
                  </a:cubicBezTo>
                  <a:lnTo>
                    <a:pt x="266195" y="96584"/>
                  </a:lnTo>
                  <a:close/>
                </a:path>
              </a:pathLst>
            </a:custGeom>
            <a:solidFill>
              <a:srgbClr val="385988">
                <a:alpha val="100000"/>
              </a:srgbClr>
            </a:solidFill>
          </p:spPr>
        </p:sp>
      </p:grpSp>
      <p:pic>
        <p:nvPicPr>
          <p:cNvPr id="24" name="Bild 23" descr="Träd med rötter med hel fyllning">
            <a:extLst>
              <a:ext uri="{FF2B5EF4-FFF2-40B4-BE49-F238E27FC236}">
                <a16:creationId xmlns:a16="http://schemas.microsoft.com/office/drawing/2014/main" id="{BBD429DF-EA3F-49BA-BCCA-9716873C59A2}"/>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93738" y="4042449"/>
            <a:ext cx="1800225" cy="1800225"/>
          </a:xfrm>
          <a:prstGeom prst="rect">
            <a:avLst/>
          </a:prstGeom>
        </p:spPr>
      </p:pic>
      <p:sp>
        <p:nvSpPr>
          <p:cNvPr id="25" name="textruta 24">
            <a:extLst>
              <a:ext uri="{FF2B5EF4-FFF2-40B4-BE49-F238E27FC236}">
                <a16:creationId xmlns:a16="http://schemas.microsoft.com/office/drawing/2014/main" id="{C38BB254-FB74-4CF3-9F88-CE7AF67C6268}"/>
              </a:ext>
            </a:extLst>
          </p:cNvPr>
          <p:cNvSpPr txBox="1"/>
          <p:nvPr/>
        </p:nvSpPr>
        <p:spPr>
          <a:xfrm>
            <a:off x="1171700" y="4433888"/>
            <a:ext cx="2464541" cy="276999"/>
          </a:xfrm>
          <a:prstGeom prst="rect">
            <a:avLst/>
          </a:prstGeom>
          <a:noFill/>
        </p:spPr>
        <p:txBody>
          <a:bodyPr wrap="square" lIns="0" tIns="0" rIns="0" bIns="0" rtlCol="0">
            <a:spAutoFit/>
          </a:bodyPr>
          <a:lstStyle/>
          <a:p>
            <a:r>
              <a:rPr lang="en-GB" dirty="0">
                <a:solidFill>
                  <a:schemeClr val="bg1"/>
                </a:solidFill>
                <a:latin typeface="Mark Pro Light" panose="020B0504020201010104" pitchFamily="34" charset="0"/>
              </a:rPr>
              <a:t>BECCS</a:t>
            </a:r>
          </a:p>
        </p:txBody>
      </p:sp>
      <p:sp>
        <p:nvSpPr>
          <p:cNvPr id="26" name="textruta 25">
            <a:extLst>
              <a:ext uri="{FF2B5EF4-FFF2-40B4-BE49-F238E27FC236}">
                <a16:creationId xmlns:a16="http://schemas.microsoft.com/office/drawing/2014/main" id="{E5AED8F5-A4EE-41B3-A149-6062827B3FF5}"/>
              </a:ext>
            </a:extLst>
          </p:cNvPr>
          <p:cNvSpPr txBox="1"/>
          <p:nvPr/>
        </p:nvSpPr>
        <p:spPr>
          <a:xfrm>
            <a:off x="2308720" y="3690293"/>
            <a:ext cx="2464541" cy="276999"/>
          </a:xfrm>
          <a:prstGeom prst="rect">
            <a:avLst/>
          </a:prstGeom>
          <a:noFill/>
        </p:spPr>
        <p:txBody>
          <a:bodyPr wrap="square" lIns="0" tIns="0" rIns="0" bIns="0" rtlCol="0">
            <a:spAutoFit/>
          </a:bodyPr>
          <a:lstStyle/>
          <a:p>
            <a:r>
              <a:rPr lang="en-GB" dirty="0">
                <a:solidFill>
                  <a:schemeClr val="bg1"/>
                </a:solidFill>
                <a:latin typeface="Mark Pro Light" panose="020B0504020201010104" pitchFamily="34" charset="0"/>
              </a:rPr>
              <a:t>CCS</a:t>
            </a:r>
          </a:p>
        </p:txBody>
      </p:sp>
      <p:pic>
        <p:nvPicPr>
          <p:cNvPr id="6" name="Bildobjekt 5">
            <a:extLst>
              <a:ext uri="{FF2B5EF4-FFF2-40B4-BE49-F238E27FC236}">
                <a16:creationId xmlns:a16="http://schemas.microsoft.com/office/drawing/2014/main" id="{B1CF4BC8-AB5A-42EB-A905-03DF54197DCD}"/>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4012" t="9370" r="74392" b="21983"/>
          <a:stretch/>
        </p:blipFill>
        <p:spPr>
          <a:xfrm>
            <a:off x="3738189" y="1311216"/>
            <a:ext cx="3327276" cy="4385674"/>
          </a:xfrm>
          <a:prstGeom prst="rect">
            <a:avLst/>
          </a:prstGeom>
        </p:spPr>
      </p:pic>
      <p:sp>
        <p:nvSpPr>
          <p:cNvPr id="9" name="textruta 8">
            <a:extLst>
              <a:ext uri="{FF2B5EF4-FFF2-40B4-BE49-F238E27FC236}">
                <a16:creationId xmlns:a16="http://schemas.microsoft.com/office/drawing/2014/main" id="{0A3A41B4-CE36-4536-B2E8-19BA447CC2AE}"/>
              </a:ext>
            </a:extLst>
          </p:cNvPr>
          <p:cNvSpPr txBox="1"/>
          <p:nvPr/>
        </p:nvSpPr>
        <p:spPr>
          <a:xfrm>
            <a:off x="4575990" y="5659555"/>
            <a:ext cx="2216727" cy="338554"/>
          </a:xfrm>
          <a:prstGeom prst="rect">
            <a:avLst/>
          </a:prstGeom>
          <a:noFill/>
        </p:spPr>
        <p:txBody>
          <a:bodyPr wrap="square" lIns="0" tIns="0" rIns="0" bIns="0" rtlCol="0">
            <a:spAutoFit/>
          </a:bodyPr>
          <a:lstStyle/>
          <a:p>
            <a:pPr algn="ctr"/>
            <a:r>
              <a:rPr lang="en-GB" sz="2200" dirty="0">
                <a:latin typeface="Mark Pro Heavy" panose="020B0904020201010104" pitchFamily="34" charset="0"/>
              </a:rPr>
              <a:t>CNN</a:t>
            </a:r>
          </a:p>
        </p:txBody>
      </p:sp>
      <p:grpSp>
        <p:nvGrpSpPr>
          <p:cNvPr id="3" name="Grupp 2">
            <a:extLst>
              <a:ext uri="{FF2B5EF4-FFF2-40B4-BE49-F238E27FC236}">
                <a16:creationId xmlns:a16="http://schemas.microsoft.com/office/drawing/2014/main" id="{2DCDCD23-EEAB-497B-BA02-38D62E13A8E7}"/>
              </a:ext>
            </a:extLst>
          </p:cNvPr>
          <p:cNvGrpSpPr/>
          <p:nvPr/>
        </p:nvGrpSpPr>
        <p:grpSpPr>
          <a:xfrm>
            <a:off x="4286152" y="5854221"/>
            <a:ext cx="2796405" cy="212703"/>
            <a:chOff x="4653620" y="6042224"/>
            <a:chExt cx="2796405" cy="212703"/>
          </a:xfrm>
        </p:grpSpPr>
        <p:cxnSp>
          <p:nvCxnSpPr>
            <p:cNvPr id="11" name="Rak koppling 10">
              <a:extLst>
                <a:ext uri="{FF2B5EF4-FFF2-40B4-BE49-F238E27FC236}">
                  <a16:creationId xmlns:a16="http://schemas.microsoft.com/office/drawing/2014/main" id="{0B5D44D3-9164-49B6-B13A-48CFCBBFEEF3}"/>
                </a:ext>
              </a:extLst>
            </p:cNvPr>
            <p:cNvCxnSpPr>
              <a:cxnSpLocks/>
            </p:cNvCxnSpPr>
            <p:nvPr/>
          </p:nvCxnSpPr>
          <p:spPr>
            <a:xfrm>
              <a:off x="4653620" y="6042224"/>
              <a:ext cx="0" cy="212703"/>
            </a:xfrm>
            <a:prstGeom prst="line">
              <a:avLst/>
            </a:prstGeom>
            <a:ln w="57150" cap="sq">
              <a:solidFill>
                <a:srgbClr val="E8E8E8"/>
              </a:solidFill>
            </a:ln>
          </p:spPr>
          <p:style>
            <a:lnRef idx="1">
              <a:schemeClr val="accent1"/>
            </a:lnRef>
            <a:fillRef idx="0">
              <a:schemeClr val="accent1"/>
            </a:fillRef>
            <a:effectRef idx="0">
              <a:schemeClr val="accent1"/>
            </a:effectRef>
            <a:fontRef idx="minor">
              <a:schemeClr val="tx1"/>
            </a:fontRef>
          </p:style>
        </p:cxnSp>
        <p:cxnSp>
          <p:nvCxnSpPr>
            <p:cNvPr id="13" name="Rak koppling 12">
              <a:extLst>
                <a:ext uri="{FF2B5EF4-FFF2-40B4-BE49-F238E27FC236}">
                  <a16:creationId xmlns:a16="http://schemas.microsoft.com/office/drawing/2014/main" id="{48A48C68-A611-488F-86F1-D26138D1572B}"/>
                </a:ext>
              </a:extLst>
            </p:cNvPr>
            <p:cNvCxnSpPr>
              <a:cxnSpLocks/>
            </p:cNvCxnSpPr>
            <p:nvPr/>
          </p:nvCxnSpPr>
          <p:spPr>
            <a:xfrm>
              <a:off x="4653620" y="6254927"/>
              <a:ext cx="2796405" cy="0"/>
            </a:xfrm>
            <a:prstGeom prst="line">
              <a:avLst/>
            </a:prstGeom>
            <a:ln w="57150" cap="sq">
              <a:solidFill>
                <a:srgbClr val="E8E8E8"/>
              </a:solidFill>
            </a:ln>
          </p:spPr>
          <p:style>
            <a:lnRef idx="1">
              <a:schemeClr val="accent1"/>
            </a:lnRef>
            <a:fillRef idx="0">
              <a:schemeClr val="accent1"/>
            </a:fillRef>
            <a:effectRef idx="0">
              <a:schemeClr val="accent1"/>
            </a:effectRef>
            <a:fontRef idx="minor">
              <a:schemeClr val="tx1"/>
            </a:fontRef>
          </p:style>
        </p:cxnSp>
        <p:cxnSp>
          <p:nvCxnSpPr>
            <p:cNvPr id="14" name="Rak koppling 13">
              <a:extLst>
                <a:ext uri="{FF2B5EF4-FFF2-40B4-BE49-F238E27FC236}">
                  <a16:creationId xmlns:a16="http://schemas.microsoft.com/office/drawing/2014/main" id="{673DD413-E387-48A8-8875-A79BB26DBDB6}"/>
                </a:ext>
              </a:extLst>
            </p:cNvPr>
            <p:cNvCxnSpPr>
              <a:cxnSpLocks/>
            </p:cNvCxnSpPr>
            <p:nvPr/>
          </p:nvCxnSpPr>
          <p:spPr>
            <a:xfrm flipV="1">
              <a:off x="7450025" y="6042224"/>
              <a:ext cx="0" cy="212703"/>
            </a:xfrm>
            <a:prstGeom prst="line">
              <a:avLst/>
            </a:prstGeom>
            <a:ln w="57150" cap="sq">
              <a:solidFill>
                <a:srgbClr val="E8E8E8"/>
              </a:solidFill>
            </a:ln>
          </p:spPr>
          <p:style>
            <a:lnRef idx="1">
              <a:schemeClr val="accent1"/>
            </a:lnRef>
            <a:fillRef idx="0">
              <a:schemeClr val="accent1"/>
            </a:fillRef>
            <a:effectRef idx="0">
              <a:schemeClr val="accent1"/>
            </a:effectRef>
            <a:fontRef idx="minor">
              <a:schemeClr val="tx1"/>
            </a:fontRef>
          </p:style>
        </p:cxnSp>
      </p:grpSp>
      <p:sp>
        <p:nvSpPr>
          <p:cNvPr id="15" name="textruta 14">
            <a:extLst>
              <a:ext uri="{FF2B5EF4-FFF2-40B4-BE49-F238E27FC236}">
                <a16:creationId xmlns:a16="http://schemas.microsoft.com/office/drawing/2014/main" id="{AD024E48-9A22-40EA-B484-1E5610F064C9}"/>
              </a:ext>
            </a:extLst>
          </p:cNvPr>
          <p:cNvSpPr txBox="1"/>
          <p:nvPr/>
        </p:nvSpPr>
        <p:spPr>
          <a:xfrm>
            <a:off x="4873127" y="6175070"/>
            <a:ext cx="1690544" cy="276999"/>
          </a:xfrm>
          <a:prstGeom prst="rect">
            <a:avLst/>
          </a:prstGeom>
          <a:noFill/>
        </p:spPr>
        <p:txBody>
          <a:bodyPr wrap="square" lIns="0" tIns="0" rIns="0" bIns="0" rtlCol="0">
            <a:spAutoFit/>
          </a:bodyPr>
          <a:lstStyle/>
          <a:p>
            <a:pPr algn="ctr"/>
            <a:r>
              <a:rPr lang="en-GB" dirty="0">
                <a:latin typeface="Mark Pro Heavy" panose="020B0904020201010104" pitchFamily="34" charset="0"/>
              </a:rPr>
              <a:t>2050</a:t>
            </a:r>
          </a:p>
        </p:txBody>
      </p:sp>
      <p:pic>
        <p:nvPicPr>
          <p:cNvPr id="8" name="Bildobjekt 7" descr="En bild som visar karta&#10;&#10;Automatiskt genererad beskrivning">
            <a:extLst>
              <a:ext uri="{FF2B5EF4-FFF2-40B4-BE49-F238E27FC236}">
                <a16:creationId xmlns:a16="http://schemas.microsoft.com/office/drawing/2014/main" id="{864A5799-2C14-4FB0-919E-A8759CBB2FED}"/>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298449" y="1476801"/>
            <a:ext cx="4195051" cy="4402007"/>
          </a:xfrm>
          <a:prstGeom prst="rect">
            <a:avLst/>
          </a:prstGeom>
        </p:spPr>
      </p:pic>
    </p:spTree>
    <p:extLst>
      <p:ext uri="{BB962C8B-B14F-4D97-AF65-F5344CB8AC3E}">
        <p14:creationId xmlns:p14="http://schemas.microsoft.com/office/powerpoint/2010/main" val="20593420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fade">
                                      <p:cBhvr>
                                        <p:cTn id="7" dur="500"/>
                                        <p:tgtEl>
                                          <p:spTgt spid="2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5"/>
                                        </p:tgtEl>
                                        <p:attrNameLst>
                                          <p:attrName>style.visibility</p:attrName>
                                        </p:attrNameLst>
                                      </p:cBhvr>
                                      <p:to>
                                        <p:strVal val="visible"/>
                                      </p:to>
                                    </p:set>
                                    <p:animEffect transition="in" filter="fade">
                                      <p:cBhvr>
                                        <p:cTn id="10" dur="500"/>
                                        <p:tgtEl>
                                          <p:spTgt spid="25"/>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6"/>
                                        </p:tgtEl>
                                        <p:attrNameLst>
                                          <p:attrName>style.visibility</p:attrName>
                                        </p:attrNameLst>
                                      </p:cBhvr>
                                      <p:to>
                                        <p:strVal val="visible"/>
                                      </p:to>
                                    </p:set>
                                    <p:animEffect transition="in" filter="fade">
                                      <p:cBhvr>
                                        <p:cTn id="13" dur="500"/>
                                        <p:tgtEl>
                                          <p:spTgt spid="26"/>
                                        </p:tgtEl>
                                      </p:cBhvr>
                                    </p:animEffect>
                                  </p:childTnLst>
                                </p:cTn>
                              </p:par>
                              <p:par>
                                <p:cTn id="14" presetID="10" presetClass="entr" presetSubtype="0" fill="hold" nodeType="withEffect">
                                  <p:stCondLst>
                                    <p:cond delay="0"/>
                                  </p:stCondLst>
                                  <p:childTnLst>
                                    <p:set>
                                      <p:cBhvr>
                                        <p:cTn id="15" dur="1" fill="hold">
                                          <p:stCondLst>
                                            <p:cond delay="0"/>
                                          </p:stCondLst>
                                        </p:cTn>
                                        <p:tgtEl>
                                          <p:spTgt spid="22"/>
                                        </p:tgtEl>
                                        <p:attrNameLst>
                                          <p:attrName>style.visibility</p:attrName>
                                        </p:attrNameLst>
                                      </p:cBhvr>
                                      <p:to>
                                        <p:strVal val="visible"/>
                                      </p:to>
                                    </p:set>
                                    <p:animEffect transition="in" filter="fade">
                                      <p:cBhvr>
                                        <p:cTn id="16" dur="500"/>
                                        <p:tgtEl>
                                          <p:spTgt spid="22"/>
                                        </p:tgtEl>
                                      </p:cBhvr>
                                    </p:animEffect>
                                  </p:childTnLst>
                                </p:cTn>
                              </p:par>
                              <p:par>
                                <p:cTn id="17" presetID="10" presetClass="entr" presetSubtype="0" fill="hold" nodeType="with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fade">
                                      <p:cBhvr>
                                        <p:cTn id="19" dur="500"/>
                                        <p:tgtEl>
                                          <p:spTgt spid="6"/>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fade">
                                      <p:cBhvr>
                                        <p:cTn id="22" dur="500"/>
                                        <p:tgtEl>
                                          <p:spTgt spid="9"/>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15"/>
                                        </p:tgtEl>
                                        <p:attrNameLst>
                                          <p:attrName>style.visibility</p:attrName>
                                        </p:attrNameLst>
                                      </p:cBhvr>
                                      <p:to>
                                        <p:strVal val="visible"/>
                                      </p:to>
                                    </p:set>
                                    <p:animEffect transition="in" filter="fade">
                                      <p:cBhvr>
                                        <p:cTn id="25" dur="500"/>
                                        <p:tgtEl>
                                          <p:spTgt spid="15"/>
                                        </p:tgtEl>
                                      </p:cBhvr>
                                    </p:animEffect>
                                  </p:childTnLst>
                                </p:cTn>
                              </p:par>
                              <p:par>
                                <p:cTn id="26" presetID="10" presetClass="entr" presetSubtype="0" fill="hold" nodeType="with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fade">
                                      <p:cBhvr>
                                        <p:cTn id="28"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26" grpId="0"/>
      <p:bldP spid="9" grpId="0"/>
      <p:bldP spid="15"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latshållare för bild 10" descr="En bild som visar berg, himmel, vatten, utomhus&#10;&#10;Automatiskt genererad beskrivning">
            <a:extLst>
              <a:ext uri="{FF2B5EF4-FFF2-40B4-BE49-F238E27FC236}">
                <a16:creationId xmlns:a16="http://schemas.microsoft.com/office/drawing/2014/main" id="{159AEAD2-C84B-4E0B-AE5E-74DC57CBAF61}"/>
              </a:ext>
            </a:extLst>
          </p:cNvPr>
          <p:cNvPicPr>
            <a:picLocks noChangeAspect="1"/>
          </p:cNvPicPr>
          <p:nvPr/>
        </p:nvPicPr>
        <p:blipFill>
          <a:blip r:embed="rId3" cstate="print">
            <a:alphaModFix amt="40000"/>
            <a:extLst>
              <a:ext uri="{28A0092B-C50C-407E-A947-70E740481C1C}">
                <a14:useLocalDpi xmlns:a14="http://schemas.microsoft.com/office/drawing/2010/main" val="0"/>
              </a:ext>
            </a:extLst>
          </a:blip>
          <a:srcRect t="1652" b="1652"/>
          <a:stretch>
            <a:fillRect/>
          </a:stretch>
        </p:blipFill>
        <p:spPr>
          <a:xfrm>
            <a:off x="-774" y="0"/>
            <a:ext cx="12190374" cy="6858000"/>
          </a:xfrm>
          <a:prstGeom prst="rect">
            <a:avLst/>
          </a:prstGeom>
        </p:spPr>
      </p:pic>
      <p:sp>
        <p:nvSpPr>
          <p:cNvPr id="32" name="Tittel 1">
            <a:extLst>
              <a:ext uri="{FF2B5EF4-FFF2-40B4-BE49-F238E27FC236}">
                <a16:creationId xmlns:a16="http://schemas.microsoft.com/office/drawing/2014/main" id="{F5A14CA3-F99D-4C34-8B83-3C815A4590F5}"/>
              </a:ext>
            </a:extLst>
          </p:cNvPr>
          <p:cNvSpPr txBox="1">
            <a:spLocks/>
          </p:cNvSpPr>
          <p:nvPr/>
        </p:nvSpPr>
        <p:spPr>
          <a:xfrm>
            <a:off x="694532" y="1647825"/>
            <a:ext cx="10799762" cy="2093481"/>
          </a:xfrm>
          <a:prstGeom prst="rect">
            <a:avLst/>
          </a:prstGeom>
        </p:spPr>
        <p:txBody>
          <a:bodyPr vert="horz" lIns="91440" tIns="45720" rIns="91440" bIns="45720" rtlCol="0" anchor="ctr">
            <a:normAutofit fontScale="925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5400" dirty="0">
                <a:solidFill>
                  <a:srgbClr val="385988"/>
                </a:solidFill>
                <a:latin typeface="Mark Pro Medium" panose="020B0604020201010104" pitchFamily="34" charset="0"/>
              </a:rPr>
              <a:t>Successful coordination in these areas lead to more efficient solutions at a lower cost</a:t>
            </a:r>
            <a:endParaRPr lang="en-SG" sz="3200" dirty="0">
              <a:latin typeface="Mark Pro Medium" panose="020B0604020201010104" pitchFamily="34" charset="0"/>
            </a:endParaRPr>
          </a:p>
        </p:txBody>
      </p:sp>
    </p:spTree>
    <p:extLst>
      <p:ext uri="{BB962C8B-B14F-4D97-AF65-F5344CB8AC3E}">
        <p14:creationId xmlns:p14="http://schemas.microsoft.com/office/powerpoint/2010/main" val="167236932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reeform 5">
            <a:extLst>
              <a:ext uri="{FF2B5EF4-FFF2-40B4-BE49-F238E27FC236}">
                <a16:creationId xmlns:a16="http://schemas.microsoft.com/office/drawing/2014/main" id="{7C4BE5FC-EE30-9A45-8820-D7D250783B5E}"/>
              </a:ext>
            </a:extLst>
          </p:cNvPr>
          <p:cNvSpPr/>
          <p:nvPr/>
        </p:nvSpPr>
        <p:spPr>
          <a:xfrm>
            <a:off x="1166408" y="2675168"/>
            <a:ext cx="8020750" cy="1998928"/>
          </a:xfrm>
          <a:custGeom>
            <a:avLst/>
            <a:gdLst>
              <a:gd name="connsiteX0" fmla="*/ 1230600 w 8020750"/>
              <a:gd name="connsiteY0" fmla="*/ 0 h 1998928"/>
              <a:gd name="connsiteX1" fmla="*/ 0 w 8020750"/>
              <a:gd name="connsiteY1" fmla="*/ 1998929 h 1998928"/>
              <a:gd name="connsiteX2" fmla="*/ 7233636 w 8020750"/>
              <a:gd name="connsiteY2" fmla="*/ 1998929 h 1998928"/>
              <a:gd name="connsiteX3" fmla="*/ 7377684 w 8020750"/>
              <a:gd name="connsiteY3" fmla="*/ 1769619 h 1998928"/>
              <a:gd name="connsiteX4" fmla="*/ 8020751 w 8020750"/>
              <a:gd name="connsiteY4" fmla="*/ 722830 h 1998928"/>
              <a:gd name="connsiteX5" fmla="*/ 7581596 w 8020750"/>
              <a:gd name="connsiteY5" fmla="*/ 7126 h 1998928"/>
              <a:gd name="connsiteX6" fmla="*/ 1230600 w 8020750"/>
              <a:gd name="connsiteY6" fmla="*/ 0 h 19989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020750" h="1998928">
                <a:moveTo>
                  <a:pt x="1230600" y="0"/>
                </a:moveTo>
                <a:lnTo>
                  <a:pt x="0" y="1998929"/>
                </a:lnTo>
                <a:lnTo>
                  <a:pt x="7233636" y="1998929"/>
                </a:lnTo>
                <a:lnTo>
                  <a:pt x="7377684" y="1769619"/>
                </a:lnTo>
                <a:lnTo>
                  <a:pt x="8020751" y="722830"/>
                </a:lnTo>
                <a:lnTo>
                  <a:pt x="7581596" y="7126"/>
                </a:lnTo>
                <a:lnTo>
                  <a:pt x="1230600" y="0"/>
                </a:lnTo>
                <a:close/>
              </a:path>
            </a:pathLst>
          </a:custGeom>
          <a:solidFill>
            <a:srgbClr val="000000"/>
          </a:solidFill>
          <a:ln w="6096" cap="flat">
            <a:noFill/>
            <a:prstDash val="solid"/>
            <a:miter/>
          </a:ln>
        </p:spPr>
        <p:txBody>
          <a:bodyPr rtlCol="0" anchor="ctr"/>
          <a:lstStyle/>
          <a:p>
            <a:endParaRPr lang="en-FI"/>
          </a:p>
        </p:txBody>
      </p:sp>
      <p:sp>
        <p:nvSpPr>
          <p:cNvPr id="7" name="Freeform 6">
            <a:extLst>
              <a:ext uri="{FF2B5EF4-FFF2-40B4-BE49-F238E27FC236}">
                <a16:creationId xmlns:a16="http://schemas.microsoft.com/office/drawing/2014/main" id="{27466154-0C9C-FA43-A3C4-136347192450}"/>
              </a:ext>
            </a:extLst>
          </p:cNvPr>
          <p:cNvSpPr/>
          <p:nvPr/>
        </p:nvSpPr>
        <p:spPr>
          <a:xfrm>
            <a:off x="3074517" y="2679988"/>
            <a:ext cx="2197364" cy="1428606"/>
          </a:xfrm>
          <a:custGeom>
            <a:avLst/>
            <a:gdLst>
              <a:gd name="connsiteX0" fmla="*/ 2197364 w 2197364"/>
              <a:gd name="connsiteY0" fmla="*/ 1584 h 1428606"/>
              <a:gd name="connsiteX1" fmla="*/ 804672 w 2197364"/>
              <a:gd name="connsiteY1" fmla="*/ 0 h 1428606"/>
              <a:gd name="connsiteX2" fmla="*/ 0 w 2197364"/>
              <a:gd name="connsiteY2" fmla="*/ 1321656 h 1428606"/>
              <a:gd name="connsiteX3" fmla="*/ 1310335 w 2197364"/>
              <a:gd name="connsiteY3" fmla="*/ 1428607 h 1428606"/>
              <a:gd name="connsiteX4" fmla="*/ 2197364 w 2197364"/>
              <a:gd name="connsiteY4" fmla="*/ 1584 h 14286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97364" h="1428606">
                <a:moveTo>
                  <a:pt x="2197364" y="1584"/>
                </a:moveTo>
                <a:lnTo>
                  <a:pt x="804672" y="0"/>
                </a:lnTo>
                <a:lnTo>
                  <a:pt x="0" y="1321656"/>
                </a:lnTo>
                <a:lnTo>
                  <a:pt x="1310335" y="1428607"/>
                </a:lnTo>
                <a:cubicBezTo>
                  <a:pt x="1594104" y="971935"/>
                  <a:pt x="1966874" y="373840"/>
                  <a:pt x="2197364" y="1584"/>
                </a:cubicBezTo>
                <a:close/>
              </a:path>
            </a:pathLst>
          </a:custGeom>
          <a:solidFill>
            <a:srgbClr val="375988"/>
          </a:solidFill>
          <a:ln w="6096" cap="flat">
            <a:noFill/>
            <a:prstDash val="solid"/>
            <a:miter/>
          </a:ln>
        </p:spPr>
        <p:txBody>
          <a:bodyPr rtlCol="0" anchor="ctr"/>
          <a:lstStyle/>
          <a:p>
            <a:endParaRPr lang="en-FI"/>
          </a:p>
        </p:txBody>
      </p:sp>
      <p:sp>
        <p:nvSpPr>
          <p:cNvPr id="8" name="Freeform 7">
            <a:extLst>
              <a:ext uri="{FF2B5EF4-FFF2-40B4-BE49-F238E27FC236}">
                <a16:creationId xmlns:a16="http://schemas.microsoft.com/office/drawing/2014/main" id="{F640A5FB-96C6-6641-A1FA-256BBDE97877}"/>
              </a:ext>
            </a:extLst>
          </p:cNvPr>
          <p:cNvSpPr/>
          <p:nvPr/>
        </p:nvSpPr>
        <p:spPr>
          <a:xfrm>
            <a:off x="5894222" y="2682294"/>
            <a:ext cx="3292936" cy="1762492"/>
          </a:xfrm>
          <a:custGeom>
            <a:avLst/>
            <a:gdLst>
              <a:gd name="connsiteX0" fmla="*/ 3292937 w 3292936"/>
              <a:gd name="connsiteY0" fmla="*/ 715704 h 1762492"/>
              <a:gd name="connsiteX1" fmla="*/ 2853538 w 3292936"/>
              <a:gd name="connsiteY1" fmla="*/ 0 h 1762492"/>
              <a:gd name="connsiteX2" fmla="*/ 961035 w 3292936"/>
              <a:gd name="connsiteY2" fmla="*/ 0 h 1762492"/>
              <a:gd name="connsiteX3" fmla="*/ 0 w 3292936"/>
              <a:gd name="connsiteY3" fmla="*/ 1546155 h 1762492"/>
              <a:gd name="connsiteX4" fmla="*/ 2649870 w 3292936"/>
              <a:gd name="connsiteY4" fmla="*/ 1762493 h 17624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92936" h="1762492">
                <a:moveTo>
                  <a:pt x="3292937" y="715704"/>
                </a:moveTo>
                <a:lnTo>
                  <a:pt x="2853538" y="0"/>
                </a:lnTo>
                <a:lnTo>
                  <a:pt x="961035" y="0"/>
                </a:lnTo>
                <a:cubicBezTo>
                  <a:pt x="713841" y="398689"/>
                  <a:pt x="292547" y="1075231"/>
                  <a:pt x="0" y="1546155"/>
                </a:cubicBezTo>
                <a:lnTo>
                  <a:pt x="2649870" y="1762493"/>
                </a:lnTo>
                <a:close/>
              </a:path>
            </a:pathLst>
          </a:custGeom>
          <a:solidFill>
            <a:srgbClr val="006FB6"/>
          </a:solidFill>
          <a:ln w="6096" cap="flat">
            <a:noFill/>
            <a:prstDash val="solid"/>
            <a:miter/>
          </a:ln>
        </p:spPr>
        <p:txBody>
          <a:bodyPr rtlCol="0" anchor="ctr"/>
          <a:lstStyle/>
          <a:p>
            <a:endParaRPr lang="en-FI"/>
          </a:p>
        </p:txBody>
      </p:sp>
      <p:sp>
        <p:nvSpPr>
          <p:cNvPr id="9" name="Freeform 8">
            <a:extLst>
              <a:ext uri="{FF2B5EF4-FFF2-40B4-BE49-F238E27FC236}">
                <a16:creationId xmlns:a16="http://schemas.microsoft.com/office/drawing/2014/main" id="{30ED96E4-C4B1-6F4F-BF0A-ABC80524E754}"/>
              </a:ext>
            </a:extLst>
          </p:cNvPr>
          <p:cNvSpPr/>
          <p:nvPr/>
        </p:nvSpPr>
        <p:spPr>
          <a:xfrm>
            <a:off x="1651833" y="2675168"/>
            <a:ext cx="2133112" cy="1314956"/>
          </a:xfrm>
          <a:custGeom>
            <a:avLst/>
            <a:gdLst>
              <a:gd name="connsiteX0" fmla="*/ 2133113 w 2133112"/>
              <a:gd name="connsiteY0" fmla="*/ 1644 h 1314956"/>
              <a:gd name="connsiteX1" fmla="*/ 745175 w 2133112"/>
              <a:gd name="connsiteY1" fmla="*/ 0 h 1314956"/>
              <a:gd name="connsiteX2" fmla="*/ 0 w 2133112"/>
              <a:gd name="connsiteY2" fmla="*/ 1207031 h 1314956"/>
              <a:gd name="connsiteX3" fmla="*/ 1322344 w 2133112"/>
              <a:gd name="connsiteY3" fmla="*/ 1314957 h 1314956"/>
              <a:gd name="connsiteX4" fmla="*/ 2133113 w 2133112"/>
              <a:gd name="connsiteY4" fmla="*/ 1644 h 13149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33112" h="1314956">
                <a:moveTo>
                  <a:pt x="2133113" y="1644"/>
                </a:moveTo>
                <a:lnTo>
                  <a:pt x="745175" y="0"/>
                </a:lnTo>
                <a:cubicBezTo>
                  <a:pt x="546628" y="323166"/>
                  <a:pt x="257495" y="790679"/>
                  <a:pt x="0" y="1207031"/>
                </a:cubicBezTo>
                <a:lnTo>
                  <a:pt x="1322344" y="1314957"/>
                </a:lnTo>
                <a:cubicBezTo>
                  <a:pt x="1592519" y="877470"/>
                  <a:pt x="1920423" y="348259"/>
                  <a:pt x="2133113" y="1644"/>
                </a:cubicBezTo>
                <a:close/>
              </a:path>
            </a:pathLst>
          </a:custGeom>
          <a:solidFill>
            <a:srgbClr val="375988"/>
          </a:solidFill>
          <a:ln w="6096" cap="flat">
            <a:noFill/>
            <a:prstDash val="solid"/>
            <a:miter/>
          </a:ln>
        </p:spPr>
        <p:txBody>
          <a:bodyPr rtlCol="0" anchor="ctr"/>
          <a:lstStyle/>
          <a:p>
            <a:endParaRPr lang="en-FI"/>
          </a:p>
        </p:txBody>
      </p:sp>
      <p:sp>
        <p:nvSpPr>
          <p:cNvPr id="10" name="Freeform 9">
            <a:extLst>
              <a:ext uri="{FF2B5EF4-FFF2-40B4-BE49-F238E27FC236}">
                <a16:creationId xmlns:a16="http://schemas.microsoft.com/office/drawing/2014/main" id="{9DA89DB4-E1B6-D849-BA50-B673E18A9CE1}"/>
              </a:ext>
            </a:extLst>
          </p:cNvPr>
          <p:cNvSpPr/>
          <p:nvPr/>
        </p:nvSpPr>
        <p:spPr>
          <a:xfrm>
            <a:off x="4486656" y="2682294"/>
            <a:ext cx="2256068" cy="1537445"/>
          </a:xfrm>
          <a:custGeom>
            <a:avLst/>
            <a:gdLst>
              <a:gd name="connsiteX0" fmla="*/ 2256069 w 2256068"/>
              <a:gd name="connsiteY0" fmla="*/ 0 h 1537445"/>
              <a:gd name="connsiteX1" fmla="*/ 890016 w 2256068"/>
              <a:gd name="connsiteY1" fmla="*/ 0 h 1537445"/>
              <a:gd name="connsiteX2" fmla="*/ 0 w 2256068"/>
              <a:gd name="connsiteY2" fmla="*/ 1431347 h 1537445"/>
              <a:gd name="connsiteX3" fmla="*/ 1300216 w 2256068"/>
              <a:gd name="connsiteY3" fmla="*/ 1537446 h 1537445"/>
              <a:gd name="connsiteX4" fmla="*/ 2256069 w 2256068"/>
              <a:gd name="connsiteY4" fmla="*/ 0 h 15374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56068" h="1537445">
                <a:moveTo>
                  <a:pt x="2256069" y="0"/>
                </a:moveTo>
                <a:lnTo>
                  <a:pt x="890016" y="0"/>
                </a:lnTo>
                <a:cubicBezTo>
                  <a:pt x="659222" y="372135"/>
                  <a:pt x="283952" y="975102"/>
                  <a:pt x="0" y="1431347"/>
                </a:cubicBezTo>
                <a:lnTo>
                  <a:pt x="1300216" y="1537446"/>
                </a:lnTo>
                <a:cubicBezTo>
                  <a:pt x="1592458" y="1067375"/>
                  <a:pt x="2010278" y="396497"/>
                  <a:pt x="2256069" y="0"/>
                </a:cubicBezTo>
                <a:close/>
              </a:path>
            </a:pathLst>
          </a:custGeom>
          <a:solidFill>
            <a:srgbClr val="375988"/>
          </a:solidFill>
          <a:ln w="6096" cap="flat">
            <a:noFill/>
            <a:prstDash val="solid"/>
            <a:miter/>
          </a:ln>
        </p:spPr>
        <p:txBody>
          <a:bodyPr rtlCol="0" anchor="ctr"/>
          <a:lstStyle/>
          <a:p>
            <a:endParaRPr lang="en-FI"/>
          </a:p>
        </p:txBody>
      </p:sp>
      <p:grpSp>
        <p:nvGrpSpPr>
          <p:cNvPr id="185" name="Group 184">
            <a:extLst>
              <a:ext uri="{FF2B5EF4-FFF2-40B4-BE49-F238E27FC236}">
                <a16:creationId xmlns:a16="http://schemas.microsoft.com/office/drawing/2014/main" id="{E3BA98AE-5722-164E-971A-6FFE50C8F9D2}"/>
              </a:ext>
            </a:extLst>
          </p:cNvPr>
          <p:cNvGrpSpPr/>
          <p:nvPr/>
        </p:nvGrpSpPr>
        <p:grpSpPr>
          <a:xfrm>
            <a:off x="3777325" y="3318090"/>
            <a:ext cx="700186" cy="461929"/>
            <a:chOff x="3777325" y="3318090"/>
            <a:chExt cx="700186" cy="461929"/>
          </a:xfrm>
        </p:grpSpPr>
        <p:sp>
          <p:nvSpPr>
            <p:cNvPr id="11" name="Freeform 10">
              <a:extLst>
                <a:ext uri="{FF2B5EF4-FFF2-40B4-BE49-F238E27FC236}">
                  <a16:creationId xmlns:a16="http://schemas.microsoft.com/office/drawing/2014/main" id="{AA4F19D7-D8BF-4144-9CCC-A303D9CB6138}"/>
                </a:ext>
              </a:extLst>
            </p:cNvPr>
            <p:cNvSpPr/>
            <p:nvPr/>
          </p:nvSpPr>
          <p:spPr>
            <a:xfrm>
              <a:off x="3786225" y="3324059"/>
              <a:ext cx="122529" cy="151289"/>
            </a:xfrm>
            <a:custGeom>
              <a:avLst/>
              <a:gdLst>
                <a:gd name="connsiteX0" fmla="*/ 61875 w 122529"/>
                <a:gd name="connsiteY0" fmla="*/ 0 h 151289"/>
                <a:gd name="connsiteX1" fmla="*/ 119299 w 122529"/>
                <a:gd name="connsiteY1" fmla="*/ 41964 h 151289"/>
                <a:gd name="connsiteX2" fmla="*/ 97353 w 122529"/>
                <a:gd name="connsiteY2" fmla="*/ 74061 h 151289"/>
                <a:gd name="connsiteX3" fmla="*/ 122530 w 122529"/>
                <a:gd name="connsiteY3" fmla="*/ 107986 h 151289"/>
                <a:gd name="connsiteX4" fmla="*/ 65532 w 122529"/>
                <a:gd name="connsiteY4" fmla="*/ 151290 h 151289"/>
                <a:gd name="connsiteX5" fmla="*/ 0 w 122529"/>
                <a:gd name="connsiteY5" fmla="*/ 151290 h 151289"/>
                <a:gd name="connsiteX6" fmla="*/ 0 w 122529"/>
                <a:gd name="connsiteY6" fmla="*/ 0 h 151289"/>
                <a:gd name="connsiteX7" fmla="*/ 30175 w 122529"/>
                <a:gd name="connsiteY7" fmla="*/ 26616 h 151289"/>
                <a:gd name="connsiteX8" fmla="*/ 30175 w 122529"/>
                <a:gd name="connsiteY8" fmla="*/ 61941 h 151289"/>
                <a:gd name="connsiteX9" fmla="*/ 61082 w 122529"/>
                <a:gd name="connsiteY9" fmla="*/ 61941 h 151289"/>
                <a:gd name="connsiteX10" fmla="*/ 87844 w 122529"/>
                <a:gd name="connsiteY10" fmla="*/ 44096 h 151289"/>
                <a:gd name="connsiteX11" fmla="*/ 60960 w 122529"/>
                <a:gd name="connsiteY11" fmla="*/ 26616 h 151289"/>
                <a:gd name="connsiteX12" fmla="*/ 30175 w 122529"/>
                <a:gd name="connsiteY12" fmla="*/ 88435 h 151289"/>
                <a:gd name="connsiteX13" fmla="*/ 30175 w 122529"/>
                <a:gd name="connsiteY13" fmla="*/ 124978 h 151289"/>
                <a:gd name="connsiteX14" fmla="*/ 64008 w 122529"/>
                <a:gd name="connsiteY14" fmla="*/ 124978 h 151289"/>
                <a:gd name="connsiteX15" fmla="*/ 91196 w 122529"/>
                <a:gd name="connsiteY15" fmla="*/ 106707 h 151289"/>
                <a:gd name="connsiteX16" fmla="*/ 64008 w 122529"/>
                <a:gd name="connsiteY16" fmla="*/ 88435 h 1512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2529" h="151289">
                  <a:moveTo>
                    <a:pt x="61875" y="0"/>
                  </a:moveTo>
                  <a:cubicBezTo>
                    <a:pt x="97110" y="0"/>
                    <a:pt x="119299" y="13095"/>
                    <a:pt x="119299" y="41964"/>
                  </a:cubicBezTo>
                  <a:cubicBezTo>
                    <a:pt x="119470" y="56210"/>
                    <a:pt x="110697" y="69043"/>
                    <a:pt x="97353" y="74061"/>
                  </a:cubicBezTo>
                  <a:cubicBezTo>
                    <a:pt x="112100" y="78891"/>
                    <a:pt x="122188" y="92485"/>
                    <a:pt x="122530" y="107986"/>
                  </a:cubicBezTo>
                  <a:cubicBezTo>
                    <a:pt x="122530" y="137038"/>
                    <a:pt x="101864" y="151290"/>
                    <a:pt x="65532" y="151290"/>
                  </a:cubicBezTo>
                  <a:lnTo>
                    <a:pt x="0" y="151290"/>
                  </a:lnTo>
                  <a:lnTo>
                    <a:pt x="0" y="0"/>
                  </a:lnTo>
                  <a:close/>
                  <a:moveTo>
                    <a:pt x="30175" y="26616"/>
                  </a:moveTo>
                  <a:lnTo>
                    <a:pt x="30175" y="61941"/>
                  </a:lnTo>
                  <a:lnTo>
                    <a:pt x="61082" y="61941"/>
                  </a:lnTo>
                  <a:cubicBezTo>
                    <a:pt x="76139" y="61941"/>
                    <a:pt x="87844" y="58774"/>
                    <a:pt x="87844" y="44096"/>
                  </a:cubicBezTo>
                  <a:cubicBezTo>
                    <a:pt x="87844" y="29417"/>
                    <a:pt x="75652" y="26616"/>
                    <a:pt x="60960" y="26616"/>
                  </a:cubicBezTo>
                  <a:close/>
                  <a:moveTo>
                    <a:pt x="30175" y="88435"/>
                  </a:moveTo>
                  <a:lnTo>
                    <a:pt x="30175" y="124978"/>
                  </a:lnTo>
                  <a:lnTo>
                    <a:pt x="64008" y="124978"/>
                  </a:lnTo>
                  <a:cubicBezTo>
                    <a:pt x="80650" y="124978"/>
                    <a:pt x="91196" y="121081"/>
                    <a:pt x="91196" y="106707"/>
                  </a:cubicBezTo>
                  <a:cubicBezTo>
                    <a:pt x="91196" y="92333"/>
                    <a:pt x="80650" y="88435"/>
                    <a:pt x="64008" y="88435"/>
                  </a:cubicBezTo>
                  <a:close/>
                </a:path>
              </a:pathLst>
            </a:custGeom>
            <a:solidFill>
              <a:srgbClr val="FFFFFF"/>
            </a:solidFill>
            <a:ln w="6096" cap="flat">
              <a:noFill/>
              <a:prstDash val="solid"/>
              <a:miter/>
            </a:ln>
          </p:spPr>
          <p:txBody>
            <a:bodyPr rtlCol="0" anchor="ctr"/>
            <a:lstStyle/>
            <a:p>
              <a:endParaRPr lang="en-FI"/>
            </a:p>
          </p:txBody>
        </p:sp>
        <p:sp>
          <p:nvSpPr>
            <p:cNvPr id="12" name="Freeform 11">
              <a:extLst>
                <a:ext uri="{FF2B5EF4-FFF2-40B4-BE49-F238E27FC236}">
                  <a16:creationId xmlns:a16="http://schemas.microsoft.com/office/drawing/2014/main" id="{BA070A76-3457-6E4C-B8BF-A99716065352}"/>
                </a:ext>
              </a:extLst>
            </p:cNvPr>
            <p:cNvSpPr/>
            <p:nvPr/>
          </p:nvSpPr>
          <p:spPr>
            <a:xfrm>
              <a:off x="3928933" y="3318090"/>
              <a:ext cx="36576" cy="157258"/>
            </a:xfrm>
            <a:custGeom>
              <a:avLst/>
              <a:gdLst>
                <a:gd name="connsiteX0" fmla="*/ 36576 w 36576"/>
                <a:gd name="connsiteY0" fmla="*/ 18272 h 157258"/>
                <a:gd name="connsiteX1" fmla="*/ 18288 w 36576"/>
                <a:gd name="connsiteY1" fmla="*/ 36543 h 157258"/>
                <a:gd name="connsiteX2" fmla="*/ 0 w 36576"/>
                <a:gd name="connsiteY2" fmla="*/ 18272 h 157258"/>
                <a:gd name="connsiteX3" fmla="*/ 18288 w 36576"/>
                <a:gd name="connsiteY3" fmla="*/ 0 h 157258"/>
                <a:gd name="connsiteX4" fmla="*/ 36576 w 36576"/>
                <a:gd name="connsiteY4" fmla="*/ 18272 h 157258"/>
                <a:gd name="connsiteX5" fmla="*/ 32797 w 36576"/>
                <a:gd name="connsiteY5" fmla="*/ 157259 h 157258"/>
                <a:gd name="connsiteX6" fmla="*/ 4572 w 36576"/>
                <a:gd name="connsiteY6" fmla="*/ 157259 h 157258"/>
                <a:gd name="connsiteX7" fmla="*/ 4572 w 36576"/>
                <a:gd name="connsiteY7" fmla="*/ 52562 h 157258"/>
                <a:gd name="connsiteX8" fmla="*/ 32797 w 36576"/>
                <a:gd name="connsiteY8" fmla="*/ 52562 h 1572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6576" h="157258">
                  <a:moveTo>
                    <a:pt x="36576" y="18272"/>
                  </a:moveTo>
                  <a:cubicBezTo>
                    <a:pt x="36576" y="28364"/>
                    <a:pt x="28389" y="36543"/>
                    <a:pt x="18288" y="36543"/>
                  </a:cubicBezTo>
                  <a:cubicBezTo>
                    <a:pt x="8187" y="36543"/>
                    <a:pt x="0" y="28364"/>
                    <a:pt x="0" y="18272"/>
                  </a:cubicBezTo>
                  <a:cubicBezTo>
                    <a:pt x="0" y="8180"/>
                    <a:pt x="8187" y="0"/>
                    <a:pt x="18288" y="0"/>
                  </a:cubicBezTo>
                  <a:cubicBezTo>
                    <a:pt x="28389" y="0"/>
                    <a:pt x="36576" y="8180"/>
                    <a:pt x="36576" y="18272"/>
                  </a:cubicBezTo>
                  <a:close/>
                  <a:moveTo>
                    <a:pt x="32797" y="157259"/>
                  </a:moveTo>
                  <a:lnTo>
                    <a:pt x="4572" y="157259"/>
                  </a:lnTo>
                  <a:lnTo>
                    <a:pt x="4572" y="52562"/>
                  </a:lnTo>
                  <a:lnTo>
                    <a:pt x="32797" y="52562"/>
                  </a:lnTo>
                  <a:close/>
                </a:path>
              </a:pathLst>
            </a:custGeom>
            <a:solidFill>
              <a:srgbClr val="FFFFFF"/>
            </a:solidFill>
            <a:ln w="6096" cap="flat">
              <a:noFill/>
              <a:prstDash val="solid"/>
              <a:miter/>
            </a:ln>
          </p:spPr>
          <p:txBody>
            <a:bodyPr rtlCol="0" anchor="ctr"/>
            <a:lstStyle/>
            <a:p>
              <a:endParaRPr lang="en-FI"/>
            </a:p>
          </p:txBody>
        </p:sp>
        <p:sp>
          <p:nvSpPr>
            <p:cNvPr id="13" name="Freeform 12">
              <a:extLst>
                <a:ext uri="{FF2B5EF4-FFF2-40B4-BE49-F238E27FC236}">
                  <a16:creationId xmlns:a16="http://schemas.microsoft.com/office/drawing/2014/main" id="{98B2B93B-3C92-FB44-8B3C-FCA567981D0D}"/>
                </a:ext>
              </a:extLst>
            </p:cNvPr>
            <p:cNvSpPr/>
            <p:nvPr/>
          </p:nvSpPr>
          <p:spPr>
            <a:xfrm>
              <a:off x="3984864" y="3368107"/>
              <a:ext cx="113385" cy="113331"/>
            </a:xfrm>
            <a:custGeom>
              <a:avLst/>
              <a:gdLst>
                <a:gd name="connsiteX0" fmla="*/ 113355 w 113385"/>
                <a:gd name="connsiteY0" fmla="*/ 54863 h 113331"/>
                <a:gd name="connsiteX1" fmla="*/ 58521 w 113385"/>
                <a:gd name="connsiteY1" fmla="*/ 113302 h 113331"/>
                <a:gd name="connsiteX2" fmla="*/ 30 w 113385"/>
                <a:gd name="connsiteY2" fmla="*/ 58517 h 113331"/>
                <a:gd name="connsiteX3" fmla="*/ 54864 w 113385"/>
                <a:gd name="connsiteY3" fmla="*/ 78 h 113331"/>
                <a:gd name="connsiteX4" fmla="*/ 56540 w 113385"/>
                <a:gd name="connsiteY4" fmla="*/ 47 h 113331"/>
                <a:gd name="connsiteX5" fmla="*/ 113312 w 113385"/>
                <a:gd name="connsiteY5" fmla="*/ 52256 h 113331"/>
                <a:gd name="connsiteX6" fmla="*/ 113355 w 113385"/>
                <a:gd name="connsiteY6" fmla="*/ 54863 h 113331"/>
                <a:gd name="connsiteX7" fmla="*/ 28742 w 113385"/>
                <a:gd name="connsiteY7" fmla="*/ 54863 h 113331"/>
                <a:gd name="connsiteX8" fmla="*/ 57619 w 113385"/>
                <a:gd name="connsiteY8" fmla="*/ 81643 h 113331"/>
                <a:gd name="connsiteX9" fmla="*/ 84423 w 113385"/>
                <a:gd name="connsiteY9" fmla="*/ 52792 h 113331"/>
                <a:gd name="connsiteX10" fmla="*/ 56540 w 113385"/>
                <a:gd name="connsiteY10" fmla="*/ 25993 h 113331"/>
                <a:gd name="connsiteX11" fmla="*/ 28706 w 113385"/>
                <a:gd name="connsiteY11" fmla="*/ 53121 h 113331"/>
                <a:gd name="connsiteX12" fmla="*/ 28742 w 113385"/>
                <a:gd name="connsiteY12" fmla="*/ 54863 h 1133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13385" h="113331">
                  <a:moveTo>
                    <a:pt x="113355" y="54863"/>
                  </a:moveTo>
                  <a:cubicBezTo>
                    <a:pt x="114367" y="86131"/>
                    <a:pt x="89812" y="112291"/>
                    <a:pt x="58521" y="113302"/>
                  </a:cubicBezTo>
                  <a:cubicBezTo>
                    <a:pt x="27224" y="114313"/>
                    <a:pt x="1036" y="89786"/>
                    <a:pt x="30" y="58517"/>
                  </a:cubicBezTo>
                  <a:cubicBezTo>
                    <a:pt x="-982" y="27248"/>
                    <a:pt x="23567" y="1089"/>
                    <a:pt x="54864" y="78"/>
                  </a:cubicBezTo>
                  <a:cubicBezTo>
                    <a:pt x="55424" y="60"/>
                    <a:pt x="55979" y="47"/>
                    <a:pt x="56540" y="47"/>
                  </a:cubicBezTo>
                  <a:cubicBezTo>
                    <a:pt x="86648" y="-1195"/>
                    <a:pt x="112062" y="22174"/>
                    <a:pt x="113312" y="52256"/>
                  </a:cubicBezTo>
                  <a:cubicBezTo>
                    <a:pt x="113343" y="53127"/>
                    <a:pt x="113361" y="53992"/>
                    <a:pt x="113355" y="54863"/>
                  </a:cubicBezTo>
                  <a:close/>
                  <a:moveTo>
                    <a:pt x="28742" y="54863"/>
                  </a:moveTo>
                  <a:cubicBezTo>
                    <a:pt x="29315" y="70223"/>
                    <a:pt x="42245" y="82215"/>
                    <a:pt x="57619" y="81643"/>
                  </a:cubicBezTo>
                  <a:cubicBezTo>
                    <a:pt x="72993" y="81070"/>
                    <a:pt x="84996" y="68152"/>
                    <a:pt x="84423" y="52792"/>
                  </a:cubicBezTo>
                  <a:cubicBezTo>
                    <a:pt x="83862" y="37815"/>
                    <a:pt x="71536" y="25969"/>
                    <a:pt x="56540" y="25993"/>
                  </a:cubicBezTo>
                  <a:cubicBezTo>
                    <a:pt x="41355" y="25804"/>
                    <a:pt x="28895" y="37949"/>
                    <a:pt x="28706" y="53121"/>
                  </a:cubicBezTo>
                  <a:cubicBezTo>
                    <a:pt x="28700" y="53699"/>
                    <a:pt x="28712" y="54284"/>
                    <a:pt x="28742" y="54863"/>
                  </a:cubicBezTo>
                  <a:close/>
                </a:path>
              </a:pathLst>
            </a:custGeom>
            <a:solidFill>
              <a:srgbClr val="FFFFFF"/>
            </a:solidFill>
            <a:ln w="6096" cap="flat">
              <a:noFill/>
              <a:prstDash val="solid"/>
              <a:miter/>
            </a:ln>
          </p:spPr>
          <p:txBody>
            <a:bodyPr rtlCol="0" anchor="ctr"/>
            <a:lstStyle/>
            <a:p>
              <a:endParaRPr lang="en-FI"/>
            </a:p>
          </p:txBody>
        </p:sp>
        <p:sp>
          <p:nvSpPr>
            <p:cNvPr id="14" name="Freeform 13">
              <a:extLst>
                <a:ext uri="{FF2B5EF4-FFF2-40B4-BE49-F238E27FC236}">
                  <a16:creationId xmlns:a16="http://schemas.microsoft.com/office/drawing/2014/main" id="{680875DF-9B79-2542-8AF0-D227BBA18B47}"/>
                </a:ext>
              </a:extLst>
            </p:cNvPr>
            <p:cNvSpPr/>
            <p:nvPr/>
          </p:nvSpPr>
          <p:spPr>
            <a:xfrm>
              <a:off x="4118396" y="3405551"/>
              <a:ext cx="63946" cy="24666"/>
            </a:xfrm>
            <a:custGeom>
              <a:avLst/>
              <a:gdLst>
                <a:gd name="connsiteX0" fmla="*/ 63947 w 63946"/>
                <a:gd name="connsiteY0" fmla="*/ 24667 h 24666"/>
                <a:gd name="connsiteX1" fmla="*/ 0 w 63946"/>
                <a:gd name="connsiteY1" fmla="*/ 24667 h 24666"/>
                <a:gd name="connsiteX2" fmla="*/ 0 w 63946"/>
                <a:gd name="connsiteY2" fmla="*/ 0 h 24666"/>
                <a:gd name="connsiteX3" fmla="*/ 63947 w 63946"/>
                <a:gd name="connsiteY3" fmla="*/ 0 h 24666"/>
              </a:gdLst>
              <a:ahLst/>
              <a:cxnLst>
                <a:cxn ang="0">
                  <a:pos x="connsiteX0" y="connsiteY0"/>
                </a:cxn>
                <a:cxn ang="0">
                  <a:pos x="connsiteX1" y="connsiteY1"/>
                </a:cxn>
                <a:cxn ang="0">
                  <a:pos x="connsiteX2" y="connsiteY2"/>
                </a:cxn>
                <a:cxn ang="0">
                  <a:pos x="connsiteX3" y="connsiteY3"/>
                </a:cxn>
              </a:cxnLst>
              <a:rect l="l" t="t" r="r" b="b"/>
              <a:pathLst>
                <a:path w="63946" h="24666">
                  <a:moveTo>
                    <a:pt x="63947" y="24667"/>
                  </a:moveTo>
                  <a:lnTo>
                    <a:pt x="0" y="24667"/>
                  </a:lnTo>
                  <a:lnTo>
                    <a:pt x="0" y="0"/>
                  </a:lnTo>
                  <a:lnTo>
                    <a:pt x="63947" y="0"/>
                  </a:lnTo>
                  <a:close/>
                </a:path>
              </a:pathLst>
            </a:custGeom>
            <a:solidFill>
              <a:srgbClr val="FFFFFF"/>
            </a:solidFill>
            <a:ln w="6096" cap="flat">
              <a:noFill/>
              <a:prstDash val="solid"/>
              <a:miter/>
            </a:ln>
          </p:spPr>
          <p:txBody>
            <a:bodyPr rtlCol="0" anchor="ctr"/>
            <a:lstStyle/>
            <a:p>
              <a:endParaRPr lang="en-FI"/>
            </a:p>
          </p:txBody>
        </p:sp>
        <p:sp>
          <p:nvSpPr>
            <p:cNvPr id="15" name="Freeform 14">
              <a:extLst>
                <a:ext uri="{FF2B5EF4-FFF2-40B4-BE49-F238E27FC236}">
                  <a16:creationId xmlns:a16="http://schemas.microsoft.com/office/drawing/2014/main" id="{E6811E6D-F712-CA4D-9DA8-2441C42FEFF0}"/>
                </a:ext>
              </a:extLst>
            </p:cNvPr>
            <p:cNvSpPr/>
            <p:nvPr/>
          </p:nvSpPr>
          <p:spPr>
            <a:xfrm>
              <a:off x="3777325" y="3627125"/>
              <a:ext cx="103937" cy="110352"/>
            </a:xfrm>
            <a:custGeom>
              <a:avLst/>
              <a:gdLst>
                <a:gd name="connsiteX0" fmla="*/ 103937 w 103937"/>
                <a:gd name="connsiteY0" fmla="*/ 55060 h 110352"/>
                <a:gd name="connsiteX1" fmla="*/ 103449 w 103937"/>
                <a:gd name="connsiteY1" fmla="*/ 64561 h 110352"/>
                <a:gd name="connsiteX2" fmla="*/ 29078 w 103937"/>
                <a:gd name="connsiteY2" fmla="*/ 64561 h 110352"/>
                <a:gd name="connsiteX3" fmla="*/ 56022 w 103937"/>
                <a:gd name="connsiteY3" fmla="*/ 86244 h 110352"/>
                <a:gd name="connsiteX4" fmla="*/ 82540 w 103937"/>
                <a:gd name="connsiteY4" fmla="*/ 76194 h 110352"/>
                <a:gd name="connsiteX5" fmla="*/ 99121 w 103937"/>
                <a:gd name="connsiteY5" fmla="*/ 94466 h 110352"/>
                <a:gd name="connsiteX6" fmla="*/ 54437 w 103937"/>
                <a:gd name="connsiteY6" fmla="*/ 110301 h 110352"/>
                <a:gd name="connsiteX7" fmla="*/ 0 w 103937"/>
                <a:gd name="connsiteY7" fmla="*/ 55486 h 110352"/>
                <a:gd name="connsiteX8" fmla="*/ 53035 w 103937"/>
                <a:gd name="connsiteY8" fmla="*/ 1 h 110352"/>
                <a:gd name="connsiteX9" fmla="*/ 103937 w 103937"/>
                <a:gd name="connsiteY9" fmla="*/ 55060 h 110352"/>
                <a:gd name="connsiteX10" fmla="*/ 29200 w 103937"/>
                <a:gd name="connsiteY10" fmla="*/ 45315 h 110352"/>
                <a:gd name="connsiteX11" fmla="*/ 75651 w 103937"/>
                <a:gd name="connsiteY11" fmla="*/ 45315 h 110352"/>
                <a:gd name="connsiteX12" fmla="*/ 52791 w 103937"/>
                <a:gd name="connsiteY12" fmla="*/ 24363 h 110352"/>
                <a:gd name="connsiteX13" fmla="*/ 29200 w 103937"/>
                <a:gd name="connsiteY13" fmla="*/ 45315 h 110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937" h="110352">
                  <a:moveTo>
                    <a:pt x="103937" y="55060"/>
                  </a:moveTo>
                  <a:cubicBezTo>
                    <a:pt x="103949" y="58233"/>
                    <a:pt x="103784" y="61406"/>
                    <a:pt x="103449" y="64561"/>
                  </a:cubicBezTo>
                  <a:lnTo>
                    <a:pt x="29078" y="64561"/>
                  </a:lnTo>
                  <a:cubicBezTo>
                    <a:pt x="30937" y="77753"/>
                    <a:pt x="42727" y="87242"/>
                    <a:pt x="56022" y="86244"/>
                  </a:cubicBezTo>
                  <a:cubicBezTo>
                    <a:pt x="65757" y="86042"/>
                    <a:pt x="75121" y="82492"/>
                    <a:pt x="82540" y="76194"/>
                  </a:cubicBezTo>
                  <a:lnTo>
                    <a:pt x="99121" y="94466"/>
                  </a:lnTo>
                  <a:cubicBezTo>
                    <a:pt x="86819" y="105289"/>
                    <a:pt x="70817" y="110959"/>
                    <a:pt x="54437" y="110301"/>
                  </a:cubicBezTo>
                  <a:cubicBezTo>
                    <a:pt x="22311" y="110301"/>
                    <a:pt x="0" y="88497"/>
                    <a:pt x="0" y="55486"/>
                  </a:cubicBezTo>
                  <a:cubicBezTo>
                    <a:pt x="0" y="22475"/>
                    <a:pt x="21641" y="1"/>
                    <a:pt x="53035" y="1"/>
                  </a:cubicBezTo>
                  <a:cubicBezTo>
                    <a:pt x="83210" y="-182"/>
                    <a:pt x="103876" y="22414"/>
                    <a:pt x="103937" y="55060"/>
                  </a:cubicBezTo>
                  <a:close/>
                  <a:moveTo>
                    <a:pt x="29200" y="45315"/>
                  </a:moveTo>
                  <a:lnTo>
                    <a:pt x="75651" y="45315"/>
                  </a:lnTo>
                  <a:cubicBezTo>
                    <a:pt x="73030" y="31916"/>
                    <a:pt x="64922" y="24363"/>
                    <a:pt x="52791" y="24363"/>
                  </a:cubicBezTo>
                  <a:cubicBezTo>
                    <a:pt x="39502" y="24181"/>
                    <a:pt x="31699" y="32342"/>
                    <a:pt x="29200" y="45315"/>
                  </a:cubicBezTo>
                  <a:close/>
                </a:path>
              </a:pathLst>
            </a:custGeom>
            <a:solidFill>
              <a:srgbClr val="FFFFFF"/>
            </a:solidFill>
            <a:ln w="6096" cap="flat">
              <a:noFill/>
              <a:prstDash val="solid"/>
              <a:miter/>
            </a:ln>
          </p:spPr>
          <p:txBody>
            <a:bodyPr rtlCol="0" anchor="ctr"/>
            <a:lstStyle/>
            <a:p>
              <a:endParaRPr lang="en-FI"/>
            </a:p>
          </p:txBody>
        </p:sp>
        <p:sp>
          <p:nvSpPr>
            <p:cNvPr id="16" name="Freeform 15">
              <a:extLst>
                <a:ext uri="{FF2B5EF4-FFF2-40B4-BE49-F238E27FC236}">
                  <a16:creationId xmlns:a16="http://schemas.microsoft.com/office/drawing/2014/main" id="{4579D606-F750-8B40-A0E0-80CC80D18B3D}"/>
                </a:ext>
              </a:extLst>
            </p:cNvPr>
            <p:cNvSpPr/>
            <p:nvPr/>
          </p:nvSpPr>
          <p:spPr>
            <a:xfrm>
              <a:off x="3904304" y="3626891"/>
              <a:ext cx="99118" cy="108099"/>
            </a:xfrm>
            <a:custGeom>
              <a:avLst/>
              <a:gdLst>
                <a:gd name="connsiteX0" fmla="*/ 99060 w 99118"/>
                <a:gd name="connsiteY0" fmla="*/ 41103 h 108099"/>
                <a:gd name="connsiteX1" fmla="*/ 99060 w 99118"/>
                <a:gd name="connsiteY1" fmla="*/ 108100 h 108099"/>
                <a:gd name="connsiteX2" fmla="*/ 70836 w 99118"/>
                <a:gd name="connsiteY2" fmla="*/ 108100 h 108099"/>
                <a:gd name="connsiteX3" fmla="*/ 70836 w 99118"/>
                <a:gd name="connsiteY3" fmla="*/ 50483 h 108099"/>
                <a:gd name="connsiteX4" fmla="*/ 50414 w 99118"/>
                <a:gd name="connsiteY4" fmla="*/ 27034 h 108099"/>
                <a:gd name="connsiteX5" fmla="*/ 28127 w 99118"/>
                <a:gd name="connsiteY5" fmla="*/ 47736 h 108099"/>
                <a:gd name="connsiteX6" fmla="*/ 28225 w 99118"/>
                <a:gd name="connsiteY6" fmla="*/ 50726 h 108099"/>
                <a:gd name="connsiteX7" fmla="*/ 28225 w 99118"/>
                <a:gd name="connsiteY7" fmla="*/ 108100 h 108099"/>
                <a:gd name="connsiteX8" fmla="*/ 0 w 99118"/>
                <a:gd name="connsiteY8" fmla="*/ 108100 h 108099"/>
                <a:gd name="connsiteX9" fmla="*/ 0 w 99118"/>
                <a:gd name="connsiteY9" fmla="*/ 3098 h 108099"/>
                <a:gd name="connsiteX10" fmla="*/ 27615 w 99118"/>
                <a:gd name="connsiteY10" fmla="*/ 3098 h 108099"/>
                <a:gd name="connsiteX11" fmla="*/ 27615 w 99118"/>
                <a:gd name="connsiteY11" fmla="*/ 15279 h 108099"/>
                <a:gd name="connsiteX12" fmla="*/ 58095 w 99118"/>
                <a:gd name="connsiteY12" fmla="*/ 53 h 108099"/>
                <a:gd name="connsiteX13" fmla="*/ 99066 w 99118"/>
                <a:gd name="connsiteY13" fmla="*/ 36974 h 108099"/>
                <a:gd name="connsiteX14" fmla="*/ 99060 w 99118"/>
                <a:gd name="connsiteY14" fmla="*/ 41103 h 108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9118" h="108099">
                  <a:moveTo>
                    <a:pt x="99060" y="41103"/>
                  </a:moveTo>
                  <a:lnTo>
                    <a:pt x="99060" y="108100"/>
                  </a:lnTo>
                  <a:lnTo>
                    <a:pt x="70836" y="108100"/>
                  </a:lnTo>
                  <a:lnTo>
                    <a:pt x="70836" y="50483"/>
                  </a:lnTo>
                  <a:cubicBezTo>
                    <a:pt x="70836" y="35378"/>
                    <a:pt x="63277" y="27034"/>
                    <a:pt x="50414" y="27034"/>
                  </a:cubicBezTo>
                  <a:cubicBezTo>
                    <a:pt x="38539" y="26602"/>
                    <a:pt x="28560" y="35871"/>
                    <a:pt x="28127" y="47736"/>
                  </a:cubicBezTo>
                  <a:cubicBezTo>
                    <a:pt x="28091" y="48735"/>
                    <a:pt x="28121" y="49733"/>
                    <a:pt x="28225" y="50726"/>
                  </a:cubicBezTo>
                  <a:lnTo>
                    <a:pt x="28225" y="108100"/>
                  </a:lnTo>
                  <a:lnTo>
                    <a:pt x="0" y="108100"/>
                  </a:lnTo>
                  <a:lnTo>
                    <a:pt x="0" y="3098"/>
                  </a:lnTo>
                  <a:lnTo>
                    <a:pt x="27615" y="3098"/>
                  </a:lnTo>
                  <a:lnTo>
                    <a:pt x="27615" y="15279"/>
                  </a:lnTo>
                  <a:cubicBezTo>
                    <a:pt x="34473" y="5297"/>
                    <a:pt x="45988" y="-459"/>
                    <a:pt x="58095" y="53"/>
                  </a:cubicBezTo>
                  <a:cubicBezTo>
                    <a:pt x="79614" y="-1056"/>
                    <a:pt x="97957" y="15474"/>
                    <a:pt x="99066" y="36974"/>
                  </a:cubicBezTo>
                  <a:cubicBezTo>
                    <a:pt x="99139" y="38350"/>
                    <a:pt x="99133" y="39727"/>
                    <a:pt x="99060" y="41103"/>
                  </a:cubicBezTo>
                  <a:close/>
                </a:path>
              </a:pathLst>
            </a:custGeom>
            <a:solidFill>
              <a:srgbClr val="FFFFFF"/>
            </a:solidFill>
            <a:ln w="6096" cap="flat">
              <a:noFill/>
              <a:prstDash val="solid"/>
              <a:miter/>
            </a:ln>
          </p:spPr>
          <p:txBody>
            <a:bodyPr rtlCol="0" anchor="ctr"/>
            <a:lstStyle/>
            <a:p>
              <a:endParaRPr lang="en-FI"/>
            </a:p>
          </p:txBody>
        </p:sp>
        <p:sp>
          <p:nvSpPr>
            <p:cNvPr id="17" name="Freeform 16">
              <a:extLst>
                <a:ext uri="{FF2B5EF4-FFF2-40B4-BE49-F238E27FC236}">
                  <a16:creationId xmlns:a16="http://schemas.microsoft.com/office/drawing/2014/main" id="{9528560A-72B1-AF4C-8539-EEFB71923B39}"/>
                </a:ext>
              </a:extLst>
            </p:cNvPr>
            <p:cNvSpPr/>
            <p:nvPr/>
          </p:nvSpPr>
          <p:spPr>
            <a:xfrm>
              <a:off x="4025615" y="3627125"/>
              <a:ext cx="103997" cy="110352"/>
            </a:xfrm>
            <a:custGeom>
              <a:avLst/>
              <a:gdLst>
                <a:gd name="connsiteX0" fmla="*/ 103998 w 103997"/>
                <a:gd name="connsiteY0" fmla="*/ 55060 h 110352"/>
                <a:gd name="connsiteX1" fmla="*/ 103449 w 103997"/>
                <a:gd name="connsiteY1" fmla="*/ 64561 h 110352"/>
                <a:gd name="connsiteX2" fmla="*/ 29078 w 103997"/>
                <a:gd name="connsiteY2" fmla="*/ 64561 h 110352"/>
                <a:gd name="connsiteX3" fmla="*/ 56022 w 103997"/>
                <a:gd name="connsiteY3" fmla="*/ 86244 h 110352"/>
                <a:gd name="connsiteX4" fmla="*/ 82540 w 103997"/>
                <a:gd name="connsiteY4" fmla="*/ 76194 h 110352"/>
                <a:gd name="connsiteX5" fmla="*/ 99121 w 103997"/>
                <a:gd name="connsiteY5" fmla="*/ 94466 h 110352"/>
                <a:gd name="connsiteX6" fmla="*/ 54437 w 103997"/>
                <a:gd name="connsiteY6" fmla="*/ 110301 h 110352"/>
                <a:gd name="connsiteX7" fmla="*/ 0 w 103997"/>
                <a:gd name="connsiteY7" fmla="*/ 55486 h 110352"/>
                <a:gd name="connsiteX8" fmla="*/ 53035 w 103997"/>
                <a:gd name="connsiteY8" fmla="*/ 1 h 110352"/>
                <a:gd name="connsiteX9" fmla="*/ 103998 w 103997"/>
                <a:gd name="connsiteY9" fmla="*/ 55060 h 110352"/>
                <a:gd name="connsiteX10" fmla="*/ 29200 w 103997"/>
                <a:gd name="connsiteY10" fmla="*/ 45315 h 110352"/>
                <a:gd name="connsiteX11" fmla="*/ 75652 w 103997"/>
                <a:gd name="connsiteY11" fmla="*/ 45315 h 110352"/>
                <a:gd name="connsiteX12" fmla="*/ 52792 w 103997"/>
                <a:gd name="connsiteY12" fmla="*/ 24363 h 110352"/>
                <a:gd name="connsiteX13" fmla="*/ 29200 w 103997"/>
                <a:gd name="connsiteY13" fmla="*/ 45315 h 110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997" h="110352">
                  <a:moveTo>
                    <a:pt x="103998" y="55060"/>
                  </a:moveTo>
                  <a:cubicBezTo>
                    <a:pt x="103992" y="58233"/>
                    <a:pt x="103809" y="61406"/>
                    <a:pt x="103449" y="64561"/>
                  </a:cubicBezTo>
                  <a:lnTo>
                    <a:pt x="29078" y="64561"/>
                  </a:lnTo>
                  <a:cubicBezTo>
                    <a:pt x="30937" y="77753"/>
                    <a:pt x="42727" y="87242"/>
                    <a:pt x="56022" y="86244"/>
                  </a:cubicBezTo>
                  <a:cubicBezTo>
                    <a:pt x="65757" y="86042"/>
                    <a:pt x="75121" y="82492"/>
                    <a:pt x="82540" y="76194"/>
                  </a:cubicBezTo>
                  <a:lnTo>
                    <a:pt x="99121" y="94466"/>
                  </a:lnTo>
                  <a:cubicBezTo>
                    <a:pt x="86819" y="105289"/>
                    <a:pt x="70817" y="110959"/>
                    <a:pt x="54437" y="110301"/>
                  </a:cubicBezTo>
                  <a:cubicBezTo>
                    <a:pt x="22312" y="110301"/>
                    <a:pt x="0" y="88497"/>
                    <a:pt x="0" y="55486"/>
                  </a:cubicBezTo>
                  <a:cubicBezTo>
                    <a:pt x="0" y="22475"/>
                    <a:pt x="21641" y="1"/>
                    <a:pt x="53035" y="1"/>
                  </a:cubicBezTo>
                  <a:cubicBezTo>
                    <a:pt x="83089" y="-182"/>
                    <a:pt x="103876" y="22414"/>
                    <a:pt x="103998" y="55060"/>
                  </a:cubicBezTo>
                  <a:close/>
                  <a:moveTo>
                    <a:pt x="29200" y="45315"/>
                  </a:moveTo>
                  <a:lnTo>
                    <a:pt x="75652" y="45315"/>
                  </a:lnTo>
                  <a:cubicBezTo>
                    <a:pt x="73030" y="31916"/>
                    <a:pt x="64923" y="24363"/>
                    <a:pt x="52792" y="24363"/>
                  </a:cubicBezTo>
                  <a:cubicBezTo>
                    <a:pt x="39502" y="24181"/>
                    <a:pt x="31699" y="32342"/>
                    <a:pt x="29200" y="45315"/>
                  </a:cubicBezTo>
                  <a:close/>
                </a:path>
              </a:pathLst>
            </a:custGeom>
            <a:solidFill>
              <a:srgbClr val="FFFFFF"/>
            </a:solidFill>
            <a:ln w="6096" cap="flat">
              <a:noFill/>
              <a:prstDash val="solid"/>
              <a:miter/>
            </a:ln>
          </p:spPr>
          <p:txBody>
            <a:bodyPr rtlCol="0" anchor="ctr"/>
            <a:lstStyle/>
            <a:p>
              <a:endParaRPr lang="en-FI"/>
            </a:p>
          </p:txBody>
        </p:sp>
        <p:sp>
          <p:nvSpPr>
            <p:cNvPr id="18" name="Freeform 17">
              <a:extLst>
                <a:ext uri="{FF2B5EF4-FFF2-40B4-BE49-F238E27FC236}">
                  <a16:creationId xmlns:a16="http://schemas.microsoft.com/office/drawing/2014/main" id="{FAF4400D-8459-AF43-AEB5-8DBDDCE9F8D9}"/>
                </a:ext>
              </a:extLst>
            </p:cNvPr>
            <p:cNvSpPr/>
            <p:nvPr/>
          </p:nvSpPr>
          <p:spPr>
            <a:xfrm>
              <a:off x="4152595" y="3627049"/>
              <a:ext cx="71932" cy="107636"/>
            </a:xfrm>
            <a:custGeom>
              <a:avLst/>
              <a:gdLst>
                <a:gd name="connsiteX0" fmla="*/ 71933 w 71932"/>
                <a:gd name="connsiteY0" fmla="*/ 2391 h 107636"/>
                <a:gd name="connsiteX1" fmla="*/ 67665 w 71932"/>
                <a:gd name="connsiteY1" fmla="*/ 30347 h 107636"/>
                <a:gd name="connsiteX2" fmla="*/ 50597 w 71932"/>
                <a:gd name="connsiteY2" fmla="*/ 26997 h 107636"/>
                <a:gd name="connsiteX3" fmla="*/ 28529 w 71932"/>
                <a:gd name="connsiteY3" fmla="*/ 50568 h 107636"/>
                <a:gd name="connsiteX4" fmla="*/ 28529 w 71932"/>
                <a:gd name="connsiteY4" fmla="*/ 107637 h 107636"/>
                <a:gd name="connsiteX5" fmla="*/ 0 w 71932"/>
                <a:gd name="connsiteY5" fmla="*/ 107637 h 107636"/>
                <a:gd name="connsiteX6" fmla="*/ 0 w 71932"/>
                <a:gd name="connsiteY6" fmla="*/ 2939 h 107636"/>
                <a:gd name="connsiteX7" fmla="*/ 27371 w 71932"/>
                <a:gd name="connsiteY7" fmla="*/ 2939 h 107636"/>
                <a:gd name="connsiteX8" fmla="*/ 27371 w 71932"/>
                <a:gd name="connsiteY8" fmla="*/ 14390 h 107636"/>
                <a:gd name="connsiteX9" fmla="*/ 56876 w 71932"/>
                <a:gd name="connsiteY9" fmla="*/ 77 h 107636"/>
                <a:gd name="connsiteX10" fmla="*/ 71933 w 71932"/>
                <a:gd name="connsiteY10" fmla="*/ 2391 h 107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1932" h="107636">
                  <a:moveTo>
                    <a:pt x="71933" y="2391"/>
                  </a:moveTo>
                  <a:lnTo>
                    <a:pt x="67665" y="30347"/>
                  </a:lnTo>
                  <a:cubicBezTo>
                    <a:pt x="62240" y="28167"/>
                    <a:pt x="56449" y="27034"/>
                    <a:pt x="50597" y="26997"/>
                  </a:cubicBezTo>
                  <a:cubicBezTo>
                    <a:pt x="37490" y="26997"/>
                    <a:pt x="28529" y="35037"/>
                    <a:pt x="28529" y="50568"/>
                  </a:cubicBezTo>
                  <a:lnTo>
                    <a:pt x="28529" y="107637"/>
                  </a:lnTo>
                  <a:lnTo>
                    <a:pt x="0" y="107637"/>
                  </a:lnTo>
                  <a:lnTo>
                    <a:pt x="0" y="2939"/>
                  </a:lnTo>
                  <a:lnTo>
                    <a:pt x="27371" y="2939"/>
                  </a:lnTo>
                  <a:lnTo>
                    <a:pt x="27371" y="14390"/>
                  </a:lnTo>
                  <a:cubicBezTo>
                    <a:pt x="33967" y="4724"/>
                    <a:pt x="45196" y="-721"/>
                    <a:pt x="56876" y="77"/>
                  </a:cubicBezTo>
                  <a:cubicBezTo>
                    <a:pt x="61990" y="-51"/>
                    <a:pt x="67092" y="729"/>
                    <a:pt x="71933" y="2391"/>
                  </a:cubicBezTo>
                  <a:close/>
                </a:path>
              </a:pathLst>
            </a:custGeom>
            <a:solidFill>
              <a:srgbClr val="FFFFFF"/>
            </a:solidFill>
            <a:ln w="6096" cap="flat">
              <a:noFill/>
              <a:prstDash val="solid"/>
              <a:miter/>
            </a:ln>
          </p:spPr>
          <p:txBody>
            <a:bodyPr rtlCol="0" anchor="ctr"/>
            <a:lstStyle/>
            <a:p>
              <a:endParaRPr lang="en-FI"/>
            </a:p>
          </p:txBody>
        </p:sp>
        <p:sp>
          <p:nvSpPr>
            <p:cNvPr id="19" name="Freeform 18">
              <a:extLst>
                <a:ext uri="{FF2B5EF4-FFF2-40B4-BE49-F238E27FC236}">
                  <a16:creationId xmlns:a16="http://schemas.microsoft.com/office/drawing/2014/main" id="{CB88D940-FC10-184B-8569-214A5AD373DB}"/>
                </a:ext>
              </a:extLst>
            </p:cNvPr>
            <p:cNvSpPr/>
            <p:nvPr/>
          </p:nvSpPr>
          <p:spPr>
            <a:xfrm>
              <a:off x="4233367" y="3627090"/>
              <a:ext cx="108386" cy="152929"/>
            </a:xfrm>
            <a:custGeom>
              <a:avLst/>
              <a:gdLst>
                <a:gd name="connsiteX0" fmla="*/ 80711 w 108386"/>
                <a:gd name="connsiteY0" fmla="*/ 14531 h 152929"/>
                <a:gd name="connsiteX1" fmla="*/ 80711 w 108386"/>
                <a:gd name="connsiteY1" fmla="*/ 2898 h 152929"/>
                <a:gd name="connsiteX2" fmla="*/ 108387 w 108386"/>
                <a:gd name="connsiteY2" fmla="*/ 2898 h 152929"/>
                <a:gd name="connsiteX3" fmla="*/ 108387 w 108386"/>
                <a:gd name="connsiteY3" fmla="*/ 98947 h 152929"/>
                <a:gd name="connsiteX4" fmla="*/ 51816 w 108386"/>
                <a:gd name="connsiteY4" fmla="*/ 152909 h 152929"/>
                <a:gd name="connsiteX5" fmla="*/ 5974 w 108386"/>
                <a:gd name="connsiteY5" fmla="*/ 140241 h 152929"/>
                <a:gd name="connsiteX6" fmla="*/ 16033 w 108386"/>
                <a:gd name="connsiteY6" fmla="*/ 117219 h 152929"/>
                <a:gd name="connsiteX7" fmla="*/ 50597 w 108386"/>
                <a:gd name="connsiteY7" fmla="*/ 127938 h 152929"/>
                <a:gd name="connsiteX8" fmla="*/ 80467 w 108386"/>
                <a:gd name="connsiteY8" fmla="*/ 100165 h 152929"/>
                <a:gd name="connsiteX9" fmla="*/ 80467 w 108386"/>
                <a:gd name="connsiteY9" fmla="*/ 92795 h 152929"/>
                <a:gd name="connsiteX10" fmla="*/ 48219 w 108386"/>
                <a:gd name="connsiteY10" fmla="*/ 106926 h 152929"/>
                <a:gd name="connsiteX11" fmla="*/ 0 w 108386"/>
                <a:gd name="connsiteY11" fmla="*/ 53572 h 152929"/>
                <a:gd name="connsiteX12" fmla="*/ 48219 w 108386"/>
                <a:gd name="connsiteY12" fmla="*/ 36 h 152929"/>
                <a:gd name="connsiteX13" fmla="*/ 80711 w 108386"/>
                <a:gd name="connsiteY13" fmla="*/ 14531 h 152929"/>
                <a:gd name="connsiteX14" fmla="*/ 29017 w 108386"/>
                <a:gd name="connsiteY14" fmla="*/ 53572 h 152929"/>
                <a:gd name="connsiteX15" fmla="*/ 56601 w 108386"/>
                <a:gd name="connsiteY15" fmla="*/ 78574 h 152929"/>
                <a:gd name="connsiteX16" fmla="*/ 81626 w 108386"/>
                <a:gd name="connsiteY16" fmla="*/ 51014 h 152929"/>
                <a:gd name="connsiteX17" fmla="*/ 55412 w 108386"/>
                <a:gd name="connsiteY17" fmla="*/ 25981 h 152929"/>
                <a:gd name="connsiteX18" fmla="*/ 28974 w 108386"/>
                <a:gd name="connsiteY18" fmla="*/ 51574 h 152929"/>
                <a:gd name="connsiteX19" fmla="*/ 29017 w 108386"/>
                <a:gd name="connsiteY19" fmla="*/ 53572 h 1529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08386" h="152929">
                  <a:moveTo>
                    <a:pt x="80711" y="14531"/>
                  </a:moveTo>
                  <a:lnTo>
                    <a:pt x="80711" y="2898"/>
                  </a:lnTo>
                  <a:lnTo>
                    <a:pt x="108387" y="2898"/>
                  </a:lnTo>
                  <a:lnTo>
                    <a:pt x="108387" y="98947"/>
                  </a:lnTo>
                  <a:cubicBezTo>
                    <a:pt x="108387" y="132567"/>
                    <a:pt x="86441" y="152909"/>
                    <a:pt x="51816" y="152909"/>
                  </a:cubicBezTo>
                  <a:cubicBezTo>
                    <a:pt x="35625" y="153269"/>
                    <a:pt x="19684" y="148865"/>
                    <a:pt x="5974" y="140241"/>
                  </a:cubicBezTo>
                  <a:lnTo>
                    <a:pt x="16033" y="117219"/>
                  </a:lnTo>
                  <a:cubicBezTo>
                    <a:pt x="26225" y="124162"/>
                    <a:pt x="38264" y="127895"/>
                    <a:pt x="50597" y="127938"/>
                  </a:cubicBezTo>
                  <a:cubicBezTo>
                    <a:pt x="68153" y="127938"/>
                    <a:pt x="80467" y="118193"/>
                    <a:pt x="80467" y="100165"/>
                  </a:cubicBezTo>
                  <a:lnTo>
                    <a:pt x="80467" y="92795"/>
                  </a:lnTo>
                  <a:cubicBezTo>
                    <a:pt x="72530" y="102297"/>
                    <a:pt x="60594" y="107528"/>
                    <a:pt x="48219" y="106926"/>
                  </a:cubicBezTo>
                  <a:cubicBezTo>
                    <a:pt x="22738" y="106926"/>
                    <a:pt x="0" y="85669"/>
                    <a:pt x="0" y="53572"/>
                  </a:cubicBezTo>
                  <a:cubicBezTo>
                    <a:pt x="0" y="21474"/>
                    <a:pt x="22738" y="36"/>
                    <a:pt x="48219" y="36"/>
                  </a:cubicBezTo>
                  <a:cubicBezTo>
                    <a:pt x="60728" y="-494"/>
                    <a:pt x="72762" y="4871"/>
                    <a:pt x="80711" y="14531"/>
                  </a:cubicBezTo>
                  <a:close/>
                  <a:moveTo>
                    <a:pt x="29017" y="53572"/>
                  </a:moveTo>
                  <a:cubicBezTo>
                    <a:pt x="29724" y="68086"/>
                    <a:pt x="42074" y="79280"/>
                    <a:pt x="56601" y="78574"/>
                  </a:cubicBezTo>
                  <a:cubicBezTo>
                    <a:pt x="71128" y="77867"/>
                    <a:pt x="82332" y="65528"/>
                    <a:pt x="81626" y="51014"/>
                  </a:cubicBezTo>
                  <a:cubicBezTo>
                    <a:pt x="80943" y="37030"/>
                    <a:pt x="69421" y="26030"/>
                    <a:pt x="55412" y="25981"/>
                  </a:cubicBezTo>
                  <a:cubicBezTo>
                    <a:pt x="41038" y="25756"/>
                    <a:pt x="29200" y="37212"/>
                    <a:pt x="28974" y="51574"/>
                  </a:cubicBezTo>
                  <a:cubicBezTo>
                    <a:pt x="28962" y="52238"/>
                    <a:pt x="28974" y="52908"/>
                    <a:pt x="29017" y="53572"/>
                  </a:cubicBezTo>
                  <a:close/>
                </a:path>
              </a:pathLst>
            </a:custGeom>
            <a:solidFill>
              <a:srgbClr val="FFFFFF"/>
            </a:solidFill>
            <a:ln w="6096" cap="flat">
              <a:noFill/>
              <a:prstDash val="solid"/>
              <a:miter/>
            </a:ln>
          </p:spPr>
          <p:txBody>
            <a:bodyPr rtlCol="0" anchor="ctr"/>
            <a:lstStyle/>
            <a:p>
              <a:endParaRPr lang="en-FI"/>
            </a:p>
          </p:txBody>
        </p:sp>
        <p:sp>
          <p:nvSpPr>
            <p:cNvPr id="20" name="Freeform 19">
              <a:extLst>
                <a:ext uri="{FF2B5EF4-FFF2-40B4-BE49-F238E27FC236}">
                  <a16:creationId xmlns:a16="http://schemas.microsoft.com/office/drawing/2014/main" id="{99E63EEA-1933-BD48-A794-A5A052C264F6}"/>
                </a:ext>
              </a:extLst>
            </p:cNvPr>
            <p:cNvSpPr/>
            <p:nvPr/>
          </p:nvSpPr>
          <p:spPr>
            <a:xfrm>
              <a:off x="4357908" y="3629989"/>
              <a:ext cx="119603" cy="148366"/>
            </a:xfrm>
            <a:custGeom>
              <a:avLst/>
              <a:gdLst>
                <a:gd name="connsiteX0" fmla="*/ 39502 w 119603"/>
                <a:gd name="connsiteY0" fmla="*/ 148366 h 148366"/>
                <a:gd name="connsiteX1" fmla="*/ 8595 w 119603"/>
                <a:gd name="connsiteY1" fmla="*/ 148366 h 148366"/>
                <a:gd name="connsiteX2" fmla="*/ 45171 w 119603"/>
                <a:gd name="connsiteY2" fmla="*/ 82466 h 148366"/>
                <a:gd name="connsiteX3" fmla="*/ 0 w 119603"/>
                <a:gd name="connsiteY3" fmla="*/ 0 h 148366"/>
                <a:gd name="connsiteX4" fmla="*/ 32004 w 119603"/>
                <a:gd name="connsiteY4" fmla="*/ 0 h 148366"/>
                <a:gd name="connsiteX5" fmla="*/ 60777 w 119603"/>
                <a:gd name="connsiteY5" fmla="*/ 53780 h 148366"/>
                <a:gd name="connsiteX6" fmla="*/ 88697 w 119603"/>
                <a:gd name="connsiteY6" fmla="*/ 0 h 148366"/>
                <a:gd name="connsiteX7" fmla="*/ 119603 w 119603"/>
                <a:gd name="connsiteY7" fmla="*/ 0 h 1483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9603" h="148366">
                  <a:moveTo>
                    <a:pt x="39502" y="148366"/>
                  </a:moveTo>
                  <a:lnTo>
                    <a:pt x="8595" y="148366"/>
                  </a:lnTo>
                  <a:lnTo>
                    <a:pt x="45171" y="82466"/>
                  </a:lnTo>
                  <a:lnTo>
                    <a:pt x="0" y="0"/>
                  </a:lnTo>
                  <a:lnTo>
                    <a:pt x="32004" y="0"/>
                  </a:lnTo>
                  <a:lnTo>
                    <a:pt x="60777" y="53780"/>
                  </a:lnTo>
                  <a:lnTo>
                    <a:pt x="88697" y="0"/>
                  </a:lnTo>
                  <a:lnTo>
                    <a:pt x="119603" y="0"/>
                  </a:lnTo>
                  <a:close/>
                </a:path>
              </a:pathLst>
            </a:custGeom>
            <a:solidFill>
              <a:srgbClr val="FFFFFF"/>
            </a:solidFill>
            <a:ln w="6096" cap="flat">
              <a:noFill/>
              <a:prstDash val="solid"/>
              <a:miter/>
            </a:ln>
          </p:spPr>
          <p:txBody>
            <a:bodyPr rtlCol="0" anchor="ctr"/>
            <a:lstStyle/>
            <a:p>
              <a:endParaRPr lang="en-FI"/>
            </a:p>
          </p:txBody>
        </p:sp>
      </p:grpSp>
      <p:grpSp>
        <p:nvGrpSpPr>
          <p:cNvPr id="184" name="Group 183">
            <a:extLst>
              <a:ext uri="{FF2B5EF4-FFF2-40B4-BE49-F238E27FC236}">
                <a16:creationId xmlns:a16="http://schemas.microsoft.com/office/drawing/2014/main" id="{D8CF6051-D0EC-FB46-8912-E38F445F8117}"/>
              </a:ext>
            </a:extLst>
          </p:cNvPr>
          <p:cNvGrpSpPr/>
          <p:nvPr/>
        </p:nvGrpSpPr>
        <p:grpSpPr>
          <a:xfrm>
            <a:off x="5264627" y="3324059"/>
            <a:ext cx="654588" cy="416354"/>
            <a:chOff x="5264627" y="3324059"/>
            <a:chExt cx="654588" cy="416354"/>
          </a:xfrm>
        </p:grpSpPr>
        <p:sp>
          <p:nvSpPr>
            <p:cNvPr id="21" name="Freeform 20">
              <a:extLst>
                <a:ext uri="{FF2B5EF4-FFF2-40B4-BE49-F238E27FC236}">
                  <a16:creationId xmlns:a16="http://schemas.microsoft.com/office/drawing/2014/main" id="{9BFD45EB-9430-174E-B9CF-4922C2755529}"/>
                </a:ext>
              </a:extLst>
            </p:cNvPr>
            <p:cNvSpPr/>
            <p:nvPr/>
          </p:nvSpPr>
          <p:spPr>
            <a:xfrm>
              <a:off x="5277428" y="3324059"/>
              <a:ext cx="117104" cy="151107"/>
            </a:xfrm>
            <a:custGeom>
              <a:avLst/>
              <a:gdLst>
                <a:gd name="connsiteX0" fmla="*/ 30175 w 117104"/>
                <a:gd name="connsiteY0" fmla="*/ 95805 h 151107"/>
                <a:gd name="connsiteX1" fmla="*/ 30175 w 117104"/>
                <a:gd name="connsiteY1" fmla="*/ 151107 h 151107"/>
                <a:gd name="connsiteX2" fmla="*/ 0 w 117104"/>
                <a:gd name="connsiteY2" fmla="*/ 151107 h 151107"/>
                <a:gd name="connsiteX3" fmla="*/ 0 w 117104"/>
                <a:gd name="connsiteY3" fmla="*/ 0 h 151107"/>
                <a:gd name="connsiteX4" fmla="*/ 61753 w 117104"/>
                <a:gd name="connsiteY4" fmla="*/ 0 h 151107"/>
                <a:gd name="connsiteX5" fmla="*/ 117104 w 117104"/>
                <a:gd name="connsiteY5" fmla="*/ 48115 h 151107"/>
                <a:gd name="connsiteX6" fmla="*/ 62240 w 117104"/>
                <a:gd name="connsiteY6" fmla="*/ 95988 h 151107"/>
                <a:gd name="connsiteX7" fmla="*/ 30175 w 117104"/>
                <a:gd name="connsiteY7" fmla="*/ 27590 h 151107"/>
                <a:gd name="connsiteX8" fmla="*/ 30175 w 117104"/>
                <a:gd name="connsiteY8" fmla="*/ 68214 h 151107"/>
                <a:gd name="connsiteX9" fmla="*/ 61204 w 117104"/>
                <a:gd name="connsiteY9" fmla="*/ 68214 h 151107"/>
                <a:gd name="connsiteX10" fmla="*/ 86198 w 117104"/>
                <a:gd name="connsiteY10" fmla="*/ 47933 h 151107"/>
                <a:gd name="connsiteX11" fmla="*/ 61204 w 117104"/>
                <a:gd name="connsiteY11" fmla="*/ 27590 h 151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7104" h="151107">
                  <a:moveTo>
                    <a:pt x="30175" y="95805"/>
                  </a:moveTo>
                  <a:lnTo>
                    <a:pt x="30175" y="151107"/>
                  </a:lnTo>
                  <a:lnTo>
                    <a:pt x="0" y="151107"/>
                  </a:lnTo>
                  <a:lnTo>
                    <a:pt x="0" y="0"/>
                  </a:lnTo>
                  <a:lnTo>
                    <a:pt x="61753" y="0"/>
                  </a:lnTo>
                  <a:cubicBezTo>
                    <a:pt x="97902" y="0"/>
                    <a:pt x="117104" y="18820"/>
                    <a:pt x="117104" y="48115"/>
                  </a:cubicBezTo>
                  <a:cubicBezTo>
                    <a:pt x="117104" y="77411"/>
                    <a:pt x="97902" y="95988"/>
                    <a:pt x="62240" y="95988"/>
                  </a:cubicBezTo>
                  <a:close/>
                  <a:moveTo>
                    <a:pt x="30175" y="27590"/>
                  </a:moveTo>
                  <a:lnTo>
                    <a:pt x="30175" y="68214"/>
                  </a:lnTo>
                  <a:lnTo>
                    <a:pt x="61204" y="68214"/>
                  </a:lnTo>
                  <a:cubicBezTo>
                    <a:pt x="77663" y="68214"/>
                    <a:pt x="86198" y="61515"/>
                    <a:pt x="86198" y="47933"/>
                  </a:cubicBezTo>
                  <a:cubicBezTo>
                    <a:pt x="86198" y="34351"/>
                    <a:pt x="77663" y="27590"/>
                    <a:pt x="61204" y="27590"/>
                  </a:cubicBezTo>
                  <a:close/>
                </a:path>
              </a:pathLst>
            </a:custGeom>
            <a:solidFill>
              <a:srgbClr val="FFFFFF"/>
            </a:solidFill>
            <a:ln w="6096" cap="flat">
              <a:noFill/>
              <a:prstDash val="solid"/>
              <a:miter/>
            </a:ln>
          </p:spPr>
          <p:txBody>
            <a:bodyPr rtlCol="0" anchor="ctr"/>
            <a:lstStyle/>
            <a:p>
              <a:endParaRPr lang="en-FI"/>
            </a:p>
          </p:txBody>
        </p:sp>
        <p:sp>
          <p:nvSpPr>
            <p:cNvPr id="22" name="Freeform 21">
              <a:extLst>
                <a:ext uri="{FF2B5EF4-FFF2-40B4-BE49-F238E27FC236}">
                  <a16:creationId xmlns:a16="http://schemas.microsoft.com/office/drawing/2014/main" id="{33DE0887-082B-9847-9035-F82DB19AA0AB}"/>
                </a:ext>
              </a:extLst>
            </p:cNvPr>
            <p:cNvSpPr/>
            <p:nvPr/>
          </p:nvSpPr>
          <p:spPr>
            <a:xfrm>
              <a:off x="5407731" y="3368107"/>
              <a:ext cx="113385" cy="113331"/>
            </a:xfrm>
            <a:custGeom>
              <a:avLst/>
              <a:gdLst>
                <a:gd name="connsiteX0" fmla="*/ 113355 w 113385"/>
                <a:gd name="connsiteY0" fmla="*/ 54863 h 113331"/>
                <a:gd name="connsiteX1" fmla="*/ 58521 w 113385"/>
                <a:gd name="connsiteY1" fmla="*/ 113302 h 113331"/>
                <a:gd name="connsiteX2" fmla="*/ 30 w 113385"/>
                <a:gd name="connsiteY2" fmla="*/ 58517 h 113331"/>
                <a:gd name="connsiteX3" fmla="*/ 54864 w 113385"/>
                <a:gd name="connsiteY3" fmla="*/ 78 h 113331"/>
                <a:gd name="connsiteX4" fmla="*/ 56540 w 113385"/>
                <a:gd name="connsiteY4" fmla="*/ 47 h 113331"/>
                <a:gd name="connsiteX5" fmla="*/ 113306 w 113385"/>
                <a:gd name="connsiteY5" fmla="*/ 52256 h 113331"/>
                <a:gd name="connsiteX6" fmla="*/ 113355 w 113385"/>
                <a:gd name="connsiteY6" fmla="*/ 54863 h 113331"/>
                <a:gd name="connsiteX7" fmla="*/ 28742 w 113385"/>
                <a:gd name="connsiteY7" fmla="*/ 54863 h 113331"/>
                <a:gd name="connsiteX8" fmla="*/ 57619 w 113385"/>
                <a:gd name="connsiteY8" fmla="*/ 81643 h 113331"/>
                <a:gd name="connsiteX9" fmla="*/ 84423 w 113385"/>
                <a:gd name="connsiteY9" fmla="*/ 52792 h 113331"/>
                <a:gd name="connsiteX10" fmla="*/ 56540 w 113385"/>
                <a:gd name="connsiteY10" fmla="*/ 25993 h 113331"/>
                <a:gd name="connsiteX11" fmla="*/ 28706 w 113385"/>
                <a:gd name="connsiteY11" fmla="*/ 52993 h 113331"/>
                <a:gd name="connsiteX12" fmla="*/ 28742 w 113385"/>
                <a:gd name="connsiteY12" fmla="*/ 54863 h 1133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13385" h="113331">
                  <a:moveTo>
                    <a:pt x="113355" y="54863"/>
                  </a:moveTo>
                  <a:cubicBezTo>
                    <a:pt x="114367" y="86131"/>
                    <a:pt x="89812" y="112291"/>
                    <a:pt x="58521" y="113302"/>
                  </a:cubicBezTo>
                  <a:cubicBezTo>
                    <a:pt x="27224" y="114313"/>
                    <a:pt x="1036" y="89786"/>
                    <a:pt x="30" y="58517"/>
                  </a:cubicBezTo>
                  <a:cubicBezTo>
                    <a:pt x="-981" y="27248"/>
                    <a:pt x="23567" y="1089"/>
                    <a:pt x="54864" y="78"/>
                  </a:cubicBezTo>
                  <a:cubicBezTo>
                    <a:pt x="55425" y="60"/>
                    <a:pt x="55980" y="47"/>
                    <a:pt x="56540" y="47"/>
                  </a:cubicBezTo>
                  <a:cubicBezTo>
                    <a:pt x="86649" y="-1195"/>
                    <a:pt x="112063" y="22174"/>
                    <a:pt x="113306" y="52256"/>
                  </a:cubicBezTo>
                  <a:cubicBezTo>
                    <a:pt x="113343" y="53127"/>
                    <a:pt x="113361" y="53992"/>
                    <a:pt x="113355" y="54863"/>
                  </a:cubicBezTo>
                  <a:close/>
                  <a:moveTo>
                    <a:pt x="28742" y="54863"/>
                  </a:moveTo>
                  <a:cubicBezTo>
                    <a:pt x="29315" y="70223"/>
                    <a:pt x="42245" y="82215"/>
                    <a:pt x="57619" y="81643"/>
                  </a:cubicBezTo>
                  <a:cubicBezTo>
                    <a:pt x="72993" y="81070"/>
                    <a:pt x="84997" y="68152"/>
                    <a:pt x="84423" y="52792"/>
                  </a:cubicBezTo>
                  <a:cubicBezTo>
                    <a:pt x="83862" y="37815"/>
                    <a:pt x="71537" y="25969"/>
                    <a:pt x="56540" y="25993"/>
                  </a:cubicBezTo>
                  <a:cubicBezTo>
                    <a:pt x="41392" y="25768"/>
                    <a:pt x="28931" y="37858"/>
                    <a:pt x="28706" y="52993"/>
                  </a:cubicBezTo>
                  <a:cubicBezTo>
                    <a:pt x="28700" y="53620"/>
                    <a:pt x="28712" y="54241"/>
                    <a:pt x="28742" y="54863"/>
                  </a:cubicBezTo>
                  <a:close/>
                </a:path>
              </a:pathLst>
            </a:custGeom>
            <a:solidFill>
              <a:srgbClr val="FFFFFF"/>
            </a:solidFill>
            <a:ln w="6096" cap="flat">
              <a:noFill/>
              <a:prstDash val="solid"/>
              <a:miter/>
            </a:ln>
          </p:spPr>
          <p:txBody>
            <a:bodyPr rtlCol="0" anchor="ctr"/>
            <a:lstStyle/>
            <a:p>
              <a:endParaRPr lang="en-FI"/>
            </a:p>
          </p:txBody>
        </p:sp>
        <p:sp>
          <p:nvSpPr>
            <p:cNvPr id="23" name="Freeform 22">
              <a:extLst>
                <a:ext uri="{FF2B5EF4-FFF2-40B4-BE49-F238E27FC236}">
                  <a16:creationId xmlns:a16="http://schemas.microsoft.com/office/drawing/2014/main" id="{5000E627-D9BB-1B4F-92AC-534E73666708}"/>
                </a:ext>
              </a:extLst>
            </p:cNvPr>
            <p:cNvSpPr/>
            <p:nvPr/>
          </p:nvSpPr>
          <p:spPr>
            <a:xfrm>
              <a:off x="5530169" y="3370652"/>
              <a:ext cx="181294" cy="104758"/>
            </a:xfrm>
            <a:custGeom>
              <a:avLst/>
              <a:gdLst>
                <a:gd name="connsiteX0" fmla="*/ 129235 w 181294"/>
                <a:gd name="connsiteY0" fmla="*/ 73574 h 104758"/>
                <a:gd name="connsiteX1" fmla="*/ 151730 w 181294"/>
                <a:gd name="connsiteY1" fmla="*/ 61 h 104758"/>
                <a:gd name="connsiteX2" fmla="*/ 181295 w 181294"/>
                <a:gd name="connsiteY2" fmla="*/ 61 h 104758"/>
                <a:gd name="connsiteX3" fmla="*/ 145816 w 181294"/>
                <a:gd name="connsiteY3" fmla="*/ 104758 h 104758"/>
                <a:gd name="connsiteX4" fmla="*/ 113569 w 181294"/>
                <a:gd name="connsiteY4" fmla="*/ 104758 h 104758"/>
                <a:gd name="connsiteX5" fmla="*/ 90343 w 181294"/>
                <a:gd name="connsiteY5" fmla="*/ 33925 h 104758"/>
                <a:gd name="connsiteX6" fmla="*/ 67300 w 181294"/>
                <a:gd name="connsiteY6" fmla="*/ 104697 h 104758"/>
                <a:gd name="connsiteX7" fmla="*/ 35479 w 181294"/>
                <a:gd name="connsiteY7" fmla="*/ 104697 h 104758"/>
                <a:gd name="connsiteX8" fmla="*/ 0 w 181294"/>
                <a:gd name="connsiteY8" fmla="*/ 0 h 104758"/>
                <a:gd name="connsiteX9" fmla="*/ 30053 w 181294"/>
                <a:gd name="connsiteY9" fmla="*/ 0 h 104758"/>
                <a:gd name="connsiteX10" fmla="*/ 52426 w 181294"/>
                <a:gd name="connsiteY10" fmla="*/ 73087 h 104758"/>
                <a:gd name="connsiteX11" fmla="*/ 75956 w 181294"/>
                <a:gd name="connsiteY11" fmla="*/ 0 h 104758"/>
                <a:gd name="connsiteX12" fmla="*/ 105705 w 181294"/>
                <a:gd name="connsiteY12" fmla="*/ 0 h 1047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81294" h="104758">
                  <a:moveTo>
                    <a:pt x="129235" y="73574"/>
                  </a:moveTo>
                  <a:lnTo>
                    <a:pt x="151730" y="61"/>
                  </a:lnTo>
                  <a:lnTo>
                    <a:pt x="181295" y="61"/>
                  </a:lnTo>
                  <a:lnTo>
                    <a:pt x="145816" y="104758"/>
                  </a:lnTo>
                  <a:lnTo>
                    <a:pt x="113569" y="104758"/>
                  </a:lnTo>
                  <a:lnTo>
                    <a:pt x="90343" y="33925"/>
                  </a:lnTo>
                  <a:lnTo>
                    <a:pt x="67300" y="104697"/>
                  </a:lnTo>
                  <a:lnTo>
                    <a:pt x="35479" y="104697"/>
                  </a:lnTo>
                  <a:lnTo>
                    <a:pt x="0" y="0"/>
                  </a:lnTo>
                  <a:lnTo>
                    <a:pt x="30053" y="0"/>
                  </a:lnTo>
                  <a:lnTo>
                    <a:pt x="52426" y="73087"/>
                  </a:lnTo>
                  <a:lnTo>
                    <a:pt x="75956" y="0"/>
                  </a:lnTo>
                  <a:lnTo>
                    <a:pt x="105705" y="0"/>
                  </a:lnTo>
                  <a:close/>
                </a:path>
              </a:pathLst>
            </a:custGeom>
            <a:solidFill>
              <a:srgbClr val="FFFFFF"/>
            </a:solidFill>
            <a:ln w="6096" cap="flat">
              <a:noFill/>
              <a:prstDash val="solid"/>
              <a:miter/>
            </a:ln>
          </p:spPr>
          <p:txBody>
            <a:bodyPr rtlCol="0" anchor="ctr"/>
            <a:lstStyle/>
            <a:p>
              <a:endParaRPr lang="en-FI"/>
            </a:p>
          </p:txBody>
        </p:sp>
        <p:sp>
          <p:nvSpPr>
            <p:cNvPr id="24" name="Freeform 23">
              <a:extLst>
                <a:ext uri="{FF2B5EF4-FFF2-40B4-BE49-F238E27FC236}">
                  <a16:creationId xmlns:a16="http://schemas.microsoft.com/office/drawing/2014/main" id="{1870A239-1812-D34D-B0D4-5ADCD4AEBC77}"/>
                </a:ext>
              </a:extLst>
            </p:cNvPr>
            <p:cNvSpPr/>
            <p:nvPr/>
          </p:nvSpPr>
          <p:spPr>
            <a:xfrm>
              <a:off x="5720364" y="3367971"/>
              <a:ext cx="103938" cy="110288"/>
            </a:xfrm>
            <a:custGeom>
              <a:avLst/>
              <a:gdLst>
                <a:gd name="connsiteX0" fmla="*/ 103937 w 103938"/>
                <a:gd name="connsiteY0" fmla="*/ 54877 h 110288"/>
                <a:gd name="connsiteX1" fmla="*/ 103388 w 103938"/>
                <a:gd name="connsiteY1" fmla="*/ 64378 h 110288"/>
                <a:gd name="connsiteX2" fmla="*/ 29078 w 103938"/>
                <a:gd name="connsiteY2" fmla="*/ 64378 h 110288"/>
                <a:gd name="connsiteX3" fmla="*/ 56022 w 103938"/>
                <a:gd name="connsiteY3" fmla="*/ 86121 h 110288"/>
                <a:gd name="connsiteX4" fmla="*/ 82540 w 103938"/>
                <a:gd name="connsiteY4" fmla="*/ 76072 h 110288"/>
                <a:gd name="connsiteX5" fmla="*/ 99060 w 103938"/>
                <a:gd name="connsiteY5" fmla="*/ 94344 h 110288"/>
                <a:gd name="connsiteX6" fmla="*/ 54437 w 103938"/>
                <a:gd name="connsiteY6" fmla="*/ 110240 h 110288"/>
                <a:gd name="connsiteX7" fmla="*/ 0 w 103938"/>
                <a:gd name="connsiteY7" fmla="*/ 55425 h 110288"/>
                <a:gd name="connsiteX8" fmla="*/ 52974 w 103938"/>
                <a:gd name="connsiteY8" fmla="*/ 0 h 110288"/>
                <a:gd name="connsiteX9" fmla="*/ 103937 w 103938"/>
                <a:gd name="connsiteY9" fmla="*/ 54877 h 110288"/>
                <a:gd name="connsiteX10" fmla="*/ 29200 w 103938"/>
                <a:gd name="connsiteY10" fmla="*/ 45132 h 110288"/>
                <a:gd name="connsiteX11" fmla="*/ 75591 w 103938"/>
                <a:gd name="connsiteY11" fmla="*/ 45132 h 110288"/>
                <a:gd name="connsiteX12" fmla="*/ 52791 w 103938"/>
                <a:gd name="connsiteY12" fmla="*/ 24180 h 110288"/>
                <a:gd name="connsiteX13" fmla="*/ 29200 w 103938"/>
                <a:gd name="connsiteY13" fmla="*/ 45132 h 110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938" h="110288">
                  <a:moveTo>
                    <a:pt x="103937" y="54877"/>
                  </a:moveTo>
                  <a:cubicBezTo>
                    <a:pt x="103961" y="58050"/>
                    <a:pt x="103778" y="61229"/>
                    <a:pt x="103388" y="64378"/>
                  </a:cubicBezTo>
                  <a:lnTo>
                    <a:pt x="29078" y="64378"/>
                  </a:lnTo>
                  <a:cubicBezTo>
                    <a:pt x="30907" y="77594"/>
                    <a:pt x="42703" y="87114"/>
                    <a:pt x="56022" y="86121"/>
                  </a:cubicBezTo>
                  <a:cubicBezTo>
                    <a:pt x="65757" y="85920"/>
                    <a:pt x="75121" y="82370"/>
                    <a:pt x="82540" y="76072"/>
                  </a:cubicBezTo>
                  <a:lnTo>
                    <a:pt x="99060" y="94344"/>
                  </a:lnTo>
                  <a:cubicBezTo>
                    <a:pt x="86789" y="105185"/>
                    <a:pt x="70805" y="110880"/>
                    <a:pt x="54437" y="110240"/>
                  </a:cubicBezTo>
                  <a:cubicBezTo>
                    <a:pt x="22251" y="110240"/>
                    <a:pt x="0" y="88375"/>
                    <a:pt x="0" y="55425"/>
                  </a:cubicBezTo>
                  <a:cubicBezTo>
                    <a:pt x="0" y="22475"/>
                    <a:pt x="21641" y="0"/>
                    <a:pt x="52974" y="0"/>
                  </a:cubicBezTo>
                  <a:cubicBezTo>
                    <a:pt x="83027" y="-121"/>
                    <a:pt x="103815" y="22231"/>
                    <a:pt x="103937" y="54877"/>
                  </a:cubicBezTo>
                  <a:close/>
                  <a:moveTo>
                    <a:pt x="29200" y="45132"/>
                  </a:moveTo>
                  <a:lnTo>
                    <a:pt x="75591" y="45132"/>
                  </a:lnTo>
                  <a:cubicBezTo>
                    <a:pt x="73030" y="31733"/>
                    <a:pt x="64923" y="24180"/>
                    <a:pt x="52791" y="24180"/>
                  </a:cubicBezTo>
                  <a:cubicBezTo>
                    <a:pt x="39502" y="24180"/>
                    <a:pt x="31699" y="32159"/>
                    <a:pt x="29200" y="45132"/>
                  </a:cubicBezTo>
                  <a:close/>
                </a:path>
              </a:pathLst>
            </a:custGeom>
            <a:solidFill>
              <a:srgbClr val="FFFFFF"/>
            </a:solidFill>
            <a:ln w="6096" cap="flat">
              <a:noFill/>
              <a:prstDash val="solid"/>
              <a:miter/>
            </a:ln>
          </p:spPr>
          <p:txBody>
            <a:bodyPr rtlCol="0" anchor="ctr"/>
            <a:lstStyle/>
            <a:p>
              <a:endParaRPr lang="en-FI"/>
            </a:p>
          </p:txBody>
        </p:sp>
        <p:sp>
          <p:nvSpPr>
            <p:cNvPr id="25" name="Freeform 24">
              <a:extLst>
                <a:ext uri="{FF2B5EF4-FFF2-40B4-BE49-F238E27FC236}">
                  <a16:creationId xmlns:a16="http://schemas.microsoft.com/office/drawing/2014/main" id="{E7361E23-131A-D248-A46D-BF8871AC2AE1}"/>
                </a:ext>
              </a:extLst>
            </p:cNvPr>
            <p:cNvSpPr/>
            <p:nvPr/>
          </p:nvSpPr>
          <p:spPr>
            <a:xfrm>
              <a:off x="5847649" y="3367770"/>
              <a:ext cx="71566" cy="107579"/>
            </a:xfrm>
            <a:custGeom>
              <a:avLst/>
              <a:gdLst>
                <a:gd name="connsiteX0" fmla="*/ 71567 w 71566"/>
                <a:gd name="connsiteY0" fmla="*/ 2334 h 107579"/>
                <a:gd name="connsiteX1" fmla="*/ 67361 w 71566"/>
                <a:gd name="connsiteY1" fmla="*/ 30351 h 107579"/>
                <a:gd name="connsiteX2" fmla="*/ 50292 w 71566"/>
                <a:gd name="connsiteY2" fmla="*/ 27001 h 107579"/>
                <a:gd name="connsiteX3" fmla="*/ 28225 w 71566"/>
                <a:gd name="connsiteY3" fmla="*/ 50510 h 107579"/>
                <a:gd name="connsiteX4" fmla="*/ 28225 w 71566"/>
                <a:gd name="connsiteY4" fmla="*/ 107579 h 107579"/>
                <a:gd name="connsiteX5" fmla="*/ 0 w 71566"/>
                <a:gd name="connsiteY5" fmla="*/ 107579 h 107579"/>
                <a:gd name="connsiteX6" fmla="*/ 0 w 71566"/>
                <a:gd name="connsiteY6" fmla="*/ 2882 h 107579"/>
                <a:gd name="connsiteX7" fmla="*/ 27371 w 71566"/>
                <a:gd name="connsiteY7" fmla="*/ 2882 h 107579"/>
                <a:gd name="connsiteX8" fmla="*/ 27371 w 71566"/>
                <a:gd name="connsiteY8" fmla="*/ 14332 h 107579"/>
                <a:gd name="connsiteX9" fmla="*/ 56876 w 71566"/>
                <a:gd name="connsiteY9" fmla="*/ 81 h 107579"/>
                <a:gd name="connsiteX10" fmla="*/ 71567 w 71566"/>
                <a:gd name="connsiteY10" fmla="*/ 2334 h 1075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1566" h="107579">
                  <a:moveTo>
                    <a:pt x="71567" y="2334"/>
                  </a:moveTo>
                  <a:lnTo>
                    <a:pt x="67361" y="30351"/>
                  </a:lnTo>
                  <a:cubicBezTo>
                    <a:pt x="61942" y="28140"/>
                    <a:pt x="56144" y="27007"/>
                    <a:pt x="50292" y="27001"/>
                  </a:cubicBezTo>
                  <a:cubicBezTo>
                    <a:pt x="37185" y="27001"/>
                    <a:pt x="28225" y="34980"/>
                    <a:pt x="28225" y="50510"/>
                  </a:cubicBezTo>
                  <a:lnTo>
                    <a:pt x="28225" y="107579"/>
                  </a:lnTo>
                  <a:lnTo>
                    <a:pt x="0" y="107579"/>
                  </a:lnTo>
                  <a:lnTo>
                    <a:pt x="0" y="2882"/>
                  </a:lnTo>
                  <a:lnTo>
                    <a:pt x="27371" y="2882"/>
                  </a:lnTo>
                  <a:lnTo>
                    <a:pt x="27371" y="14332"/>
                  </a:lnTo>
                  <a:cubicBezTo>
                    <a:pt x="33979" y="4691"/>
                    <a:pt x="45208" y="-736"/>
                    <a:pt x="56876" y="81"/>
                  </a:cubicBezTo>
                  <a:cubicBezTo>
                    <a:pt x="61868" y="-29"/>
                    <a:pt x="66836" y="738"/>
                    <a:pt x="71567" y="2334"/>
                  </a:cubicBezTo>
                  <a:close/>
                </a:path>
              </a:pathLst>
            </a:custGeom>
            <a:solidFill>
              <a:srgbClr val="FFFFFF"/>
            </a:solidFill>
            <a:ln w="6096" cap="flat">
              <a:noFill/>
              <a:prstDash val="solid"/>
              <a:miter/>
            </a:ln>
          </p:spPr>
          <p:txBody>
            <a:bodyPr rtlCol="0" anchor="ctr"/>
            <a:lstStyle/>
            <a:p>
              <a:endParaRPr lang="en-FI"/>
            </a:p>
          </p:txBody>
        </p:sp>
        <p:sp>
          <p:nvSpPr>
            <p:cNvPr id="26" name="Freeform 25">
              <a:extLst>
                <a:ext uri="{FF2B5EF4-FFF2-40B4-BE49-F238E27FC236}">
                  <a16:creationId xmlns:a16="http://schemas.microsoft.com/office/drawing/2014/main" id="{B35D30A9-7A57-2A4A-A3CA-1F9D918E34D0}"/>
                </a:ext>
              </a:extLst>
            </p:cNvPr>
            <p:cNvSpPr/>
            <p:nvPr/>
          </p:nvSpPr>
          <p:spPr>
            <a:xfrm>
              <a:off x="5264627" y="3598805"/>
              <a:ext cx="94244" cy="138562"/>
            </a:xfrm>
            <a:custGeom>
              <a:avLst/>
              <a:gdLst>
                <a:gd name="connsiteX0" fmla="*/ 86441 w 94244"/>
                <a:gd name="connsiteY0" fmla="*/ 56216 h 138562"/>
                <a:gd name="connsiteX1" fmla="*/ 48463 w 94244"/>
                <a:gd name="connsiteY1" fmla="*/ 56216 h 138562"/>
                <a:gd name="connsiteX2" fmla="*/ 48463 w 94244"/>
                <a:gd name="connsiteY2" fmla="*/ 94465 h 138562"/>
                <a:gd name="connsiteX3" fmla="*/ 64191 w 94244"/>
                <a:gd name="connsiteY3" fmla="*/ 112310 h 138562"/>
                <a:gd name="connsiteX4" fmla="*/ 83820 w 94244"/>
                <a:gd name="connsiteY4" fmla="*/ 105489 h 138562"/>
                <a:gd name="connsiteX5" fmla="*/ 94244 w 94244"/>
                <a:gd name="connsiteY5" fmla="*/ 127537 h 138562"/>
                <a:gd name="connsiteX6" fmla="*/ 59497 w 94244"/>
                <a:gd name="connsiteY6" fmla="*/ 138561 h 138562"/>
                <a:gd name="connsiteX7" fmla="*/ 20239 w 94244"/>
                <a:gd name="connsiteY7" fmla="*/ 96779 h 138562"/>
                <a:gd name="connsiteX8" fmla="*/ 20239 w 94244"/>
                <a:gd name="connsiteY8" fmla="*/ 56216 h 138562"/>
                <a:gd name="connsiteX9" fmla="*/ 0 w 94244"/>
                <a:gd name="connsiteY9" fmla="*/ 56216 h 138562"/>
                <a:gd name="connsiteX10" fmla="*/ 0 w 94244"/>
                <a:gd name="connsiteY10" fmla="*/ 31184 h 138562"/>
                <a:gd name="connsiteX11" fmla="*/ 20239 w 94244"/>
                <a:gd name="connsiteY11" fmla="*/ 31184 h 138562"/>
                <a:gd name="connsiteX12" fmla="*/ 20239 w 94244"/>
                <a:gd name="connsiteY12" fmla="*/ 0 h 138562"/>
                <a:gd name="connsiteX13" fmla="*/ 48463 w 94244"/>
                <a:gd name="connsiteY13" fmla="*/ 0 h 138562"/>
                <a:gd name="connsiteX14" fmla="*/ 48463 w 94244"/>
                <a:gd name="connsiteY14" fmla="*/ 31184 h 138562"/>
                <a:gd name="connsiteX15" fmla="*/ 86441 w 94244"/>
                <a:gd name="connsiteY15" fmla="*/ 31184 h 1385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4244" h="138562">
                  <a:moveTo>
                    <a:pt x="86441" y="56216"/>
                  </a:moveTo>
                  <a:lnTo>
                    <a:pt x="48463" y="56216"/>
                  </a:lnTo>
                  <a:lnTo>
                    <a:pt x="48463" y="94465"/>
                  </a:lnTo>
                  <a:cubicBezTo>
                    <a:pt x="48463" y="107560"/>
                    <a:pt x="55413" y="112310"/>
                    <a:pt x="64191" y="112310"/>
                  </a:cubicBezTo>
                  <a:cubicBezTo>
                    <a:pt x="71214" y="111774"/>
                    <a:pt x="77980" y="109423"/>
                    <a:pt x="83820" y="105489"/>
                  </a:cubicBezTo>
                  <a:lnTo>
                    <a:pt x="94244" y="127537"/>
                  </a:lnTo>
                  <a:cubicBezTo>
                    <a:pt x="84131" y="134809"/>
                    <a:pt x="71957" y="138670"/>
                    <a:pt x="59497" y="138561"/>
                  </a:cubicBezTo>
                  <a:cubicBezTo>
                    <a:pt x="33528" y="138561"/>
                    <a:pt x="20239" y="123882"/>
                    <a:pt x="20239" y="96779"/>
                  </a:cubicBezTo>
                  <a:lnTo>
                    <a:pt x="20239" y="56216"/>
                  </a:lnTo>
                  <a:lnTo>
                    <a:pt x="0" y="56216"/>
                  </a:lnTo>
                  <a:lnTo>
                    <a:pt x="0" y="31184"/>
                  </a:lnTo>
                  <a:lnTo>
                    <a:pt x="20239" y="31184"/>
                  </a:lnTo>
                  <a:lnTo>
                    <a:pt x="20239" y="0"/>
                  </a:lnTo>
                  <a:lnTo>
                    <a:pt x="48463" y="0"/>
                  </a:lnTo>
                  <a:lnTo>
                    <a:pt x="48463" y="31184"/>
                  </a:lnTo>
                  <a:lnTo>
                    <a:pt x="86441" y="31184"/>
                  </a:lnTo>
                  <a:close/>
                </a:path>
              </a:pathLst>
            </a:custGeom>
            <a:solidFill>
              <a:srgbClr val="FFFFFF"/>
            </a:solidFill>
            <a:ln w="6096" cap="flat">
              <a:noFill/>
              <a:prstDash val="solid"/>
              <a:miter/>
            </a:ln>
          </p:spPr>
          <p:txBody>
            <a:bodyPr rtlCol="0" anchor="ctr"/>
            <a:lstStyle/>
            <a:p>
              <a:endParaRPr lang="en-FI"/>
            </a:p>
          </p:txBody>
        </p:sp>
        <p:sp>
          <p:nvSpPr>
            <p:cNvPr id="27" name="Freeform 26">
              <a:extLst>
                <a:ext uri="{FF2B5EF4-FFF2-40B4-BE49-F238E27FC236}">
                  <a16:creationId xmlns:a16="http://schemas.microsoft.com/office/drawing/2014/main" id="{1A8DC45C-BDF0-174A-8F63-DB0812ECEBDB}"/>
                </a:ext>
              </a:extLst>
            </p:cNvPr>
            <p:cNvSpPr/>
            <p:nvPr/>
          </p:nvSpPr>
          <p:spPr>
            <a:xfrm>
              <a:off x="5368159" y="3627076"/>
              <a:ext cx="113384" cy="113337"/>
            </a:xfrm>
            <a:custGeom>
              <a:avLst/>
              <a:gdLst>
                <a:gd name="connsiteX0" fmla="*/ 113364 w 113384"/>
                <a:gd name="connsiteY0" fmla="*/ 55170 h 113337"/>
                <a:gd name="connsiteX1" fmla="*/ 58213 w 113384"/>
                <a:gd name="connsiteY1" fmla="*/ 113317 h 113337"/>
                <a:gd name="connsiteX2" fmla="*/ 21 w 113384"/>
                <a:gd name="connsiteY2" fmla="*/ 58215 h 113337"/>
                <a:gd name="connsiteX3" fmla="*/ 55165 w 113384"/>
                <a:gd name="connsiteY3" fmla="*/ 68 h 113337"/>
                <a:gd name="connsiteX4" fmla="*/ 56549 w 113384"/>
                <a:gd name="connsiteY4" fmla="*/ 50 h 113337"/>
                <a:gd name="connsiteX5" fmla="*/ 113321 w 113384"/>
                <a:gd name="connsiteY5" fmla="*/ 52131 h 113337"/>
                <a:gd name="connsiteX6" fmla="*/ 113364 w 113384"/>
                <a:gd name="connsiteY6" fmla="*/ 55170 h 113337"/>
                <a:gd name="connsiteX7" fmla="*/ 28751 w 113384"/>
                <a:gd name="connsiteY7" fmla="*/ 55170 h 113337"/>
                <a:gd name="connsiteX8" fmla="*/ 57567 w 113384"/>
                <a:gd name="connsiteY8" fmla="*/ 82011 h 113337"/>
                <a:gd name="connsiteX9" fmla="*/ 84432 w 113384"/>
                <a:gd name="connsiteY9" fmla="*/ 53221 h 113337"/>
                <a:gd name="connsiteX10" fmla="*/ 56549 w 113384"/>
                <a:gd name="connsiteY10" fmla="*/ 26361 h 113337"/>
                <a:gd name="connsiteX11" fmla="*/ 28715 w 113384"/>
                <a:gd name="connsiteY11" fmla="*/ 53239 h 113337"/>
                <a:gd name="connsiteX12" fmla="*/ 28751 w 113384"/>
                <a:gd name="connsiteY12" fmla="*/ 55170 h 113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13384" h="113337">
                  <a:moveTo>
                    <a:pt x="113364" y="55170"/>
                  </a:moveTo>
                  <a:cubicBezTo>
                    <a:pt x="114205" y="86439"/>
                    <a:pt x="89516" y="112476"/>
                    <a:pt x="58213" y="113317"/>
                  </a:cubicBezTo>
                  <a:cubicBezTo>
                    <a:pt x="26916" y="114157"/>
                    <a:pt x="862" y="89484"/>
                    <a:pt x="21" y="58215"/>
                  </a:cubicBezTo>
                  <a:cubicBezTo>
                    <a:pt x="-820" y="26946"/>
                    <a:pt x="23868" y="909"/>
                    <a:pt x="55165" y="68"/>
                  </a:cubicBezTo>
                  <a:cubicBezTo>
                    <a:pt x="55629" y="56"/>
                    <a:pt x="56086" y="50"/>
                    <a:pt x="56549" y="50"/>
                  </a:cubicBezTo>
                  <a:cubicBezTo>
                    <a:pt x="86621" y="-1229"/>
                    <a:pt x="112035" y="22086"/>
                    <a:pt x="113321" y="52131"/>
                  </a:cubicBezTo>
                  <a:cubicBezTo>
                    <a:pt x="113364" y="53142"/>
                    <a:pt x="113376" y="54159"/>
                    <a:pt x="113364" y="55170"/>
                  </a:cubicBezTo>
                  <a:close/>
                  <a:moveTo>
                    <a:pt x="28751" y="55170"/>
                  </a:moveTo>
                  <a:cubicBezTo>
                    <a:pt x="29288" y="70530"/>
                    <a:pt x="42193" y="82553"/>
                    <a:pt x="57567" y="82011"/>
                  </a:cubicBezTo>
                  <a:cubicBezTo>
                    <a:pt x="72947" y="81475"/>
                    <a:pt x="84975" y="68581"/>
                    <a:pt x="84432" y="53221"/>
                  </a:cubicBezTo>
                  <a:cubicBezTo>
                    <a:pt x="83908" y="38220"/>
                    <a:pt x="71570" y="26337"/>
                    <a:pt x="56549" y="26361"/>
                  </a:cubicBezTo>
                  <a:cubicBezTo>
                    <a:pt x="41437" y="26105"/>
                    <a:pt x="28971" y="38135"/>
                    <a:pt x="28715" y="53239"/>
                  </a:cubicBezTo>
                  <a:cubicBezTo>
                    <a:pt x="28703" y="53885"/>
                    <a:pt x="28715" y="54524"/>
                    <a:pt x="28751" y="55170"/>
                  </a:cubicBezTo>
                  <a:close/>
                </a:path>
              </a:pathLst>
            </a:custGeom>
            <a:solidFill>
              <a:srgbClr val="FFFFFF"/>
            </a:solidFill>
            <a:ln w="6096" cap="flat">
              <a:noFill/>
              <a:prstDash val="solid"/>
              <a:miter/>
            </a:ln>
          </p:spPr>
          <p:txBody>
            <a:bodyPr rtlCol="0" anchor="ctr"/>
            <a:lstStyle/>
            <a:p>
              <a:endParaRPr lang="en-FI"/>
            </a:p>
          </p:txBody>
        </p:sp>
        <p:sp>
          <p:nvSpPr>
            <p:cNvPr id="28" name="Freeform 27">
              <a:extLst>
                <a:ext uri="{FF2B5EF4-FFF2-40B4-BE49-F238E27FC236}">
                  <a16:creationId xmlns:a16="http://schemas.microsoft.com/office/drawing/2014/main" id="{89CBE0CE-FA7A-9040-B351-582C267DA837}"/>
                </a:ext>
              </a:extLst>
            </p:cNvPr>
            <p:cNvSpPr/>
            <p:nvPr/>
          </p:nvSpPr>
          <p:spPr>
            <a:xfrm>
              <a:off x="5544068" y="3583396"/>
              <a:ext cx="140024" cy="151290"/>
            </a:xfrm>
            <a:custGeom>
              <a:avLst/>
              <a:gdLst>
                <a:gd name="connsiteX0" fmla="*/ 88209 w 140024"/>
                <a:gd name="connsiteY0" fmla="*/ 74427 h 151290"/>
                <a:gd name="connsiteX1" fmla="*/ 140025 w 140024"/>
                <a:gd name="connsiteY1" fmla="*/ 151290 h 151290"/>
                <a:gd name="connsiteX2" fmla="*/ 104607 w 140024"/>
                <a:gd name="connsiteY2" fmla="*/ 151290 h 151290"/>
                <a:gd name="connsiteX3" fmla="*/ 69799 w 140024"/>
                <a:gd name="connsiteY3" fmla="*/ 97389 h 151290"/>
                <a:gd name="connsiteX4" fmla="*/ 34869 w 140024"/>
                <a:gd name="connsiteY4" fmla="*/ 151290 h 151290"/>
                <a:gd name="connsiteX5" fmla="*/ 0 w 140024"/>
                <a:gd name="connsiteY5" fmla="*/ 151290 h 151290"/>
                <a:gd name="connsiteX6" fmla="*/ 52060 w 140024"/>
                <a:gd name="connsiteY6" fmla="*/ 74427 h 151290"/>
                <a:gd name="connsiteX7" fmla="*/ 1707 w 140024"/>
                <a:gd name="connsiteY7" fmla="*/ 0 h 151290"/>
                <a:gd name="connsiteX8" fmla="*/ 37185 w 140024"/>
                <a:gd name="connsiteY8" fmla="*/ 0 h 151290"/>
                <a:gd name="connsiteX9" fmla="*/ 70531 w 140024"/>
                <a:gd name="connsiteY9" fmla="*/ 51831 h 151290"/>
                <a:gd name="connsiteX10" fmla="*/ 104059 w 140024"/>
                <a:gd name="connsiteY10" fmla="*/ 0 h 151290"/>
                <a:gd name="connsiteX11" fmla="*/ 138928 w 140024"/>
                <a:gd name="connsiteY11" fmla="*/ 0 h 1512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40024" h="151290">
                  <a:moveTo>
                    <a:pt x="88209" y="74427"/>
                  </a:moveTo>
                  <a:lnTo>
                    <a:pt x="140025" y="151290"/>
                  </a:lnTo>
                  <a:lnTo>
                    <a:pt x="104607" y="151290"/>
                  </a:lnTo>
                  <a:lnTo>
                    <a:pt x="69799" y="97389"/>
                  </a:lnTo>
                  <a:lnTo>
                    <a:pt x="34869" y="151290"/>
                  </a:lnTo>
                  <a:lnTo>
                    <a:pt x="0" y="151290"/>
                  </a:lnTo>
                  <a:lnTo>
                    <a:pt x="52060" y="74427"/>
                  </a:lnTo>
                  <a:lnTo>
                    <a:pt x="1707" y="0"/>
                  </a:lnTo>
                  <a:lnTo>
                    <a:pt x="37185" y="0"/>
                  </a:lnTo>
                  <a:lnTo>
                    <a:pt x="70531" y="51831"/>
                  </a:lnTo>
                  <a:lnTo>
                    <a:pt x="104059" y="0"/>
                  </a:lnTo>
                  <a:lnTo>
                    <a:pt x="138928" y="0"/>
                  </a:lnTo>
                  <a:close/>
                </a:path>
              </a:pathLst>
            </a:custGeom>
            <a:solidFill>
              <a:srgbClr val="FFFFFF"/>
            </a:solidFill>
            <a:ln w="6096" cap="flat">
              <a:noFill/>
              <a:prstDash val="solid"/>
              <a:miter/>
            </a:ln>
          </p:spPr>
          <p:txBody>
            <a:bodyPr rtlCol="0" anchor="ctr"/>
            <a:lstStyle/>
            <a:p>
              <a:endParaRPr lang="en-FI"/>
            </a:p>
          </p:txBody>
        </p:sp>
      </p:grpSp>
      <p:grpSp>
        <p:nvGrpSpPr>
          <p:cNvPr id="183" name="Group 182">
            <a:extLst>
              <a:ext uri="{FF2B5EF4-FFF2-40B4-BE49-F238E27FC236}">
                <a16:creationId xmlns:a16="http://schemas.microsoft.com/office/drawing/2014/main" id="{FF48623A-702C-7144-965F-D4F560D14B43}"/>
              </a:ext>
            </a:extLst>
          </p:cNvPr>
          <p:cNvGrpSpPr/>
          <p:nvPr/>
        </p:nvGrpSpPr>
        <p:grpSpPr>
          <a:xfrm>
            <a:off x="6937918" y="3318090"/>
            <a:ext cx="1447419" cy="422323"/>
            <a:chOff x="6937918" y="3318090"/>
            <a:chExt cx="1447419" cy="422323"/>
          </a:xfrm>
        </p:grpSpPr>
        <p:sp>
          <p:nvSpPr>
            <p:cNvPr id="29" name="Freeform 28">
              <a:extLst>
                <a:ext uri="{FF2B5EF4-FFF2-40B4-BE49-F238E27FC236}">
                  <a16:creationId xmlns:a16="http://schemas.microsoft.com/office/drawing/2014/main" id="{2E551714-4F71-744F-9166-4A35C968DFE5}"/>
                </a:ext>
              </a:extLst>
            </p:cNvPr>
            <p:cNvSpPr/>
            <p:nvPr/>
          </p:nvSpPr>
          <p:spPr>
            <a:xfrm>
              <a:off x="6946758" y="3324059"/>
              <a:ext cx="141060" cy="151350"/>
            </a:xfrm>
            <a:custGeom>
              <a:avLst/>
              <a:gdLst>
                <a:gd name="connsiteX0" fmla="*/ 62423 w 141060"/>
                <a:gd name="connsiteY0" fmla="*/ 0 h 151350"/>
                <a:gd name="connsiteX1" fmla="*/ 141061 w 141060"/>
                <a:gd name="connsiteY1" fmla="*/ 75645 h 151350"/>
                <a:gd name="connsiteX2" fmla="*/ 62423 w 141060"/>
                <a:gd name="connsiteY2" fmla="*/ 151351 h 151350"/>
                <a:gd name="connsiteX3" fmla="*/ 0 w 141060"/>
                <a:gd name="connsiteY3" fmla="*/ 151351 h 151350"/>
                <a:gd name="connsiteX4" fmla="*/ 0 w 141060"/>
                <a:gd name="connsiteY4" fmla="*/ 0 h 151350"/>
                <a:gd name="connsiteX5" fmla="*/ 30175 w 141060"/>
                <a:gd name="connsiteY5" fmla="*/ 28199 h 151350"/>
                <a:gd name="connsiteX6" fmla="*/ 30175 w 141060"/>
                <a:gd name="connsiteY6" fmla="*/ 123090 h 151350"/>
                <a:gd name="connsiteX7" fmla="*/ 62118 w 141060"/>
                <a:gd name="connsiteY7" fmla="*/ 123090 h 151350"/>
                <a:gd name="connsiteX8" fmla="*/ 109484 w 141060"/>
                <a:gd name="connsiteY8" fmla="*/ 75645 h 151350"/>
                <a:gd name="connsiteX9" fmla="*/ 62118 w 141060"/>
                <a:gd name="connsiteY9" fmla="*/ 28199 h 1513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060" h="151350">
                  <a:moveTo>
                    <a:pt x="62423" y="0"/>
                  </a:moveTo>
                  <a:cubicBezTo>
                    <a:pt x="109788" y="0"/>
                    <a:pt x="141061" y="30027"/>
                    <a:pt x="141061" y="75645"/>
                  </a:cubicBezTo>
                  <a:cubicBezTo>
                    <a:pt x="141061" y="121263"/>
                    <a:pt x="109788" y="151351"/>
                    <a:pt x="62423" y="151351"/>
                  </a:cubicBezTo>
                  <a:lnTo>
                    <a:pt x="0" y="151351"/>
                  </a:lnTo>
                  <a:lnTo>
                    <a:pt x="0" y="0"/>
                  </a:lnTo>
                  <a:close/>
                  <a:moveTo>
                    <a:pt x="30175" y="28199"/>
                  </a:moveTo>
                  <a:lnTo>
                    <a:pt x="30175" y="123090"/>
                  </a:lnTo>
                  <a:lnTo>
                    <a:pt x="62118" y="123090"/>
                  </a:lnTo>
                  <a:cubicBezTo>
                    <a:pt x="94000" y="123090"/>
                    <a:pt x="109484" y="103114"/>
                    <a:pt x="109484" y="75645"/>
                  </a:cubicBezTo>
                  <a:cubicBezTo>
                    <a:pt x="109484" y="48176"/>
                    <a:pt x="94000" y="28199"/>
                    <a:pt x="62118" y="28199"/>
                  </a:cubicBezTo>
                  <a:close/>
                </a:path>
              </a:pathLst>
            </a:custGeom>
            <a:solidFill>
              <a:srgbClr val="FFFFFF"/>
            </a:solidFill>
            <a:ln w="6096" cap="flat">
              <a:noFill/>
              <a:prstDash val="solid"/>
              <a:miter/>
            </a:ln>
          </p:spPr>
          <p:txBody>
            <a:bodyPr rtlCol="0" anchor="ctr"/>
            <a:lstStyle/>
            <a:p>
              <a:endParaRPr lang="en-FI"/>
            </a:p>
          </p:txBody>
        </p:sp>
        <p:sp>
          <p:nvSpPr>
            <p:cNvPr id="30" name="Freeform 29">
              <a:extLst>
                <a:ext uri="{FF2B5EF4-FFF2-40B4-BE49-F238E27FC236}">
                  <a16:creationId xmlns:a16="http://schemas.microsoft.com/office/drawing/2014/main" id="{6C978757-06C1-AC48-BE45-F0A9BF22F3D2}"/>
                </a:ext>
              </a:extLst>
            </p:cNvPr>
            <p:cNvSpPr/>
            <p:nvPr/>
          </p:nvSpPr>
          <p:spPr>
            <a:xfrm>
              <a:off x="7107936" y="3318090"/>
              <a:ext cx="36576" cy="157319"/>
            </a:xfrm>
            <a:custGeom>
              <a:avLst/>
              <a:gdLst>
                <a:gd name="connsiteX0" fmla="*/ 36576 w 36576"/>
                <a:gd name="connsiteY0" fmla="*/ 18272 h 157319"/>
                <a:gd name="connsiteX1" fmla="*/ 18288 w 36576"/>
                <a:gd name="connsiteY1" fmla="*/ 36543 h 157319"/>
                <a:gd name="connsiteX2" fmla="*/ 0 w 36576"/>
                <a:gd name="connsiteY2" fmla="*/ 18272 h 157319"/>
                <a:gd name="connsiteX3" fmla="*/ 18288 w 36576"/>
                <a:gd name="connsiteY3" fmla="*/ 0 h 157319"/>
                <a:gd name="connsiteX4" fmla="*/ 36576 w 36576"/>
                <a:gd name="connsiteY4" fmla="*/ 18272 h 157319"/>
                <a:gd name="connsiteX5" fmla="*/ 32797 w 36576"/>
                <a:gd name="connsiteY5" fmla="*/ 157320 h 157319"/>
                <a:gd name="connsiteX6" fmla="*/ 4572 w 36576"/>
                <a:gd name="connsiteY6" fmla="*/ 157320 h 157319"/>
                <a:gd name="connsiteX7" fmla="*/ 4572 w 36576"/>
                <a:gd name="connsiteY7" fmla="*/ 52562 h 157319"/>
                <a:gd name="connsiteX8" fmla="*/ 32797 w 36576"/>
                <a:gd name="connsiteY8" fmla="*/ 52562 h 1573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6576" h="157319">
                  <a:moveTo>
                    <a:pt x="36576" y="18272"/>
                  </a:moveTo>
                  <a:cubicBezTo>
                    <a:pt x="36576" y="28364"/>
                    <a:pt x="28408" y="36543"/>
                    <a:pt x="18288" y="36543"/>
                  </a:cubicBezTo>
                  <a:cubicBezTo>
                    <a:pt x="8168" y="36543"/>
                    <a:pt x="0" y="28364"/>
                    <a:pt x="0" y="18272"/>
                  </a:cubicBezTo>
                  <a:cubicBezTo>
                    <a:pt x="0" y="8180"/>
                    <a:pt x="8168" y="0"/>
                    <a:pt x="18288" y="0"/>
                  </a:cubicBezTo>
                  <a:cubicBezTo>
                    <a:pt x="28408" y="0"/>
                    <a:pt x="36576" y="8180"/>
                    <a:pt x="36576" y="18272"/>
                  </a:cubicBezTo>
                  <a:close/>
                  <a:moveTo>
                    <a:pt x="32797" y="157320"/>
                  </a:moveTo>
                  <a:lnTo>
                    <a:pt x="4572" y="157320"/>
                  </a:lnTo>
                  <a:lnTo>
                    <a:pt x="4572" y="52562"/>
                  </a:lnTo>
                  <a:lnTo>
                    <a:pt x="32797" y="52562"/>
                  </a:lnTo>
                  <a:close/>
                </a:path>
              </a:pathLst>
            </a:custGeom>
            <a:solidFill>
              <a:srgbClr val="FFFFFF"/>
            </a:solidFill>
            <a:ln w="6096" cap="flat">
              <a:noFill/>
              <a:prstDash val="solid"/>
              <a:miter/>
            </a:ln>
          </p:spPr>
          <p:txBody>
            <a:bodyPr rtlCol="0" anchor="ctr"/>
            <a:lstStyle/>
            <a:p>
              <a:endParaRPr lang="en-FI"/>
            </a:p>
          </p:txBody>
        </p:sp>
        <p:sp>
          <p:nvSpPr>
            <p:cNvPr id="31" name="Freeform 30">
              <a:extLst>
                <a:ext uri="{FF2B5EF4-FFF2-40B4-BE49-F238E27FC236}">
                  <a16:creationId xmlns:a16="http://schemas.microsoft.com/office/drawing/2014/main" id="{70610A5C-E667-0945-A1F3-A066BCB810EC}"/>
                </a:ext>
              </a:extLst>
            </p:cNvPr>
            <p:cNvSpPr/>
            <p:nvPr/>
          </p:nvSpPr>
          <p:spPr>
            <a:xfrm>
              <a:off x="7170481" y="3367775"/>
              <a:ext cx="71566" cy="107634"/>
            </a:xfrm>
            <a:custGeom>
              <a:avLst/>
              <a:gdLst>
                <a:gd name="connsiteX0" fmla="*/ 71567 w 71566"/>
                <a:gd name="connsiteY0" fmla="*/ 2329 h 107634"/>
                <a:gd name="connsiteX1" fmla="*/ 67361 w 71566"/>
                <a:gd name="connsiteY1" fmla="*/ 30345 h 107634"/>
                <a:gd name="connsiteX2" fmla="*/ 50292 w 71566"/>
                <a:gd name="connsiteY2" fmla="*/ 26995 h 107634"/>
                <a:gd name="connsiteX3" fmla="*/ 28225 w 71566"/>
                <a:gd name="connsiteY3" fmla="*/ 50566 h 107634"/>
                <a:gd name="connsiteX4" fmla="*/ 28225 w 71566"/>
                <a:gd name="connsiteY4" fmla="*/ 107635 h 107634"/>
                <a:gd name="connsiteX5" fmla="*/ 0 w 71566"/>
                <a:gd name="connsiteY5" fmla="*/ 107635 h 107634"/>
                <a:gd name="connsiteX6" fmla="*/ 0 w 71566"/>
                <a:gd name="connsiteY6" fmla="*/ 2877 h 107634"/>
                <a:gd name="connsiteX7" fmla="*/ 27371 w 71566"/>
                <a:gd name="connsiteY7" fmla="*/ 2877 h 107634"/>
                <a:gd name="connsiteX8" fmla="*/ 27371 w 71566"/>
                <a:gd name="connsiteY8" fmla="*/ 14327 h 107634"/>
                <a:gd name="connsiteX9" fmla="*/ 56875 w 71566"/>
                <a:gd name="connsiteY9" fmla="*/ 75 h 107634"/>
                <a:gd name="connsiteX10" fmla="*/ 71567 w 71566"/>
                <a:gd name="connsiteY10" fmla="*/ 2329 h 1076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1566" h="107634">
                  <a:moveTo>
                    <a:pt x="71567" y="2329"/>
                  </a:moveTo>
                  <a:lnTo>
                    <a:pt x="67361" y="30345"/>
                  </a:lnTo>
                  <a:cubicBezTo>
                    <a:pt x="61936" y="28134"/>
                    <a:pt x="56144" y="27001"/>
                    <a:pt x="50292" y="26995"/>
                  </a:cubicBezTo>
                  <a:cubicBezTo>
                    <a:pt x="37185" y="26995"/>
                    <a:pt x="28225" y="34974"/>
                    <a:pt x="28225" y="50566"/>
                  </a:cubicBezTo>
                  <a:lnTo>
                    <a:pt x="28225" y="107635"/>
                  </a:lnTo>
                  <a:lnTo>
                    <a:pt x="0" y="107635"/>
                  </a:lnTo>
                  <a:lnTo>
                    <a:pt x="0" y="2877"/>
                  </a:lnTo>
                  <a:lnTo>
                    <a:pt x="27371" y="2877"/>
                  </a:lnTo>
                  <a:lnTo>
                    <a:pt x="27371" y="14327"/>
                  </a:lnTo>
                  <a:cubicBezTo>
                    <a:pt x="34015" y="4704"/>
                    <a:pt x="45233" y="-711"/>
                    <a:pt x="56875" y="75"/>
                  </a:cubicBezTo>
                  <a:cubicBezTo>
                    <a:pt x="61875" y="-41"/>
                    <a:pt x="66812" y="727"/>
                    <a:pt x="71567" y="2329"/>
                  </a:cubicBezTo>
                  <a:close/>
                </a:path>
              </a:pathLst>
            </a:custGeom>
            <a:solidFill>
              <a:srgbClr val="FFFFFF"/>
            </a:solidFill>
            <a:ln w="6096" cap="flat">
              <a:noFill/>
              <a:prstDash val="solid"/>
              <a:miter/>
            </a:ln>
          </p:spPr>
          <p:txBody>
            <a:bodyPr rtlCol="0" anchor="ctr"/>
            <a:lstStyle/>
            <a:p>
              <a:endParaRPr lang="en-FI"/>
            </a:p>
          </p:txBody>
        </p:sp>
        <p:sp>
          <p:nvSpPr>
            <p:cNvPr id="32" name="Freeform 31">
              <a:extLst>
                <a:ext uri="{FF2B5EF4-FFF2-40B4-BE49-F238E27FC236}">
                  <a16:creationId xmlns:a16="http://schemas.microsoft.com/office/drawing/2014/main" id="{E38A6803-FAB5-5F43-BAD0-AC8A28244A66}"/>
                </a:ext>
              </a:extLst>
            </p:cNvPr>
            <p:cNvSpPr/>
            <p:nvPr/>
          </p:nvSpPr>
          <p:spPr>
            <a:xfrm>
              <a:off x="7250947" y="3368152"/>
              <a:ext cx="104181" cy="110291"/>
            </a:xfrm>
            <a:custGeom>
              <a:avLst/>
              <a:gdLst>
                <a:gd name="connsiteX0" fmla="*/ 104181 w 104181"/>
                <a:gd name="connsiteY0" fmla="*/ 54696 h 110291"/>
                <a:gd name="connsiteX1" fmla="*/ 103632 w 104181"/>
                <a:gd name="connsiteY1" fmla="*/ 64198 h 110291"/>
                <a:gd name="connsiteX2" fmla="*/ 29322 w 104181"/>
                <a:gd name="connsiteY2" fmla="*/ 64198 h 110291"/>
                <a:gd name="connsiteX3" fmla="*/ 56266 w 104181"/>
                <a:gd name="connsiteY3" fmla="*/ 85941 h 110291"/>
                <a:gd name="connsiteX4" fmla="*/ 82540 w 104181"/>
                <a:gd name="connsiteY4" fmla="*/ 76074 h 110291"/>
                <a:gd name="connsiteX5" fmla="*/ 99060 w 104181"/>
                <a:gd name="connsiteY5" fmla="*/ 94346 h 110291"/>
                <a:gd name="connsiteX6" fmla="*/ 54438 w 104181"/>
                <a:gd name="connsiteY6" fmla="*/ 110242 h 110291"/>
                <a:gd name="connsiteX7" fmla="*/ 0 w 104181"/>
                <a:gd name="connsiteY7" fmla="*/ 55427 h 110291"/>
                <a:gd name="connsiteX8" fmla="*/ 52975 w 104181"/>
                <a:gd name="connsiteY8" fmla="*/ 3 h 110291"/>
                <a:gd name="connsiteX9" fmla="*/ 104181 w 104181"/>
                <a:gd name="connsiteY9" fmla="*/ 54696 h 110291"/>
                <a:gd name="connsiteX10" fmla="*/ 29444 w 104181"/>
                <a:gd name="connsiteY10" fmla="*/ 44952 h 110291"/>
                <a:gd name="connsiteX11" fmla="*/ 75835 w 104181"/>
                <a:gd name="connsiteY11" fmla="*/ 44952 h 110291"/>
                <a:gd name="connsiteX12" fmla="*/ 53036 w 104181"/>
                <a:gd name="connsiteY12" fmla="*/ 24000 h 110291"/>
                <a:gd name="connsiteX13" fmla="*/ 29444 w 104181"/>
                <a:gd name="connsiteY13" fmla="*/ 44952 h 110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4181" h="110291">
                  <a:moveTo>
                    <a:pt x="104181" y="54696"/>
                  </a:moveTo>
                  <a:cubicBezTo>
                    <a:pt x="104181" y="57870"/>
                    <a:pt x="103998" y="61049"/>
                    <a:pt x="103632" y="64198"/>
                  </a:cubicBezTo>
                  <a:lnTo>
                    <a:pt x="29322" y="64198"/>
                  </a:lnTo>
                  <a:cubicBezTo>
                    <a:pt x="31150" y="77414"/>
                    <a:pt x="42977" y="86934"/>
                    <a:pt x="56266" y="85941"/>
                  </a:cubicBezTo>
                  <a:cubicBezTo>
                    <a:pt x="65898" y="85734"/>
                    <a:pt x="75164" y="82256"/>
                    <a:pt x="82540" y="76074"/>
                  </a:cubicBezTo>
                  <a:lnTo>
                    <a:pt x="99060" y="94346"/>
                  </a:lnTo>
                  <a:cubicBezTo>
                    <a:pt x="86807" y="105188"/>
                    <a:pt x="70835" y="110882"/>
                    <a:pt x="54438" y="110242"/>
                  </a:cubicBezTo>
                  <a:cubicBezTo>
                    <a:pt x="22312" y="110242"/>
                    <a:pt x="0" y="88377"/>
                    <a:pt x="0" y="55427"/>
                  </a:cubicBezTo>
                  <a:cubicBezTo>
                    <a:pt x="0" y="22477"/>
                    <a:pt x="21641" y="3"/>
                    <a:pt x="52975" y="3"/>
                  </a:cubicBezTo>
                  <a:cubicBezTo>
                    <a:pt x="83455" y="-301"/>
                    <a:pt x="104059" y="22051"/>
                    <a:pt x="104181" y="54696"/>
                  </a:cubicBezTo>
                  <a:close/>
                  <a:moveTo>
                    <a:pt x="29444" y="44952"/>
                  </a:moveTo>
                  <a:lnTo>
                    <a:pt x="75835" y="44952"/>
                  </a:lnTo>
                  <a:cubicBezTo>
                    <a:pt x="73274" y="31552"/>
                    <a:pt x="65167" y="24000"/>
                    <a:pt x="53036" y="24000"/>
                  </a:cubicBezTo>
                  <a:cubicBezTo>
                    <a:pt x="39868" y="24000"/>
                    <a:pt x="31943" y="31979"/>
                    <a:pt x="29444" y="44952"/>
                  </a:cubicBezTo>
                  <a:close/>
                </a:path>
              </a:pathLst>
            </a:custGeom>
            <a:solidFill>
              <a:srgbClr val="FFFFFF"/>
            </a:solidFill>
            <a:ln w="6096" cap="flat">
              <a:noFill/>
              <a:prstDash val="solid"/>
              <a:miter/>
            </a:ln>
          </p:spPr>
          <p:txBody>
            <a:bodyPr rtlCol="0" anchor="ctr"/>
            <a:lstStyle/>
            <a:p>
              <a:endParaRPr lang="en-FI"/>
            </a:p>
          </p:txBody>
        </p:sp>
        <p:sp>
          <p:nvSpPr>
            <p:cNvPr id="33" name="Freeform 32">
              <a:extLst>
                <a:ext uri="{FF2B5EF4-FFF2-40B4-BE49-F238E27FC236}">
                  <a16:creationId xmlns:a16="http://schemas.microsoft.com/office/drawing/2014/main" id="{F912CFC3-2D7E-854B-A8D5-28B9E9E1AD1D}"/>
                </a:ext>
              </a:extLst>
            </p:cNvPr>
            <p:cNvSpPr/>
            <p:nvPr/>
          </p:nvSpPr>
          <p:spPr>
            <a:xfrm>
              <a:off x="7372319" y="3367828"/>
              <a:ext cx="97230" cy="110284"/>
            </a:xfrm>
            <a:custGeom>
              <a:avLst/>
              <a:gdLst>
                <a:gd name="connsiteX0" fmla="*/ 97110 w 97230"/>
                <a:gd name="connsiteY0" fmla="*/ 19817 h 110284"/>
                <a:gd name="connsiteX1" fmla="*/ 76809 w 97230"/>
                <a:gd name="connsiteY1" fmla="*/ 36748 h 110284"/>
                <a:gd name="connsiteX2" fmla="*/ 54377 w 97230"/>
                <a:gd name="connsiteY2" fmla="*/ 26273 h 110284"/>
                <a:gd name="connsiteX3" fmla="*/ 28102 w 97230"/>
                <a:gd name="connsiteY3" fmla="*/ 55142 h 110284"/>
                <a:gd name="connsiteX4" fmla="*/ 54316 w 97230"/>
                <a:gd name="connsiteY4" fmla="*/ 84011 h 110284"/>
                <a:gd name="connsiteX5" fmla="*/ 77115 w 97230"/>
                <a:gd name="connsiteY5" fmla="*/ 73414 h 110284"/>
                <a:gd name="connsiteX6" fmla="*/ 97231 w 97230"/>
                <a:gd name="connsiteY6" fmla="*/ 90589 h 110284"/>
                <a:gd name="connsiteX7" fmla="*/ 55169 w 97230"/>
                <a:gd name="connsiteY7" fmla="*/ 110262 h 110284"/>
                <a:gd name="connsiteX8" fmla="*/ 0 w 97230"/>
                <a:gd name="connsiteY8" fmla="*/ 55142 h 110284"/>
                <a:gd name="connsiteX9" fmla="*/ 55169 w 97230"/>
                <a:gd name="connsiteY9" fmla="*/ 22 h 110284"/>
                <a:gd name="connsiteX10" fmla="*/ 97110 w 97230"/>
                <a:gd name="connsiteY10" fmla="*/ 19817 h 1102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7230" h="110284">
                  <a:moveTo>
                    <a:pt x="97110" y="19817"/>
                  </a:moveTo>
                  <a:lnTo>
                    <a:pt x="76809" y="36748"/>
                  </a:lnTo>
                  <a:cubicBezTo>
                    <a:pt x="71263" y="30091"/>
                    <a:pt x="63032" y="26248"/>
                    <a:pt x="54377" y="26273"/>
                  </a:cubicBezTo>
                  <a:cubicBezTo>
                    <a:pt x="39807" y="26273"/>
                    <a:pt x="28102" y="37723"/>
                    <a:pt x="28102" y="55142"/>
                  </a:cubicBezTo>
                  <a:cubicBezTo>
                    <a:pt x="28102" y="72561"/>
                    <a:pt x="39685" y="84011"/>
                    <a:pt x="54316" y="84011"/>
                  </a:cubicBezTo>
                  <a:cubicBezTo>
                    <a:pt x="63093" y="83920"/>
                    <a:pt x="71384" y="80059"/>
                    <a:pt x="77115" y="73414"/>
                  </a:cubicBezTo>
                  <a:lnTo>
                    <a:pt x="97231" y="90589"/>
                  </a:lnTo>
                  <a:cubicBezTo>
                    <a:pt x="87112" y="103446"/>
                    <a:pt x="71506" y="110749"/>
                    <a:pt x="55169" y="110262"/>
                  </a:cubicBezTo>
                  <a:cubicBezTo>
                    <a:pt x="24689" y="110262"/>
                    <a:pt x="0" y="85583"/>
                    <a:pt x="0" y="55142"/>
                  </a:cubicBezTo>
                  <a:cubicBezTo>
                    <a:pt x="0" y="24701"/>
                    <a:pt x="24689" y="22"/>
                    <a:pt x="55169" y="22"/>
                  </a:cubicBezTo>
                  <a:cubicBezTo>
                    <a:pt x="71506" y="-459"/>
                    <a:pt x="87112" y="6898"/>
                    <a:pt x="97110" y="19817"/>
                  </a:cubicBezTo>
                  <a:close/>
                </a:path>
              </a:pathLst>
            </a:custGeom>
            <a:solidFill>
              <a:srgbClr val="FFFFFF"/>
            </a:solidFill>
            <a:ln w="6096" cap="flat">
              <a:noFill/>
              <a:prstDash val="solid"/>
              <a:miter/>
            </a:ln>
          </p:spPr>
          <p:txBody>
            <a:bodyPr rtlCol="0" anchor="ctr"/>
            <a:lstStyle/>
            <a:p>
              <a:endParaRPr lang="en-FI"/>
            </a:p>
          </p:txBody>
        </p:sp>
        <p:sp>
          <p:nvSpPr>
            <p:cNvPr id="34" name="Freeform 33">
              <a:extLst>
                <a:ext uri="{FF2B5EF4-FFF2-40B4-BE49-F238E27FC236}">
                  <a16:creationId xmlns:a16="http://schemas.microsoft.com/office/drawing/2014/main" id="{55F87142-8104-8741-B21B-471EF9D05B23}"/>
                </a:ext>
              </a:extLst>
            </p:cNvPr>
            <p:cNvSpPr/>
            <p:nvPr/>
          </p:nvSpPr>
          <p:spPr>
            <a:xfrm>
              <a:off x="7480523" y="3339285"/>
              <a:ext cx="94243" cy="138562"/>
            </a:xfrm>
            <a:custGeom>
              <a:avLst/>
              <a:gdLst>
                <a:gd name="connsiteX0" fmla="*/ 86442 w 94243"/>
                <a:gd name="connsiteY0" fmla="*/ 56216 h 138562"/>
                <a:gd name="connsiteX1" fmla="*/ 48524 w 94243"/>
                <a:gd name="connsiteY1" fmla="*/ 56216 h 138562"/>
                <a:gd name="connsiteX2" fmla="*/ 48524 w 94243"/>
                <a:gd name="connsiteY2" fmla="*/ 94465 h 138562"/>
                <a:gd name="connsiteX3" fmla="*/ 64191 w 94243"/>
                <a:gd name="connsiteY3" fmla="*/ 112310 h 138562"/>
                <a:gd name="connsiteX4" fmla="*/ 83881 w 94243"/>
                <a:gd name="connsiteY4" fmla="*/ 105489 h 138562"/>
                <a:gd name="connsiteX5" fmla="*/ 94244 w 94243"/>
                <a:gd name="connsiteY5" fmla="*/ 127537 h 138562"/>
                <a:gd name="connsiteX6" fmla="*/ 59558 w 94243"/>
                <a:gd name="connsiteY6" fmla="*/ 138561 h 138562"/>
                <a:gd name="connsiteX7" fmla="*/ 20238 w 94243"/>
                <a:gd name="connsiteY7" fmla="*/ 96718 h 138562"/>
                <a:gd name="connsiteX8" fmla="*/ 20238 w 94243"/>
                <a:gd name="connsiteY8" fmla="*/ 56216 h 138562"/>
                <a:gd name="connsiteX9" fmla="*/ 0 w 94243"/>
                <a:gd name="connsiteY9" fmla="*/ 56216 h 138562"/>
                <a:gd name="connsiteX10" fmla="*/ 0 w 94243"/>
                <a:gd name="connsiteY10" fmla="*/ 31123 h 138562"/>
                <a:gd name="connsiteX11" fmla="*/ 20238 w 94243"/>
                <a:gd name="connsiteY11" fmla="*/ 31123 h 138562"/>
                <a:gd name="connsiteX12" fmla="*/ 20238 w 94243"/>
                <a:gd name="connsiteY12" fmla="*/ 0 h 138562"/>
                <a:gd name="connsiteX13" fmla="*/ 48524 w 94243"/>
                <a:gd name="connsiteY13" fmla="*/ 0 h 138562"/>
                <a:gd name="connsiteX14" fmla="*/ 48524 w 94243"/>
                <a:gd name="connsiteY14" fmla="*/ 31123 h 138562"/>
                <a:gd name="connsiteX15" fmla="*/ 86442 w 94243"/>
                <a:gd name="connsiteY15" fmla="*/ 31123 h 1385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4243" h="138562">
                  <a:moveTo>
                    <a:pt x="86442" y="56216"/>
                  </a:moveTo>
                  <a:lnTo>
                    <a:pt x="48524" y="56216"/>
                  </a:lnTo>
                  <a:lnTo>
                    <a:pt x="48524" y="94465"/>
                  </a:lnTo>
                  <a:cubicBezTo>
                    <a:pt x="48524" y="107560"/>
                    <a:pt x="55412" y="112310"/>
                    <a:pt x="64191" y="112310"/>
                  </a:cubicBezTo>
                  <a:cubicBezTo>
                    <a:pt x="71263" y="111774"/>
                    <a:pt x="78029" y="109423"/>
                    <a:pt x="83881" y="105489"/>
                  </a:cubicBezTo>
                  <a:lnTo>
                    <a:pt x="94244" y="127537"/>
                  </a:lnTo>
                  <a:cubicBezTo>
                    <a:pt x="84125" y="134803"/>
                    <a:pt x="71994" y="138664"/>
                    <a:pt x="59558" y="138561"/>
                  </a:cubicBezTo>
                  <a:cubicBezTo>
                    <a:pt x="33589" y="138561"/>
                    <a:pt x="20238" y="123882"/>
                    <a:pt x="20238" y="96718"/>
                  </a:cubicBezTo>
                  <a:lnTo>
                    <a:pt x="20238" y="56216"/>
                  </a:lnTo>
                  <a:lnTo>
                    <a:pt x="0" y="56216"/>
                  </a:lnTo>
                  <a:lnTo>
                    <a:pt x="0" y="31123"/>
                  </a:lnTo>
                  <a:lnTo>
                    <a:pt x="20238" y="31123"/>
                  </a:lnTo>
                  <a:lnTo>
                    <a:pt x="20238" y="0"/>
                  </a:lnTo>
                  <a:lnTo>
                    <a:pt x="48524" y="0"/>
                  </a:lnTo>
                  <a:lnTo>
                    <a:pt x="48524" y="31123"/>
                  </a:lnTo>
                  <a:lnTo>
                    <a:pt x="86442" y="31123"/>
                  </a:lnTo>
                  <a:close/>
                </a:path>
              </a:pathLst>
            </a:custGeom>
            <a:solidFill>
              <a:srgbClr val="FFFFFF"/>
            </a:solidFill>
            <a:ln w="6096" cap="flat">
              <a:noFill/>
              <a:prstDash val="solid"/>
              <a:miter/>
            </a:ln>
          </p:spPr>
          <p:txBody>
            <a:bodyPr rtlCol="0" anchor="ctr"/>
            <a:lstStyle/>
            <a:p>
              <a:endParaRPr lang="en-FI"/>
            </a:p>
          </p:txBody>
        </p:sp>
        <p:sp>
          <p:nvSpPr>
            <p:cNvPr id="35" name="Freeform 34">
              <a:extLst>
                <a:ext uri="{FF2B5EF4-FFF2-40B4-BE49-F238E27FC236}">
                  <a16:creationId xmlns:a16="http://schemas.microsoft.com/office/drawing/2014/main" id="{30AE5792-FD5A-5047-8385-BF883BBDFA65}"/>
                </a:ext>
              </a:extLst>
            </p:cNvPr>
            <p:cNvSpPr/>
            <p:nvPr/>
          </p:nvSpPr>
          <p:spPr>
            <a:xfrm>
              <a:off x="6937918" y="3627245"/>
              <a:ext cx="103937" cy="110354"/>
            </a:xfrm>
            <a:custGeom>
              <a:avLst/>
              <a:gdLst>
                <a:gd name="connsiteX0" fmla="*/ 103937 w 103937"/>
                <a:gd name="connsiteY0" fmla="*/ 54940 h 110354"/>
                <a:gd name="connsiteX1" fmla="*/ 103388 w 103937"/>
                <a:gd name="connsiteY1" fmla="*/ 64441 h 110354"/>
                <a:gd name="connsiteX2" fmla="*/ 29078 w 103937"/>
                <a:gd name="connsiteY2" fmla="*/ 64441 h 110354"/>
                <a:gd name="connsiteX3" fmla="*/ 56023 w 103937"/>
                <a:gd name="connsiteY3" fmla="*/ 86185 h 110354"/>
                <a:gd name="connsiteX4" fmla="*/ 82540 w 103937"/>
                <a:gd name="connsiteY4" fmla="*/ 76135 h 110354"/>
                <a:gd name="connsiteX5" fmla="*/ 99060 w 103937"/>
                <a:gd name="connsiteY5" fmla="*/ 94407 h 110354"/>
                <a:gd name="connsiteX6" fmla="*/ 54377 w 103937"/>
                <a:gd name="connsiteY6" fmla="*/ 110303 h 110354"/>
                <a:gd name="connsiteX7" fmla="*/ 0 w 103937"/>
                <a:gd name="connsiteY7" fmla="*/ 55488 h 110354"/>
                <a:gd name="connsiteX8" fmla="*/ 52975 w 103937"/>
                <a:gd name="connsiteY8" fmla="*/ 3 h 110354"/>
                <a:gd name="connsiteX9" fmla="*/ 103937 w 103937"/>
                <a:gd name="connsiteY9" fmla="*/ 54940 h 110354"/>
                <a:gd name="connsiteX10" fmla="*/ 29200 w 103937"/>
                <a:gd name="connsiteY10" fmla="*/ 45195 h 110354"/>
                <a:gd name="connsiteX11" fmla="*/ 75591 w 103937"/>
                <a:gd name="connsiteY11" fmla="*/ 45195 h 110354"/>
                <a:gd name="connsiteX12" fmla="*/ 52792 w 103937"/>
                <a:gd name="connsiteY12" fmla="*/ 24244 h 110354"/>
                <a:gd name="connsiteX13" fmla="*/ 29200 w 103937"/>
                <a:gd name="connsiteY13" fmla="*/ 45195 h 1103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937" h="110354">
                  <a:moveTo>
                    <a:pt x="103937" y="54940"/>
                  </a:moveTo>
                  <a:cubicBezTo>
                    <a:pt x="103937" y="58113"/>
                    <a:pt x="103754" y="61287"/>
                    <a:pt x="103388" y="64441"/>
                  </a:cubicBezTo>
                  <a:lnTo>
                    <a:pt x="29078" y="64441"/>
                  </a:lnTo>
                  <a:cubicBezTo>
                    <a:pt x="30907" y="77640"/>
                    <a:pt x="42733" y="87147"/>
                    <a:pt x="56023" y="86185"/>
                  </a:cubicBezTo>
                  <a:cubicBezTo>
                    <a:pt x="65776" y="85953"/>
                    <a:pt x="75103" y="82409"/>
                    <a:pt x="82540" y="76135"/>
                  </a:cubicBezTo>
                  <a:lnTo>
                    <a:pt x="99060" y="94407"/>
                  </a:lnTo>
                  <a:cubicBezTo>
                    <a:pt x="86746" y="105267"/>
                    <a:pt x="70774" y="110961"/>
                    <a:pt x="54377" y="110303"/>
                  </a:cubicBezTo>
                  <a:cubicBezTo>
                    <a:pt x="22251" y="110303"/>
                    <a:pt x="0" y="88438"/>
                    <a:pt x="0" y="55488"/>
                  </a:cubicBezTo>
                  <a:cubicBezTo>
                    <a:pt x="0" y="22538"/>
                    <a:pt x="21641" y="3"/>
                    <a:pt x="52975" y="3"/>
                  </a:cubicBezTo>
                  <a:cubicBezTo>
                    <a:pt x="83150" y="-301"/>
                    <a:pt x="103815" y="22295"/>
                    <a:pt x="103937" y="54940"/>
                  </a:cubicBezTo>
                  <a:close/>
                  <a:moveTo>
                    <a:pt x="29200" y="45195"/>
                  </a:moveTo>
                  <a:lnTo>
                    <a:pt x="75591" y="45195"/>
                  </a:lnTo>
                  <a:cubicBezTo>
                    <a:pt x="72969" y="31796"/>
                    <a:pt x="64862" y="24244"/>
                    <a:pt x="52792" y="24244"/>
                  </a:cubicBezTo>
                  <a:cubicBezTo>
                    <a:pt x="39441" y="24061"/>
                    <a:pt x="31700" y="32222"/>
                    <a:pt x="29200" y="45195"/>
                  </a:cubicBezTo>
                  <a:close/>
                </a:path>
              </a:pathLst>
            </a:custGeom>
            <a:solidFill>
              <a:srgbClr val="FFFFFF"/>
            </a:solidFill>
            <a:ln w="6096" cap="flat">
              <a:noFill/>
              <a:prstDash val="solid"/>
              <a:miter/>
            </a:ln>
          </p:spPr>
          <p:txBody>
            <a:bodyPr rtlCol="0" anchor="ctr"/>
            <a:lstStyle/>
            <a:p>
              <a:endParaRPr lang="en-FI"/>
            </a:p>
          </p:txBody>
        </p:sp>
        <p:sp>
          <p:nvSpPr>
            <p:cNvPr id="36" name="Freeform 35">
              <a:extLst>
                <a:ext uri="{FF2B5EF4-FFF2-40B4-BE49-F238E27FC236}">
                  <a16:creationId xmlns:a16="http://schemas.microsoft.com/office/drawing/2014/main" id="{62FA1CE3-8586-6B4A-BF52-A94E2A4D6458}"/>
                </a:ext>
              </a:extLst>
            </p:cNvPr>
            <p:cNvSpPr/>
            <p:nvPr/>
          </p:nvSpPr>
          <p:spPr>
            <a:xfrm>
              <a:off x="7064837" y="3579072"/>
              <a:ext cx="28224" cy="155614"/>
            </a:xfrm>
            <a:custGeom>
              <a:avLst/>
              <a:gdLst>
                <a:gd name="connsiteX0" fmla="*/ 28225 w 28224"/>
                <a:gd name="connsiteY0" fmla="*/ 155614 h 155614"/>
                <a:gd name="connsiteX1" fmla="*/ 0 w 28224"/>
                <a:gd name="connsiteY1" fmla="*/ 155614 h 155614"/>
                <a:gd name="connsiteX2" fmla="*/ 0 w 28224"/>
                <a:gd name="connsiteY2" fmla="*/ 0 h 155614"/>
                <a:gd name="connsiteX3" fmla="*/ 28225 w 28224"/>
                <a:gd name="connsiteY3" fmla="*/ 0 h 155614"/>
              </a:gdLst>
              <a:ahLst/>
              <a:cxnLst>
                <a:cxn ang="0">
                  <a:pos x="connsiteX0" y="connsiteY0"/>
                </a:cxn>
                <a:cxn ang="0">
                  <a:pos x="connsiteX1" y="connsiteY1"/>
                </a:cxn>
                <a:cxn ang="0">
                  <a:pos x="connsiteX2" y="connsiteY2"/>
                </a:cxn>
                <a:cxn ang="0">
                  <a:pos x="connsiteX3" y="connsiteY3"/>
                </a:cxn>
              </a:cxnLst>
              <a:rect l="l" t="t" r="r" b="b"/>
              <a:pathLst>
                <a:path w="28224" h="155614">
                  <a:moveTo>
                    <a:pt x="28225" y="155614"/>
                  </a:moveTo>
                  <a:lnTo>
                    <a:pt x="0" y="155614"/>
                  </a:lnTo>
                  <a:lnTo>
                    <a:pt x="0" y="0"/>
                  </a:lnTo>
                  <a:lnTo>
                    <a:pt x="28225" y="0"/>
                  </a:lnTo>
                  <a:close/>
                </a:path>
              </a:pathLst>
            </a:custGeom>
            <a:solidFill>
              <a:srgbClr val="FFFFFF"/>
            </a:solidFill>
            <a:ln w="6096" cap="flat">
              <a:noFill/>
              <a:prstDash val="solid"/>
              <a:miter/>
            </a:ln>
          </p:spPr>
          <p:txBody>
            <a:bodyPr rtlCol="0" anchor="ctr"/>
            <a:lstStyle/>
            <a:p>
              <a:endParaRPr lang="en-FI"/>
            </a:p>
          </p:txBody>
        </p:sp>
        <p:sp>
          <p:nvSpPr>
            <p:cNvPr id="37" name="Freeform 36">
              <a:extLst>
                <a:ext uri="{FF2B5EF4-FFF2-40B4-BE49-F238E27FC236}">
                  <a16:creationId xmlns:a16="http://schemas.microsoft.com/office/drawing/2014/main" id="{1C54A7EE-65D0-7341-AAA7-73F89C5B5E78}"/>
                </a:ext>
              </a:extLst>
            </p:cNvPr>
            <p:cNvSpPr/>
            <p:nvPr/>
          </p:nvSpPr>
          <p:spPr>
            <a:xfrm>
              <a:off x="7116226" y="3627245"/>
              <a:ext cx="103937" cy="110351"/>
            </a:xfrm>
            <a:custGeom>
              <a:avLst/>
              <a:gdLst>
                <a:gd name="connsiteX0" fmla="*/ 103937 w 103937"/>
                <a:gd name="connsiteY0" fmla="*/ 54940 h 110351"/>
                <a:gd name="connsiteX1" fmla="*/ 103449 w 103937"/>
                <a:gd name="connsiteY1" fmla="*/ 64441 h 110351"/>
                <a:gd name="connsiteX2" fmla="*/ 29078 w 103937"/>
                <a:gd name="connsiteY2" fmla="*/ 64441 h 110351"/>
                <a:gd name="connsiteX3" fmla="*/ 56023 w 103937"/>
                <a:gd name="connsiteY3" fmla="*/ 86185 h 110351"/>
                <a:gd name="connsiteX4" fmla="*/ 82540 w 103937"/>
                <a:gd name="connsiteY4" fmla="*/ 76135 h 110351"/>
                <a:gd name="connsiteX5" fmla="*/ 99121 w 103937"/>
                <a:gd name="connsiteY5" fmla="*/ 94407 h 110351"/>
                <a:gd name="connsiteX6" fmla="*/ 54438 w 103937"/>
                <a:gd name="connsiteY6" fmla="*/ 110303 h 110351"/>
                <a:gd name="connsiteX7" fmla="*/ 0 w 103937"/>
                <a:gd name="connsiteY7" fmla="*/ 55488 h 110351"/>
                <a:gd name="connsiteX8" fmla="*/ 52975 w 103937"/>
                <a:gd name="connsiteY8" fmla="*/ 3 h 110351"/>
                <a:gd name="connsiteX9" fmla="*/ 103937 w 103937"/>
                <a:gd name="connsiteY9" fmla="*/ 54940 h 110351"/>
                <a:gd name="connsiteX10" fmla="*/ 29200 w 103937"/>
                <a:gd name="connsiteY10" fmla="*/ 45195 h 110351"/>
                <a:gd name="connsiteX11" fmla="*/ 75591 w 103937"/>
                <a:gd name="connsiteY11" fmla="*/ 45195 h 110351"/>
                <a:gd name="connsiteX12" fmla="*/ 52792 w 103937"/>
                <a:gd name="connsiteY12" fmla="*/ 24244 h 110351"/>
                <a:gd name="connsiteX13" fmla="*/ 29200 w 103937"/>
                <a:gd name="connsiteY13" fmla="*/ 45195 h 1103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937" h="110351">
                  <a:moveTo>
                    <a:pt x="103937" y="54940"/>
                  </a:moveTo>
                  <a:cubicBezTo>
                    <a:pt x="103937" y="58113"/>
                    <a:pt x="103815" y="61287"/>
                    <a:pt x="103449" y="64441"/>
                  </a:cubicBezTo>
                  <a:lnTo>
                    <a:pt x="29078" y="64441"/>
                  </a:lnTo>
                  <a:cubicBezTo>
                    <a:pt x="30907" y="77640"/>
                    <a:pt x="42733" y="87147"/>
                    <a:pt x="56023" y="86185"/>
                  </a:cubicBezTo>
                  <a:cubicBezTo>
                    <a:pt x="65776" y="85953"/>
                    <a:pt x="75103" y="82409"/>
                    <a:pt x="82540" y="76135"/>
                  </a:cubicBezTo>
                  <a:lnTo>
                    <a:pt x="99121" y="94407"/>
                  </a:lnTo>
                  <a:cubicBezTo>
                    <a:pt x="86807" y="105242"/>
                    <a:pt x="70835" y="110937"/>
                    <a:pt x="54438" y="110303"/>
                  </a:cubicBezTo>
                  <a:cubicBezTo>
                    <a:pt x="22312" y="110303"/>
                    <a:pt x="0" y="88438"/>
                    <a:pt x="0" y="55488"/>
                  </a:cubicBezTo>
                  <a:cubicBezTo>
                    <a:pt x="0" y="22538"/>
                    <a:pt x="21641" y="3"/>
                    <a:pt x="52975" y="3"/>
                  </a:cubicBezTo>
                  <a:cubicBezTo>
                    <a:pt x="83150" y="-301"/>
                    <a:pt x="103876" y="22295"/>
                    <a:pt x="103937" y="54940"/>
                  </a:cubicBezTo>
                  <a:close/>
                  <a:moveTo>
                    <a:pt x="29200" y="45195"/>
                  </a:moveTo>
                  <a:lnTo>
                    <a:pt x="75591" y="45195"/>
                  </a:lnTo>
                  <a:cubicBezTo>
                    <a:pt x="73030" y="31796"/>
                    <a:pt x="64923" y="24244"/>
                    <a:pt x="52792" y="24244"/>
                  </a:cubicBezTo>
                  <a:cubicBezTo>
                    <a:pt x="39502" y="24061"/>
                    <a:pt x="31700" y="32222"/>
                    <a:pt x="29200" y="45195"/>
                  </a:cubicBezTo>
                  <a:close/>
                </a:path>
              </a:pathLst>
            </a:custGeom>
            <a:solidFill>
              <a:srgbClr val="FFFFFF"/>
            </a:solidFill>
            <a:ln w="6096" cap="flat">
              <a:noFill/>
              <a:prstDash val="solid"/>
              <a:miter/>
            </a:ln>
          </p:spPr>
          <p:txBody>
            <a:bodyPr rtlCol="0" anchor="ctr"/>
            <a:lstStyle/>
            <a:p>
              <a:endParaRPr lang="en-FI"/>
            </a:p>
          </p:txBody>
        </p:sp>
        <p:sp>
          <p:nvSpPr>
            <p:cNvPr id="38" name="Freeform 37">
              <a:extLst>
                <a:ext uri="{FF2B5EF4-FFF2-40B4-BE49-F238E27FC236}">
                  <a16:creationId xmlns:a16="http://schemas.microsoft.com/office/drawing/2014/main" id="{5E773D88-528B-4148-9214-8C222BB6A9EB}"/>
                </a:ext>
              </a:extLst>
            </p:cNvPr>
            <p:cNvSpPr/>
            <p:nvPr/>
          </p:nvSpPr>
          <p:spPr>
            <a:xfrm>
              <a:off x="7235435" y="3627094"/>
              <a:ext cx="99149" cy="110363"/>
            </a:xfrm>
            <a:custGeom>
              <a:avLst/>
              <a:gdLst>
                <a:gd name="connsiteX0" fmla="*/ 99028 w 99149"/>
                <a:gd name="connsiteY0" fmla="*/ 19826 h 110363"/>
                <a:gd name="connsiteX1" fmla="*/ 78728 w 99149"/>
                <a:gd name="connsiteY1" fmla="*/ 36819 h 110363"/>
                <a:gd name="connsiteX2" fmla="*/ 56295 w 99149"/>
                <a:gd name="connsiteY2" fmla="*/ 26343 h 110363"/>
                <a:gd name="connsiteX3" fmla="*/ 30021 w 99149"/>
                <a:gd name="connsiteY3" fmla="*/ 55152 h 110363"/>
                <a:gd name="connsiteX4" fmla="*/ 56234 w 99149"/>
                <a:gd name="connsiteY4" fmla="*/ 84021 h 110363"/>
                <a:gd name="connsiteX5" fmla="*/ 79033 w 99149"/>
                <a:gd name="connsiteY5" fmla="*/ 73423 h 110363"/>
                <a:gd name="connsiteX6" fmla="*/ 99150 w 99149"/>
                <a:gd name="connsiteY6" fmla="*/ 90660 h 110363"/>
                <a:gd name="connsiteX7" fmla="*/ 57087 w 99149"/>
                <a:gd name="connsiteY7" fmla="*/ 110332 h 110363"/>
                <a:gd name="connsiteX8" fmla="*/ 29 w 99149"/>
                <a:gd name="connsiteY8" fmla="*/ 57015 h 110363"/>
                <a:gd name="connsiteX9" fmla="*/ 53430 w 99149"/>
                <a:gd name="connsiteY9" fmla="*/ 32 h 110363"/>
                <a:gd name="connsiteX10" fmla="*/ 57087 w 99149"/>
                <a:gd name="connsiteY10" fmla="*/ 32 h 110363"/>
                <a:gd name="connsiteX11" fmla="*/ 99028 w 99149"/>
                <a:gd name="connsiteY11" fmla="*/ 19826 h 110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9149" h="110363">
                  <a:moveTo>
                    <a:pt x="99028" y="19826"/>
                  </a:moveTo>
                  <a:lnTo>
                    <a:pt x="78728" y="36819"/>
                  </a:lnTo>
                  <a:cubicBezTo>
                    <a:pt x="73181" y="30162"/>
                    <a:pt x="64951" y="26319"/>
                    <a:pt x="56295" y="26343"/>
                  </a:cubicBezTo>
                  <a:cubicBezTo>
                    <a:pt x="41725" y="26343"/>
                    <a:pt x="30021" y="37793"/>
                    <a:pt x="30021" y="55152"/>
                  </a:cubicBezTo>
                  <a:cubicBezTo>
                    <a:pt x="30021" y="72510"/>
                    <a:pt x="41603" y="84021"/>
                    <a:pt x="56234" y="84021"/>
                  </a:cubicBezTo>
                  <a:cubicBezTo>
                    <a:pt x="65012" y="83930"/>
                    <a:pt x="73302" y="80068"/>
                    <a:pt x="79033" y="73423"/>
                  </a:cubicBezTo>
                  <a:lnTo>
                    <a:pt x="99150" y="90660"/>
                  </a:lnTo>
                  <a:cubicBezTo>
                    <a:pt x="89030" y="103493"/>
                    <a:pt x="73424" y="110789"/>
                    <a:pt x="57087" y="110332"/>
                  </a:cubicBezTo>
                  <a:cubicBezTo>
                    <a:pt x="26607" y="111344"/>
                    <a:pt x="1065" y="87475"/>
                    <a:pt x="29" y="57015"/>
                  </a:cubicBezTo>
                  <a:cubicBezTo>
                    <a:pt x="-947" y="26556"/>
                    <a:pt x="22950" y="1043"/>
                    <a:pt x="53430" y="32"/>
                  </a:cubicBezTo>
                  <a:cubicBezTo>
                    <a:pt x="54649" y="-11"/>
                    <a:pt x="55868" y="-11"/>
                    <a:pt x="57087" y="32"/>
                  </a:cubicBezTo>
                  <a:cubicBezTo>
                    <a:pt x="73424" y="-425"/>
                    <a:pt x="89030" y="6926"/>
                    <a:pt x="99028" y="19826"/>
                  </a:cubicBezTo>
                  <a:close/>
                </a:path>
              </a:pathLst>
            </a:custGeom>
            <a:solidFill>
              <a:srgbClr val="FFFFFF"/>
            </a:solidFill>
            <a:ln w="6096" cap="flat">
              <a:noFill/>
              <a:prstDash val="solid"/>
              <a:miter/>
            </a:ln>
          </p:spPr>
          <p:txBody>
            <a:bodyPr rtlCol="0" anchor="ctr"/>
            <a:lstStyle/>
            <a:p>
              <a:endParaRPr lang="en-FI"/>
            </a:p>
          </p:txBody>
        </p:sp>
        <p:sp>
          <p:nvSpPr>
            <p:cNvPr id="39" name="Freeform 38">
              <a:extLst>
                <a:ext uri="{FF2B5EF4-FFF2-40B4-BE49-F238E27FC236}">
                  <a16:creationId xmlns:a16="http://schemas.microsoft.com/office/drawing/2014/main" id="{3C80C639-EF5C-134B-BC0D-2E66AEABBCB2}"/>
                </a:ext>
              </a:extLst>
            </p:cNvPr>
            <p:cNvSpPr/>
            <p:nvPr/>
          </p:nvSpPr>
          <p:spPr>
            <a:xfrm>
              <a:off x="7345680" y="3598866"/>
              <a:ext cx="94121" cy="138561"/>
            </a:xfrm>
            <a:custGeom>
              <a:avLst/>
              <a:gdLst>
                <a:gd name="connsiteX0" fmla="*/ 86320 w 94121"/>
                <a:gd name="connsiteY0" fmla="*/ 56155 h 138561"/>
                <a:gd name="connsiteX1" fmla="*/ 48402 w 94121"/>
                <a:gd name="connsiteY1" fmla="*/ 56155 h 138561"/>
                <a:gd name="connsiteX2" fmla="*/ 48402 w 94121"/>
                <a:gd name="connsiteY2" fmla="*/ 94404 h 138561"/>
                <a:gd name="connsiteX3" fmla="*/ 64069 w 94121"/>
                <a:gd name="connsiteY3" fmla="*/ 112249 h 138561"/>
                <a:gd name="connsiteX4" fmla="*/ 83759 w 94121"/>
                <a:gd name="connsiteY4" fmla="*/ 105489 h 138561"/>
                <a:gd name="connsiteX5" fmla="*/ 94122 w 94121"/>
                <a:gd name="connsiteY5" fmla="*/ 127537 h 138561"/>
                <a:gd name="connsiteX6" fmla="*/ 59436 w 94121"/>
                <a:gd name="connsiteY6" fmla="*/ 138561 h 138561"/>
                <a:gd name="connsiteX7" fmla="*/ 20117 w 94121"/>
                <a:gd name="connsiteY7" fmla="*/ 96718 h 138561"/>
                <a:gd name="connsiteX8" fmla="*/ 20117 w 94121"/>
                <a:gd name="connsiteY8" fmla="*/ 56155 h 138561"/>
                <a:gd name="connsiteX9" fmla="*/ 0 w 94121"/>
                <a:gd name="connsiteY9" fmla="*/ 56155 h 138561"/>
                <a:gd name="connsiteX10" fmla="*/ 0 w 94121"/>
                <a:gd name="connsiteY10" fmla="*/ 31123 h 138561"/>
                <a:gd name="connsiteX11" fmla="*/ 20178 w 94121"/>
                <a:gd name="connsiteY11" fmla="*/ 31123 h 138561"/>
                <a:gd name="connsiteX12" fmla="*/ 20178 w 94121"/>
                <a:gd name="connsiteY12" fmla="*/ 0 h 138561"/>
                <a:gd name="connsiteX13" fmla="*/ 48463 w 94121"/>
                <a:gd name="connsiteY13" fmla="*/ 0 h 138561"/>
                <a:gd name="connsiteX14" fmla="*/ 48463 w 94121"/>
                <a:gd name="connsiteY14" fmla="*/ 31123 h 138561"/>
                <a:gd name="connsiteX15" fmla="*/ 86381 w 94121"/>
                <a:gd name="connsiteY15" fmla="*/ 31123 h 138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4121" h="138561">
                  <a:moveTo>
                    <a:pt x="86320" y="56155"/>
                  </a:moveTo>
                  <a:lnTo>
                    <a:pt x="48402" y="56155"/>
                  </a:lnTo>
                  <a:lnTo>
                    <a:pt x="48402" y="94404"/>
                  </a:lnTo>
                  <a:cubicBezTo>
                    <a:pt x="48402" y="107499"/>
                    <a:pt x="55290" y="112249"/>
                    <a:pt x="64069" y="112249"/>
                  </a:cubicBezTo>
                  <a:cubicBezTo>
                    <a:pt x="71080" y="111707"/>
                    <a:pt x="77907" y="109381"/>
                    <a:pt x="83759" y="105489"/>
                  </a:cubicBezTo>
                  <a:lnTo>
                    <a:pt x="94122" y="127537"/>
                  </a:lnTo>
                  <a:cubicBezTo>
                    <a:pt x="84003" y="134772"/>
                    <a:pt x="71872" y="138634"/>
                    <a:pt x="59436" y="138561"/>
                  </a:cubicBezTo>
                  <a:cubicBezTo>
                    <a:pt x="33467" y="138561"/>
                    <a:pt x="20117" y="123821"/>
                    <a:pt x="20117" y="96718"/>
                  </a:cubicBezTo>
                  <a:lnTo>
                    <a:pt x="20117" y="56155"/>
                  </a:lnTo>
                  <a:lnTo>
                    <a:pt x="0" y="56155"/>
                  </a:lnTo>
                  <a:lnTo>
                    <a:pt x="0" y="31123"/>
                  </a:lnTo>
                  <a:lnTo>
                    <a:pt x="20178" y="31123"/>
                  </a:lnTo>
                  <a:lnTo>
                    <a:pt x="20178" y="0"/>
                  </a:lnTo>
                  <a:lnTo>
                    <a:pt x="48463" y="0"/>
                  </a:lnTo>
                  <a:lnTo>
                    <a:pt x="48463" y="31123"/>
                  </a:lnTo>
                  <a:lnTo>
                    <a:pt x="86381" y="31123"/>
                  </a:lnTo>
                  <a:close/>
                </a:path>
              </a:pathLst>
            </a:custGeom>
            <a:solidFill>
              <a:srgbClr val="FFFFFF"/>
            </a:solidFill>
            <a:ln w="6096" cap="flat">
              <a:noFill/>
              <a:prstDash val="solid"/>
              <a:miter/>
            </a:ln>
          </p:spPr>
          <p:txBody>
            <a:bodyPr rtlCol="0" anchor="ctr"/>
            <a:lstStyle/>
            <a:p>
              <a:endParaRPr lang="en-FI"/>
            </a:p>
          </p:txBody>
        </p:sp>
        <p:sp>
          <p:nvSpPr>
            <p:cNvPr id="40" name="Freeform 39">
              <a:extLst>
                <a:ext uri="{FF2B5EF4-FFF2-40B4-BE49-F238E27FC236}">
                  <a16:creationId xmlns:a16="http://schemas.microsoft.com/office/drawing/2014/main" id="{AAA470E6-89F8-7D4B-9C08-04F2A949A3E0}"/>
                </a:ext>
              </a:extLst>
            </p:cNvPr>
            <p:cNvSpPr/>
            <p:nvPr/>
          </p:nvSpPr>
          <p:spPr>
            <a:xfrm>
              <a:off x="7456932" y="3627049"/>
              <a:ext cx="71628" cy="107636"/>
            </a:xfrm>
            <a:custGeom>
              <a:avLst/>
              <a:gdLst>
                <a:gd name="connsiteX0" fmla="*/ 71628 w 71628"/>
                <a:gd name="connsiteY0" fmla="*/ 2391 h 107636"/>
                <a:gd name="connsiteX1" fmla="*/ 67422 w 71628"/>
                <a:gd name="connsiteY1" fmla="*/ 30347 h 107636"/>
                <a:gd name="connsiteX2" fmla="*/ 50292 w 71628"/>
                <a:gd name="connsiteY2" fmla="*/ 26997 h 107636"/>
                <a:gd name="connsiteX3" fmla="*/ 28225 w 71628"/>
                <a:gd name="connsiteY3" fmla="*/ 50568 h 107636"/>
                <a:gd name="connsiteX4" fmla="*/ 28225 w 71628"/>
                <a:gd name="connsiteY4" fmla="*/ 107637 h 107636"/>
                <a:gd name="connsiteX5" fmla="*/ 0 w 71628"/>
                <a:gd name="connsiteY5" fmla="*/ 107637 h 107636"/>
                <a:gd name="connsiteX6" fmla="*/ 0 w 71628"/>
                <a:gd name="connsiteY6" fmla="*/ 2939 h 107636"/>
                <a:gd name="connsiteX7" fmla="*/ 27371 w 71628"/>
                <a:gd name="connsiteY7" fmla="*/ 2939 h 107636"/>
                <a:gd name="connsiteX8" fmla="*/ 27371 w 71628"/>
                <a:gd name="connsiteY8" fmla="*/ 14390 h 107636"/>
                <a:gd name="connsiteX9" fmla="*/ 56875 w 71628"/>
                <a:gd name="connsiteY9" fmla="*/ 77 h 107636"/>
                <a:gd name="connsiteX10" fmla="*/ 71628 w 71628"/>
                <a:gd name="connsiteY10" fmla="*/ 2391 h 107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1628" h="107636">
                  <a:moveTo>
                    <a:pt x="71628" y="2391"/>
                  </a:moveTo>
                  <a:lnTo>
                    <a:pt x="67422" y="30347"/>
                  </a:lnTo>
                  <a:cubicBezTo>
                    <a:pt x="61997" y="28173"/>
                    <a:pt x="56144" y="27040"/>
                    <a:pt x="50292" y="26997"/>
                  </a:cubicBezTo>
                  <a:cubicBezTo>
                    <a:pt x="37185" y="26997"/>
                    <a:pt x="28225" y="35037"/>
                    <a:pt x="28225" y="50568"/>
                  </a:cubicBezTo>
                  <a:lnTo>
                    <a:pt x="28225" y="107637"/>
                  </a:lnTo>
                  <a:lnTo>
                    <a:pt x="0" y="107637"/>
                  </a:lnTo>
                  <a:lnTo>
                    <a:pt x="0" y="2939"/>
                  </a:lnTo>
                  <a:lnTo>
                    <a:pt x="27371" y="2939"/>
                  </a:lnTo>
                  <a:lnTo>
                    <a:pt x="27371" y="14390"/>
                  </a:lnTo>
                  <a:cubicBezTo>
                    <a:pt x="33954" y="4724"/>
                    <a:pt x="45172" y="-721"/>
                    <a:pt x="56875" y="77"/>
                  </a:cubicBezTo>
                  <a:cubicBezTo>
                    <a:pt x="61875" y="-14"/>
                    <a:pt x="66873" y="765"/>
                    <a:pt x="71628" y="2391"/>
                  </a:cubicBezTo>
                  <a:close/>
                </a:path>
              </a:pathLst>
            </a:custGeom>
            <a:solidFill>
              <a:srgbClr val="FFFFFF"/>
            </a:solidFill>
            <a:ln w="6096" cap="flat">
              <a:noFill/>
              <a:prstDash val="solid"/>
              <a:miter/>
            </a:ln>
          </p:spPr>
          <p:txBody>
            <a:bodyPr rtlCol="0" anchor="ctr"/>
            <a:lstStyle/>
            <a:p>
              <a:endParaRPr lang="en-FI"/>
            </a:p>
          </p:txBody>
        </p:sp>
        <p:sp>
          <p:nvSpPr>
            <p:cNvPr id="41" name="Freeform 40">
              <a:extLst>
                <a:ext uri="{FF2B5EF4-FFF2-40B4-BE49-F238E27FC236}">
                  <a16:creationId xmlns:a16="http://schemas.microsoft.com/office/drawing/2014/main" id="{ABF75A43-A258-B14B-A4E3-34E4833B11D0}"/>
                </a:ext>
              </a:extLst>
            </p:cNvPr>
            <p:cNvSpPr/>
            <p:nvPr/>
          </p:nvSpPr>
          <p:spPr>
            <a:xfrm>
              <a:off x="7543129" y="3577418"/>
              <a:ext cx="36576" cy="157267"/>
            </a:xfrm>
            <a:custGeom>
              <a:avLst/>
              <a:gdLst>
                <a:gd name="connsiteX0" fmla="*/ 36576 w 36576"/>
                <a:gd name="connsiteY0" fmla="*/ 18280 h 157267"/>
                <a:gd name="connsiteX1" fmla="*/ 18288 w 36576"/>
                <a:gd name="connsiteY1" fmla="*/ 36552 h 157267"/>
                <a:gd name="connsiteX2" fmla="*/ 0 w 36576"/>
                <a:gd name="connsiteY2" fmla="*/ 18280 h 157267"/>
                <a:gd name="connsiteX3" fmla="*/ 18288 w 36576"/>
                <a:gd name="connsiteY3" fmla="*/ 9 h 157267"/>
                <a:gd name="connsiteX4" fmla="*/ 36576 w 36576"/>
                <a:gd name="connsiteY4" fmla="*/ 17166 h 157267"/>
                <a:gd name="connsiteX5" fmla="*/ 36576 w 36576"/>
                <a:gd name="connsiteY5" fmla="*/ 18280 h 157267"/>
                <a:gd name="connsiteX6" fmla="*/ 32797 w 36576"/>
                <a:gd name="connsiteY6" fmla="*/ 157268 h 157267"/>
                <a:gd name="connsiteX7" fmla="*/ 4572 w 36576"/>
                <a:gd name="connsiteY7" fmla="*/ 157268 h 157267"/>
                <a:gd name="connsiteX8" fmla="*/ 4572 w 36576"/>
                <a:gd name="connsiteY8" fmla="*/ 52570 h 157267"/>
                <a:gd name="connsiteX9" fmla="*/ 32797 w 36576"/>
                <a:gd name="connsiteY9" fmla="*/ 52570 h 1572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6576" h="157267">
                  <a:moveTo>
                    <a:pt x="36576" y="18280"/>
                  </a:moveTo>
                  <a:cubicBezTo>
                    <a:pt x="36576" y="28372"/>
                    <a:pt x="28408" y="36552"/>
                    <a:pt x="18288" y="36552"/>
                  </a:cubicBezTo>
                  <a:cubicBezTo>
                    <a:pt x="8168" y="36552"/>
                    <a:pt x="0" y="28372"/>
                    <a:pt x="0" y="18280"/>
                  </a:cubicBezTo>
                  <a:cubicBezTo>
                    <a:pt x="0" y="8189"/>
                    <a:pt x="8168" y="9"/>
                    <a:pt x="18288" y="9"/>
                  </a:cubicBezTo>
                  <a:cubicBezTo>
                    <a:pt x="28102" y="-296"/>
                    <a:pt x="36271" y="7384"/>
                    <a:pt x="36576" y="17166"/>
                  </a:cubicBezTo>
                  <a:cubicBezTo>
                    <a:pt x="36576" y="17537"/>
                    <a:pt x="36576" y="17909"/>
                    <a:pt x="36576" y="18280"/>
                  </a:cubicBezTo>
                  <a:close/>
                  <a:moveTo>
                    <a:pt x="32797" y="157268"/>
                  </a:moveTo>
                  <a:lnTo>
                    <a:pt x="4572" y="157268"/>
                  </a:lnTo>
                  <a:lnTo>
                    <a:pt x="4572" y="52570"/>
                  </a:lnTo>
                  <a:lnTo>
                    <a:pt x="32797" y="52570"/>
                  </a:lnTo>
                  <a:close/>
                </a:path>
              </a:pathLst>
            </a:custGeom>
            <a:solidFill>
              <a:srgbClr val="FFFFFF"/>
            </a:solidFill>
            <a:ln w="6096" cap="flat">
              <a:noFill/>
              <a:prstDash val="solid"/>
              <a:miter/>
            </a:ln>
          </p:spPr>
          <p:txBody>
            <a:bodyPr rtlCol="0" anchor="ctr"/>
            <a:lstStyle/>
            <a:p>
              <a:endParaRPr lang="en-FI"/>
            </a:p>
          </p:txBody>
        </p:sp>
        <p:sp>
          <p:nvSpPr>
            <p:cNvPr id="42" name="Freeform 41">
              <a:extLst>
                <a:ext uri="{FF2B5EF4-FFF2-40B4-BE49-F238E27FC236}">
                  <a16:creationId xmlns:a16="http://schemas.microsoft.com/office/drawing/2014/main" id="{F2EFC4F9-958E-3041-8996-287D2504018C}"/>
                </a:ext>
              </a:extLst>
            </p:cNvPr>
            <p:cNvSpPr/>
            <p:nvPr/>
          </p:nvSpPr>
          <p:spPr>
            <a:xfrm>
              <a:off x="7595371" y="3576318"/>
              <a:ext cx="86990" cy="158367"/>
            </a:xfrm>
            <a:custGeom>
              <a:avLst/>
              <a:gdLst>
                <a:gd name="connsiteX0" fmla="*/ 77237 w 86990"/>
                <a:gd name="connsiteY0" fmla="*/ 31074 h 158367"/>
                <a:gd name="connsiteX1" fmla="*/ 59985 w 86990"/>
                <a:gd name="connsiteY1" fmla="*/ 26324 h 158367"/>
                <a:gd name="connsiteX2" fmla="*/ 47793 w 86990"/>
                <a:gd name="connsiteY2" fmla="*/ 41002 h 158367"/>
                <a:gd name="connsiteX3" fmla="*/ 47793 w 86990"/>
                <a:gd name="connsiteY3" fmla="*/ 53670 h 158367"/>
                <a:gd name="connsiteX4" fmla="*/ 80346 w 86990"/>
                <a:gd name="connsiteY4" fmla="*/ 53670 h 158367"/>
                <a:gd name="connsiteX5" fmla="*/ 80346 w 86990"/>
                <a:gd name="connsiteY5" fmla="*/ 78702 h 158367"/>
                <a:gd name="connsiteX6" fmla="*/ 47793 w 86990"/>
                <a:gd name="connsiteY6" fmla="*/ 78702 h 158367"/>
                <a:gd name="connsiteX7" fmla="*/ 47793 w 86990"/>
                <a:gd name="connsiteY7" fmla="*/ 158367 h 158367"/>
                <a:gd name="connsiteX8" fmla="*/ 19569 w 86990"/>
                <a:gd name="connsiteY8" fmla="*/ 158367 h 158367"/>
                <a:gd name="connsiteX9" fmla="*/ 19569 w 86990"/>
                <a:gd name="connsiteY9" fmla="*/ 78702 h 158367"/>
                <a:gd name="connsiteX10" fmla="*/ 0 w 86990"/>
                <a:gd name="connsiteY10" fmla="*/ 78702 h 158367"/>
                <a:gd name="connsiteX11" fmla="*/ 0 w 86990"/>
                <a:gd name="connsiteY11" fmla="*/ 53670 h 158367"/>
                <a:gd name="connsiteX12" fmla="*/ 19569 w 86990"/>
                <a:gd name="connsiteY12" fmla="*/ 53670 h 158367"/>
                <a:gd name="connsiteX13" fmla="*/ 19569 w 86990"/>
                <a:gd name="connsiteY13" fmla="*/ 40697 h 158367"/>
                <a:gd name="connsiteX14" fmla="*/ 57119 w 86990"/>
                <a:gd name="connsiteY14" fmla="*/ 12 h 158367"/>
                <a:gd name="connsiteX15" fmla="*/ 86990 w 86990"/>
                <a:gd name="connsiteY15" fmla="*/ 7930 h 1583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86990" h="158367">
                  <a:moveTo>
                    <a:pt x="77237" y="31074"/>
                  </a:moveTo>
                  <a:cubicBezTo>
                    <a:pt x="71994" y="28090"/>
                    <a:pt x="66020" y="26457"/>
                    <a:pt x="59985" y="26324"/>
                  </a:cubicBezTo>
                  <a:cubicBezTo>
                    <a:pt x="51816" y="26324"/>
                    <a:pt x="47793" y="31257"/>
                    <a:pt x="47793" y="41002"/>
                  </a:cubicBezTo>
                  <a:lnTo>
                    <a:pt x="47793" y="53670"/>
                  </a:lnTo>
                  <a:lnTo>
                    <a:pt x="80346" y="53670"/>
                  </a:lnTo>
                  <a:lnTo>
                    <a:pt x="80346" y="78702"/>
                  </a:lnTo>
                  <a:lnTo>
                    <a:pt x="47793" y="78702"/>
                  </a:lnTo>
                  <a:lnTo>
                    <a:pt x="47793" y="158367"/>
                  </a:lnTo>
                  <a:lnTo>
                    <a:pt x="19569" y="158367"/>
                  </a:lnTo>
                  <a:lnTo>
                    <a:pt x="19569" y="78702"/>
                  </a:lnTo>
                  <a:lnTo>
                    <a:pt x="0" y="78702"/>
                  </a:lnTo>
                  <a:lnTo>
                    <a:pt x="0" y="53670"/>
                  </a:lnTo>
                  <a:lnTo>
                    <a:pt x="19569" y="53670"/>
                  </a:lnTo>
                  <a:lnTo>
                    <a:pt x="19569" y="40697"/>
                  </a:lnTo>
                  <a:cubicBezTo>
                    <a:pt x="19569" y="16335"/>
                    <a:pt x="32674" y="12"/>
                    <a:pt x="57119" y="12"/>
                  </a:cubicBezTo>
                  <a:cubicBezTo>
                    <a:pt x="67605" y="-207"/>
                    <a:pt x="77968" y="2534"/>
                    <a:pt x="86990" y="7930"/>
                  </a:cubicBezTo>
                  <a:close/>
                </a:path>
              </a:pathLst>
            </a:custGeom>
            <a:solidFill>
              <a:srgbClr val="FFFFFF"/>
            </a:solidFill>
            <a:ln w="6096" cap="flat">
              <a:noFill/>
              <a:prstDash val="solid"/>
              <a:miter/>
            </a:ln>
          </p:spPr>
          <p:txBody>
            <a:bodyPr rtlCol="0" anchor="ctr"/>
            <a:lstStyle/>
            <a:p>
              <a:endParaRPr lang="en-FI"/>
            </a:p>
          </p:txBody>
        </p:sp>
        <p:sp>
          <p:nvSpPr>
            <p:cNvPr id="43" name="Freeform 42">
              <a:extLst>
                <a:ext uri="{FF2B5EF4-FFF2-40B4-BE49-F238E27FC236}">
                  <a16:creationId xmlns:a16="http://schemas.microsoft.com/office/drawing/2014/main" id="{AF080978-5DBE-554D-BE7C-30080F046D93}"/>
                </a:ext>
              </a:extLst>
            </p:cNvPr>
            <p:cNvSpPr/>
            <p:nvPr/>
          </p:nvSpPr>
          <p:spPr>
            <a:xfrm>
              <a:off x="7693152" y="3577420"/>
              <a:ext cx="36576" cy="157265"/>
            </a:xfrm>
            <a:custGeom>
              <a:avLst/>
              <a:gdLst>
                <a:gd name="connsiteX0" fmla="*/ 36576 w 36576"/>
                <a:gd name="connsiteY0" fmla="*/ 18279 h 157265"/>
                <a:gd name="connsiteX1" fmla="*/ 18288 w 36576"/>
                <a:gd name="connsiteY1" fmla="*/ 36551 h 157265"/>
                <a:gd name="connsiteX2" fmla="*/ 0 w 36576"/>
                <a:gd name="connsiteY2" fmla="*/ 18279 h 157265"/>
                <a:gd name="connsiteX3" fmla="*/ 18288 w 36576"/>
                <a:gd name="connsiteY3" fmla="*/ 7 h 157265"/>
                <a:gd name="connsiteX4" fmla="*/ 36576 w 36576"/>
                <a:gd name="connsiteY4" fmla="*/ 17292 h 157265"/>
                <a:gd name="connsiteX5" fmla="*/ 36576 w 36576"/>
                <a:gd name="connsiteY5" fmla="*/ 18279 h 157265"/>
                <a:gd name="connsiteX6" fmla="*/ 32797 w 36576"/>
                <a:gd name="connsiteY6" fmla="*/ 157266 h 157265"/>
                <a:gd name="connsiteX7" fmla="*/ 4511 w 36576"/>
                <a:gd name="connsiteY7" fmla="*/ 157266 h 157265"/>
                <a:gd name="connsiteX8" fmla="*/ 4511 w 36576"/>
                <a:gd name="connsiteY8" fmla="*/ 52569 h 157265"/>
                <a:gd name="connsiteX9" fmla="*/ 32797 w 36576"/>
                <a:gd name="connsiteY9" fmla="*/ 52569 h 157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6576" h="157265">
                  <a:moveTo>
                    <a:pt x="36576" y="18279"/>
                  </a:moveTo>
                  <a:cubicBezTo>
                    <a:pt x="36576" y="28371"/>
                    <a:pt x="28408" y="36551"/>
                    <a:pt x="18288" y="36551"/>
                  </a:cubicBezTo>
                  <a:cubicBezTo>
                    <a:pt x="8168" y="36551"/>
                    <a:pt x="0" y="28371"/>
                    <a:pt x="0" y="18279"/>
                  </a:cubicBezTo>
                  <a:cubicBezTo>
                    <a:pt x="0" y="8187"/>
                    <a:pt x="8168" y="7"/>
                    <a:pt x="18288" y="7"/>
                  </a:cubicBezTo>
                  <a:cubicBezTo>
                    <a:pt x="28102" y="-267"/>
                    <a:pt x="36332" y="7474"/>
                    <a:pt x="36576" y="17292"/>
                  </a:cubicBezTo>
                  <a:cubicBezTo>
                    <a:pt x="36576" y="17621"/>
                    <a:pt x="36576" y="17950"/>
                    <a:pt x="36576" y="18279"/>
                  </a:cubicBezTo>
                  <a:close/>
                  <a:moveTo>
                    <a:pt x="32797" y="157266"/>
                  </a:moveTo>
                  <a:lnTo>
                    <a:pt x="4511" y="157266"/>
                  </a:lnTo>
                  <a:lnTo>
                    <a:pt x="4511" y="52569"/>
                  </a:lnTo>
                  <a:lnTo>
                    <a:pt x="32797" y="52569"/>
                  </a:lnTo>
                  <a:close/>
                </a:path>
              </a:pathLst>
            </a:custGeom>
            <a:solidFill>
              <a:srgbClr val="FFFFFF"/>
            </a:solidFill>
            <a:ln w="6096" cap="flat">
              <a:noFill/>
              <a:prstDash val="solid"/>
              <a:miter/>
            </a:ln>
          </p:spPr>
          <p:txBody>
            <a:bodyPr rtlCol="0" anchor="ctr"/>
            <a:lstStyle/>
            <a:p>
              <a:endParaRPr lang="en-FI"/>
            </a:p>
          </p:txBody>
        </p:sp>
        <p:sp>
          <p:nvSpPr>
            <p:cNvPr id="44" name="Freeform 43">
              <a:extLst>
                <a:ext uri="{FF2B5EF4-FFF2-40B4-BE49-F238E27FC236}">
                  <a16:creationId xmlns:a16="http://schemas.microsoft.com/office/drawing/2014/main" id="{47855F3C-12E3-A247-BCBD-79CE9098B7CC}"/>
                </a:ext>
              </a:extLst>
            </p:cNvPr>
            <p:cNvSpPr/>
            <p:nvPr/>
          </p:nvSpPr>
          <p:spPr>
            <a:xfrm>
              <a:off x="7747499" y="3627094"/>
              <a:ext cx="99149" cy="110363"/>
            </a:xfrm>
            <a:custGeom>
              <a:avLst/>
              <a:gdLst>
                <a:gd name="connsiteX0" fmla="*/ 99028 w 99149"/>
                <a:gd name="connsiteY0" fmla="*/ 19826 h 110363"/>
                <a:gd name="connsiteX1" fmla="*/ 78728 w 99149"/>
                <a:gd name="connsiteY1" fmla="*/ 36819 h 110363"/>
                <a:gd name="connsiteX2" fmla="*/ 56295 w 99149"/>
                <a:gd name="connsiteY2" fmla="*/ 26343 h 110363"/>
                <a:gd name="connsiteX3" fmla="*/ 30021 w 99149"/>
                <a:gd name="connsiteY3" fmla="*/ 55152 h 110363"/>
                <a:gd name="connsiteX4" fmla="*/ 56173 w 99149"/>
                <a:gd name="connsiteY4" fmla="*/ 84021 h 110363"/>
                <a:gd name="connsiteX5" fmla="*/ 79033 w 99149"/>
                <a:gd name="connsiteY5" fmla="*/ 73423 h 110363"/>
                <a:gd name="connsiteX6" fmla="*/ 99150 w 99149"/>
                <a:gd name="connsiteY6" fmla="*/ 90660 h 110363"/>
                <a:gd name="connsiteX7" fmla="*/ 57087 w 99149"/>
                <a:gd name="connsiteY7" fmla="*/ 110332 h 110363"/>
                <a:gd name="connsiteX8" fmla="*/ 29 w 99149"/>
                <a:gd name="connsiteY8" fmla="*/ 57015 h 110363"/>
                <a:gd name="connsiteX9" fmla="*/ 53430 w 99149"/>
                <a:gd name="connsiteY9" fmla="*/ 32 h 110363"/>
                <a:gd name="connsiteX10" fmla="*/ 57087 w 99149"/>
                <a:gd name="connsiteY10" fmla="*/ 32 h 110363"/>
                <a:gd name="connsiteX11" fmla="*/ 99028 w 99149"/>
                <a:gd name="connsiteY11" fmla="*/ 19826 h 110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9149" h="110363">
                  <a:moveTo>
                    <a:pt x="99028" y="19826"/>
                  </a:moveTo>
                  <a:lnTo>
                    <a:pt x="78728" y="36819"/>
                  </a:lnTo>
                  <a:cubicBezTo>
                    <a:pt x="73181" y="30162"/>
                    <a:pt x="64951" y="26319"/>
                    <a:pt x="56295" y="26343"/>
                  </a:cubicBezTo>
                  <a:cubicBezTo>
                    <a:pt x="41725" y="26343"/>
                    <a:pt x="30021" y="37793"/>
                    <a:pt x="30021" y="55152"/>
                  </a:cubicBezTo>
                  <a:cubicBezTo>
                    <a:pt x="30021" y="72510"/>
                    <a:pt x="41603" y="84021"/>
                    <a:pt x="56173" y="84021"/>
                  </a:cubicBezTo>
                  <a:cubicBezTo>
                    <a:pt x="64951" y="83948"/>
                    <a:pt x="73302" y="80087"/>
                    <a:pt x="79033" y="73423"/>
                  </a:cubicBezTo>
                  <a:lnTo>
                    <a:pt x="99150" y="90660"/>
                  </a:lnTo>
                  <a:cubicBezTo>
                    <a:pt x="89030" y="103486"/>
                    <a:pt x="73424" y="110783"/>
                    <a:pt x="57087" y="110332"/>
                  </a:cubicBezTo>
                  <a:cubicBezTo>
                    <a:pt x="26607" y="111344"/>
                    <a:pt x="1065" y="87475"/>
                    <a:pt x="29" y="57015"/>
                  </a:cubicBezTo>
                  <a:cubicBezTo>
                    <a:pt x="-947" y="26556"/>
                    <a:pt x="22950" y="1043"/>
                    <a:pt x="53430" y="32"/>
                  </a:cubicBezTo>
                  <a:cubicBezTo>
                    <a:pt x="54649" y="-11"/>
                    <a:pt x="55868" y="-11"/>
                    <a:pt x="57087" y="32"/>
                  </a:cubicBezTo>
                  <a:cubicBezTo>
                    <a:pt x="73424" y="-425"/>
                    <a:pt x="89030" y="6926"/>
                    <a:pt x="99028" y="19826"/>
                  </a:cubicBezTo>
                  <a:close/>
                </a:path>
              </a:pathLst>
            </a:custGeom>
            <a:solidFill>
              <a:srgbClr val="FFFFFF"/>
            </a:solidFill>
            <a:ln w="6096" cap="flat">
              <a:noFill/>
              <a:prstDash val="solid"/>
              <a:miter/>
            </a:ln>
          </p:spPr>
          <p:txBody>
            <a:bodyPr rtlCol="0" anchor="ctr"/>
            <a:lstStyle/>
            <a:p>
              <a:endParaRPr lang="en-FI"/>
            </a:p>
          </p:txBody>
        </p:sp>
        <p:sp>
          <p:nvSpPr>
            <p:cNvPr id="45" name="Freeform 44">
              <a:extLst>
                <a:ext uri="{FF2B5EF4-FFF2-40B4-BE49-F238E27FC236}">
                  <a16:creationId xmlns:a16="http://schemas.microsoft.com/office/drawing/2014/main" id="{319EB569-BE5A-1345-B782-C9A301E2497E}"/>
                </a:ext>
              </a:extLst>
            </p:cNvPr>
            <p:cNvSpPr/>
            <p:nvPr/>
          </p:nvSpPr>
          <p:spPr>
            <a:xfrm>
              <a:off x="7858292" y="3627102"/>
              <a:ext cx="109666" cy="110351"/>
            </a:xfrm>
            <a:custGeom>
              <a:avLst/>
              <a:gdLst>
                <a:gd name="connsiteX0" fmla="*/ 109667 w 109666"/>
                <a:gd name="connsiteY0" fmla="*/ 107584 h 110351"/>
                <a:gd name="connsiteX1" fmla="*/ 82114 w 109666"/>
                <a:gd name="connsiteY1" fmla="*/ 107584 h 110351"/>
                <a:gd name="connsiteX2" fmla="*/ 82114 w 109666"/>
                <a:gd name="connsiteY2" fmla="*/ 96012 h 110351"/>
                <a:gd name="connsiteX3" fmla="*/ 50719 w 109666"/>
                <a:gd name="connsiteY3" fmla="*/ 110325 h 110351"/>
                <a:gd name="connsiteX4" fmla="*/ 0 w 109666"/>
                <a:gd name="connsiteY4" fmla="*/ 55144 h 110351"/>
                <a:gd name="connsiteX5" fmla="*/ 50719 w 109666"/>
                <a:gd name="connsiteY5" fmla="*/ 24 h 110351"/>
                <a:gd name="connsiteX6" fmla="*/ 82114 w 109666"/>
                <a:gd name="connsiteY6" fmla="*/ 14398 h 110351"/>
                <a:gd name="connsiteX7" fmla="*/ 82114 w 109666"/>
                <a:gd name="connsiteY7" fmla="*/ 2887 h 110351"/>
                <a:gd name="connsiteX8" fmla="*/ 109667 w 109666"/>
                <a:gd name="connsiteY8" fmla="*/ 2887 h 110351"/>
                <a:gd name="connsiteX9" fmla="*/ 28895 w 109666"/>
                <a:gd name="connsiteY9" fmla="*/ 55144 h 110351"/>
                <a:gd name="connsiteX10" fmla="*/ 57669 w 109666"/>
                <a:gd name="connsiteY10" fmla="*/ 80365 h 110351"/>
                <a:gd name="connsiteX11" fmla="*/ 82905 w 109666"/>
                <a:gd name="connsiteY11" fmla="*/ 51612 h 110351"/>
                <a:gd name="connsiteX12" fmla="*/ 55901 w 109666"/>
                <a:gd name="connsiteY12" fmla="*/ 26335 h 110351"/>
                <a:gd name="connsiteX13" fmla="*/ 28834 w 109666"/>
                <a:gd name="connsiteY13" fmla="*/ 53128 h 110351"/>
                <a:gd name="connsiteX14" fmla="*/ 28895 w 109666"/>
                <a:gd name="connsiteY14" fmla="*/ 55144 h 1103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9666" h="110351">
                  <a:moveTo>
                    <a:pt x="109667" y="107584"/>
                  </a:moveTo>
                  <a:lnTo>
                    <a:pt x="82114" y="107584"/>
                  </a:lnTo>
                  <a:lnTo>
                    <a:pt x="82114" y="96012"/>
                  </a:lnTo>
                  <a:cubicBezTo>
                    <a:pt x="74494" y="105471"/>
                    <a:pt x="62850" y="110775"/>
                    <a:pt x="50719" y="110325"/>
                  </a:cubicBezTo>
                  <a:cubicBezTo>
                    <a:pt x="21824" y="110325"/>
                    <a:pt x="0" y="86632"/>
                    <a:pt x="0" y="55144"/>
                  </a:cubicBezTo>
                  <a:cubicBezTo>
                    <a:pt x="0" y="23656"/>
                    <a:pt x="21824" y="24"/>
                    <a:pt x="50719" y="24"/>
                  </a:cubicBezTo>
                  <a:cubicBezTo>
                    <a:pt x="62850" y="-408"/>
                    <a:pt x="74494" y="4921"/>
                    <a:pt x="82114" y="14398"/>
                  </a:cubicBezTo>
                  <a:lnTo>
                    <a:pt x="82114" y="2887"/>
                  </a:lnTo>
                  <a:lnTo>
                    <a:pt x="109667" y="2887"/>
                  </a:lnTo>
                  <a:close/>
                  <a:moveTo>
                    <a:pt x="28895" y="55144"/>
                  </a:moveTo>
                  <a:cubicBezTo>
                    <a:pt x="29871" y="70048"/>
                    <a:pt x="42733" y="81340"/>
                    <a:pt x="57669" y="80365"/>
                  </a:cubicBezTo>
                  <a:cubicBezTo>
                    <a:pt x="72604" y="79385"/>
                    <a:pt x="83881" y="66515"/>
                    <a:pt x="82905" y="51612"/>
                  </a:cubicBezTo>
                  <a:cubicBezTo>
                    <a:pt x="81992" y="37390"/>
                    <a:pt x="70165" y="26335"/>
                    <a:pt x="55901" y="26335"/>
                  </a:cubicBezTo>
                  <a:cubicBezTo>
                    <a:pt x="41026" y="26263"/>
                    <a:pt x="28895" y="38261"/>
                    <a:pt x="28834" y="53128"/>
                  </a:cubicBezTo>
                  <a:cubicBezTo>
                    <a:pt x="28834" y="53798"/>
                    <a:pt x="28834" y="54474"/>
                    <a:pt x="28895" y="55144"/>
                  </a:cubicBezTo>
                  <a:close/>
                </a:path>
              </a:pathLst>
            </a:custGeom>
            <a:solidFill>
              <a:srgbClr val="FFFFFF"/>
            </a:solidFill>
            <a:ln w="6096" cap="flat">
              <a:noFill/>
              <a:prstDash val="solid"/>
              <a:miter/>
            </a:ln>
          </p:spPr>
          <p:txBody>
            <a:bodyPr rtlCol="0" anchor="ctr"/>
            <a:lstStyle/>
            <a:p>
              <a:endParaRPr lang="en-FI"/>
            </a:p>
          </p:txBody>
        </p:sp>
        <p:sp>
          <p:nvSpPr>
            <p:cNvPr id="46" name="Freeform 45">
              <a:extLst>
                <a:ext uri="{FF2B5EF4-FFF2-40B4-BE49-F238E27FC236}">
                  <a16:creationId xmlns:a16="http://schemas.microsoft.com/office/drawing/2014/main" id="{D6605192-1880-1A4F-8732-CC75FF68271B}"/>
                </a:ext>
              </a:extLst>
            </p:cNvPr>
            <p:cNvSpPr/>
            <p:nvPr/>
          </p:nvSpPr>
          <p:spPr>
            <a:xfrm>
              <a:off x="7987222" y="3598866"/>
              <a:ext cx="94182" cy="138562"/>
            </a:xfrm>
            <a:custGeom>
              <a:avLst/>
              <a:gdLst>
                <a:gd name="connsiteX0" fmla="*/ 86381 w 94182"/>
                <a:gd name="connsiteY0" fmla="*/ 56155 h 138562"/>
                <a:gd name="connsiteX1" fmla="*/ 48463 w 94182"/>
                <a:gd name="connsiteY1" fmla="*/ 56155 h 138562"/>
                <a:gd name="connsiteX2" fmla="*/ 48463 w 94182"/>
                <a:gd name="connsiteY2" fmla="*/ 94404 h 138562"/>
                <a:gd name="connsiteX3" fmla="*/ 64130 w 94182"/>
                <a:gd name="connsiteY3" fmla="*/ 112249 h 138562"/>
                <a:gd name="connsiteX4" fmla="*/ 83820 w 94182"/>
                <a:gd name="connsiteY4" fmla="*/ 105489 h 138562"/>
                <a:gd name="connsiteX5" fmla="*/ 94183 w 94182"/>
                <a:gd name="connsiteY5" fmla="*/ 127537 h 138562"/>
                <a:gd name="connsiteX6" fmla="*/ 59497 w 94182"/>
                <a:gd name="connsiteY6" fmla="*/ 138561 h 138562"/>
                <a:gd name="connsiteX7" fmla="*/ 20178 w 94182"/>
                <a:gd name="connsiteY7" fmla="*/ 96718 h 138562"/>
                <a:gd name="connsiteX8" fmla="*/ 20178 w 94182"/>
                <a:gd name="connsiteY8" fmla="*/ 56155 h 138562"/>
                <a:gd name="connsiteX9" fmla="*/ 0 w 94182"/>
                <a:gd name="connsiteY9" fmla="*/ 56155 h 138562"/>
                <a:gd name="connsiteX10" fmla="*/ 0 w 94182"/>
                <a:gd name="connsiteY10" fmla="*/ 31123 h 138562"/>
                <a:gd name="connsiteX11" fmla="*/ 20178 w 94182"/>
                <a:gd name="connsiteY11" fmla="*/ 31123 h 138562"/>
                <a:gd name="connsiteX12" fmla="*/ 20178 w 94182"/>
                <a:gd name="connsiteY12" fmla="*/ 0 h 138562"/>
                <a:gd name="connsiteX13" fmla="*/ 48463 w 94182"/>
                <a:gd name="connsiteY13" fmla="*/ 0 h 138562"/>
                <a:gd name="connsiteX14" fmla="*/ 48463 w 94182"/>
                <a:gd name="connsiteY14" fmla="*/ 31123 h 138562"/>
                <a:gd name="connsiteX15" fmla="*/ 86381 w 94182"/>
                <a:gd name="connsiteY15" fmla="*/ 31123 h 1385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4182" h="138562">
                  <a:moveTo>
                    <a:pt x="86381" y="56155"/>
                  </a:moveTo>
                  <a:lnTo>
                    <a:pt x="48463" y="56155"/>
                  </a:lnTo>
                  <a:lnTo>
                    <a:pt x="48463" y="94404"/>
                  </a:lnTo>
                  <a:cubicBezTo>
                    <a:pt x="48463" y="107499"/>
                    <a:pt x="55351" y="112249"/>
                    <a:pt x="64130" y="112249"/>
                  </a:cubicBezTo>
                  <a:cubicBezTo>
                    <a:pt x="71141" y="111707"/>
                    <a:pt x="77968" y="109381"/>
                    <a:pt x="83820" y="105489"/>
                  </a:cubicBezTo>
                  <a:lnTo>
                    <a:pt x="94183" y="127537"/>
                  </a:lnTo>
                  <a:cubicBezTo>
                    <a:pt x="84064" y="134785"/>
                    <a:pt x="71933" y="138646"/>
                    <a:pt x="59497" y="138561"/>
                  </a:cubicBezTo>
                  <a:cubicBezTo>
                    <a:pt x="33528" y="138561"/>
                    <a:pt x="20178" y="123821"/>
                    <a:pt x="20178" y="96718"/>
                  </a:cubicBezTo>
                  <a:lnTo>
                    <a:pt x="20178" y="56155"/>
                  </a:lnTo>
                  <a:lnTo>
                    <a:pt x="0" y="56155"/>
                  </a:lnTo>
                  <a:lnTo>
                    <a:pt x="0" y="31123"/>
                  </a:lnTo>
                  <a:lnTo>
                    <a:pt x="20178" y="31123"/>
                  </a:lnTo>
                  <a:lnTo>
                    <a:pt x="20178" y="0"/>
                  </a:lnTo>
                  <a:lnTo>
                    <a:pt x="48463" y="0"/>
                  </a:lnTo>
                  <a:lnTo>
                    <a:pt x="48463" y="31123"/>
                  </a:lnTo>
                  <a:lnTo>
                    <a:pt x="86381" y="31123"/>
                  </a:lnTo>
                  <a:close/>
                </a:path>
              </a:pathLst>
            </a:custGeom>
            <a:solidFill>
              <a:srgbClr val="FFFFFF"/>
            </a:solidFill>
            <a:ln w="6096" cap="flat">
              <a:noFill/>
              <a:prstDash val="solid"/>
              <a:miter/>
            </a:ln>
          </p:spPr>
          <p:txBody>
            <a:bodyPr rtlCol="0" anchor="ctr"/>
            <a:lstStyle/>
            <a:p>
              <a:endParaRPr lang="en-FI"/>
            </a:p>
          </p:txBody>
        </p:sp>
        <p:sp>
          <p:nvSpPr>
            <p:cNvPr id="47" name="Freeform 46">
              <a:extLst>
                <a:ext uri="{FF2B5EF4-FFF2-40B4-BE49-F238E27FC236}">
                  <a16:creationId xmlns:a16="http://schemas.microsoft.com/office/drawing/2014/main" id="{E9DBA29C-F2D1-E142-81AF-FAB633775EEB}"/>
                </a:ext>
              </a:extLst>
            </p:cNvPr>
            <p:cNvSpPr/>
            <p:nvPr/>
          </p:nvSpPr>
          <p:spPr>
            <a:xfrm>
              <a:off x="8093902" y="3577418"/>
              <a:ext cx="36576" cy="157267"/>
            </a:xfrm>
            <a:custGeom>
              <a:avLst/>
              <a:gdLst>
                <a:gd name="connsiteX0" fmla="*/ 36576 w 36576"/>
                <a:gd name="connsiteY0" fmla="*/ 18280 h 157267"/>
                <a:gd name="connsiteX1" fmla="*/ 18288 w 36576"/>
                <a:gd name="connsiteY1" fmla="*/ 36552 h 157267"/>
                <a:gd name="connsiteX2" fmla="*/ 0 w 36576"/>
                <a:gd name="connsiteY2" fmla="*/ 18280 h 157267"/>
                <a:gd name="connsiteX3" fmla="*/ 18288 w 36576"/>
                <a:gd name="connsiteY3" fmla="*/ 9 h 157267"/>
                <a:gd name="connsiteX4" fmla="*/ 36576 w 36576"/>
                <a:gd name="connsiteY4" fmla="*/ 17166 h 157267"/>
                <a:gd name="connsiteX5" fmla="*/ 36576 w 36576"/>
                <a:gd name="connsiteY5" fmla="*/ 18280 h 157267"/>
                <a:gd name="connsiteX6" fmla="*/ 32797 w 36576"/>
                <a:gd name="connsiteY6" fmla="*/ 157268 h 157267"/>
                <a:gd name="connsiteX7" fmla="*/ 4572 w 36576"/>
                <a:gd name="connsiteY7" fmla="*/ 157268 h 157267"/>
                <a:gd name="connsiteX8" fmla="*/ 4572 w 36576"/>
                <a:gd name="connsiteY8" fmla="*/ 52570 h 157267"/>
                <a:gd name="connsiteX9" fmla="*/ 32797 w 36576"/>
                <a:gd name="connsiteY9" fmla="*/ 52570 h 1572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6576" h="157267">
                  <a:moveTo>
                    <a:pt x="36576" y="18280"/>
                  </a:moveTo>
                  <a:cubicBezTo>
                    <a:pt x="36576" y="28372"/>
                    <a:pt x="28408" y="36552"/>
                    <a:pt x="18288" y="36552"/>
                  </a:cubicBezTo>
                  <a:cubicBezTo>
                    <a:pt x="8168" y="36552"/>
                    <a:pt x="0" y="28372"/>
                    <a:pt x="0" y="18280"/>
                  </a:cubicBezTo>
                  <a:cubicBezTo>
                    <a:pt x="0" y="8189"/>
                    <a:pt x="8168" y="9"/>
                    <a:pt x="18288" y="9"/>
                  </a:cubicBezTo>
                  <a:cubicBezTo>
                    <a:pt x="28102" y="-296"/>
                    <a:pt x="36271" y="7384"/>
                    <a:pt x="36576" y="17166"/>
                  </a:cubicBezTo>
                  <a:cubicBezTo>
                    <a:pt x="36576" y="17537"/>
                    <a:pt x="36576" y="17909"/>
                    <a:pt x="36576" y="18280"/>
                  </a:cubicBezTo>
                  <a:close/>
                  <a:moveTo>
                    <a:pt x="32797" y="157268"/>
                  </a:moveTo>
                  <a:lnTo>
                    <a:pt x="4572" y="157268"/>
                  </a:lnTo>
                  <a:lnTo>
                    <a:pt x="4572" y="52570"/>
                  </a:lnTo>
                  <a:lnTo>
                    <a:pt x="32797" y="52570"/>
                  </a:lnTo>
                  <a:close/>
                </a:path>
              </a:pathLst>
            </a:custGeom>
            <a:solidFill>
              <a:srgbClr val="FFFFFF"/>
            </a:solidFill>
            <a:ln w="6096" cap="flat">
              <a:noFill/>
              <a:prstDash val="solid"/>
              <a:miter/>
            </a:ln>
          </p:spPr>
          <p:txBody>
            <a:bodyPr rtlCol="0" anchor="ctr"/>
            <a:lstStyle/>
            <a:p>
              <a:endParaRPr lang="en-FI"/>
            </a:p>
          </p:txBody>
        </p:sp>
        <p:sp>
          <p:nvSpPr>
            <p:cNvPr id="48" name="Freeform 47">
              <a:extLst>
                <a:ext uri="{FF2B5EF4-FFF2-40B4-BE49-F238E27FC236}">
                  <a16:creationId xmlns:a16="http://schemas.microsoft.com/office/drawing/2014/main" id="{FD84E340-1486-D043-A38A-B6CF67BDFE86}"/>
                </a:ext>
              </a:extLst>
            </p:cNvPr>
            <p:cNvSpPr/>
            <p:nvPr/>
          </p:nvSpPr>
          <p:spPr>
            <a:xfrm>
              <a:off x="8149843" y="3627078"/>
              <a:ext cx="113367" cy="113335"/>
            </a:xfrm>
            <a:custGeom>
              <a:avLst/>
              <a:gdLst>
                <a:gd name="connsiteX0" fmla="*/ 113346 w 113367"/>
                <a:gd name="connsiteY0" fmla="*/ 55168 h 113335"/>
                <a:gd name="connsiteX1" fmla="*/ 58177 w 113367"/>
                <a:gd name="connsiteY1" fmla="*/ 113314 h 113335"/>
                <a:gd name="connsiteX2" fmla="*/ 21 w 113367"/>
                <a:gd name="connsiteY2" fmla="*/ 58213 h 113335"/>
                <a:gd name="connsiteX3" fmla="*/ 55129 w 113367"/>
                <a:gd name="connsiteY3" fmla="*/ 66 h 113335"/>
                <a:gd name="connsiteX4" fmla="*/ 56592 w 113367"/>
                <a:gd name="connsiteY4" fmla="*/ 48 h 113335"/>
                <a:gd name="connsiteX5" fmla="*/ 113285 w 113367"/>
                <a:gd name="connsiteY5" fmla="*/ 52195 h 113335"/>
                <a:gd name="connsiteX6" fmla="*/ 113346 w 113367"/>
                <a:gd name="connsiteY6" fmla="*/ 55168 h 113335"/>
                <a:gd name="connsiteX7" fmla="*/ 28794 w 113367"/>
                <a:gd name="connsiteY7" fmla="*/ 55168 h 113335"/>
                <a:gd name="connsiteX8" fmla="*/ 57628 w 113367"/>
                <a:gd name="connsiteY8" fmla="*/ 82009 h 113335"/>
                <a:gd name="connsiteX9" fmla="*/ 84451 w 113367"/>
                <a:gd name="connsiteY9" fmla="*/ 53219 h 113335"/>
                <a:gd name="connsiteX10" fmla="*/ 56592 w 113367"/>
                <a:gd name="connsiteY10" fmla="*/ 26359 h 113335"/>
                <a:gd name="connsiteX11" fmla="*/ 28733 w 113367"/>
                <a:gd name="connsiteY11" fmla="*/ 53237 h 113335"/>
                <a:gd name="connsiteX12" fmla="*/ 28794 w 113367"/>
                <a:gd name="connsiteY12" fmla="*/ 55168 h 113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13367" h="113335">
                  <a:moveTo>
                    <a:pt x="113346" y="55168"/>
                  </a:moveTo>
                  <a:cubicBezTo>
                    <a:pt x="114199" y="86436"/>
                    <a:pt x="89510" y="112474"/>
                    <a:pt x="58177" y="113314"/>
                  </a:cubicBezTo>
                  <a:cubicBezTo>
                    <a:pt x="26904" y="114155"/>
                    <a:pt x="814" y="89482"/>
                    <a:pt x="21" y="58213"/>
                  </a:cubicBezTo>
                  <a:cubicBezTo>
                    <a:pt x="-832" y="26944"/>
                    <a:pt x="23856" y="907"/>
                    <a:pt x="55129" y="66"/>
                  </a:cubicBezTo>
                  <a:cubicBezTo>
                    <a:pt x="55617" y="54"/>
                    <a:pt x="56104" y="48"/>
                    <a:pt x="56592" y="48"/>
                  </a:cubicBezTo>
                  <a:cubicBezTo>
                    <a:pt x="86645" y="-1201"/>
                    <a:pt x="112066" y="22144"/>
                    <a:pt x="113285" y="52195"/>
                  </a:cubicBezTo>
                  <a:cubicBezTo>
                    <a:pt x="113346" y="53182"/>
                    <a:pt x="113346" y="54175"/>
                    <a:pt x="113346" y="55168"/>
                  </a:cubicBezTo>
                  <a:close/>
                  <a:moveTo>
                    <a:pt x="28794" y="55168"/>
                  </a:moveTo>
                  <a:cubicBezTo>
                    <a:pt x="29343" y="70528"/>
                    <a:pt x="42205" y="82551"/>
                    <a:pt x="57628" y="82009"/>
                  </a:cubicBezTo>
                  <a:cubicBezTo>
                    <a:pt x="72990" y="81473"/>
                    <a:pt x="84999" y="68579"/>
                    <a:pt x="84451" y="53219"/>
                  </a:cubicBezTo>
                  <a:cubicBezTo>
                    <a:pt x="83963" y="38217"/>
                    <a:pt x="71588" y="26335"/>
                    <a:pt x="56592" y="26359"/>
                  </a:cubicBezTo>
                  <a:cubicBezTo>
                    <a:pt x="41474" y="26103"/>
                    <a:pt x="29039" y="38132"/>
                    <a:pt x="28733" y="53237"/>
                  </a:cubicBezTo>
                  <a:cubicBezTo>
                    <a:pt x="28733" y="53882"/>
                    <a:pt x="28733" y="54522"/>
                    <a:pt x="28794" y="55168"/>
                  </a:cubicBezTo>
                  <a:close/>
                </a:path>
              </a:pathLst>
            </a:custGeom>
            <a:solidFill>
              <a:srgbClr val="FFFFFF"/>
            </a:solidFill>
            <a:ln w="6096" cap="flat">
              <a:noFill/>
              <a:prstDash val="solid"/>
              <a:miter/>
            </a:ln>
          </p:spPr>
          <p:txBody>
            <a:bodyPr rtlCol="0" anchor="ctr"/>
            <a:lstStyle/>
            <a:p>
              <a:endParaRPr lang="en-FI"/>
            </a:p>
          </p:txBody>
        </p:sp>
        <p:sp>
          <p:nvSpPr>
            <p:cNvPr id="49" name="Freeform 48">
              <a:extLst>
                <a:ext uri="{FF2B5EF4-FFF2-40B4-BE49-F238E27FC236}">
                  <a16:creationId xmlns:a16="http://schemas.microsoft.com/office/drawing/2014/main" id="{816A70A9-0C48-6D46-A7DC-23BD2155DE3C}"/>
                </a:ext>
              </a:extLst>
            </p:cNvPr>
            <p:cNvSpPr/>
            <p:nvPr/>
          </p:nvSpPr>
          <p:spPr>
            <a:xfrm>
              <a:off x="8286232" y="3626954"/>
              <a:ext cx="99105" cy="108035"/>
            </a:xfrm>
            <a:custGeom>
              <a:avLst/>
              <a:gdLst>
                <a:gd name="connsiteX0" fmla="*/ 99060 w 99105"/>
                <a:gd name="connsiteY0" fmla="*/ 41040 h 108035"/>
                <a:gd name="connsiteX1" fmla="*/ 99060 w 99105"/>
                <a:gd name="connsiteY1" fmla="*/ 108036 h 108035"/>
                <a:gd name="connsiteX2" fmla="*/ 70835 w 99105"/>
                <a:gd name="connsiteY2" fmla="*/ 108036 h 108035"/>
                <a:gd name="connsiteX3" fmla="*/ 70835 w 99105"/>
                <a:gd name="connsiteY3" fmla="*/ 50419 h 108035"/>
                <a:gd name="connsiteX4" fmla="*/ 50414 w 99105"/>
                <a:gd name="connsiteY4" fmla="*/ 26970 h 108035"/>
                <a:gd name="connsiteX5" fmla="*/ 28102 w 99105"/>
                <a:gd name="connsiteY5" fmla="*/ 47672 h 108035"/>
                <a:gd name="connsiteX6" fmla="*/ 28225 w 99105"/>
                <a:gd name="connsiteY6" fmla="*/ 50663 h 108035"/>
                <a:gd name="connsiteX7" fmla="*/ 28225 w 99105"/>
                <a:gd name="connsiteY7" fmla="*/ 108036 h 108035"/>
                <a:gd name="connsiteX8" fmla="*/ 0 w 99105"/>
                <a:gd name="connsiteY8" fmla="*/ 108036 h 108035"/>
                <a:gd name="connsiteX9" fmla="*/ 0 w 99105"/>
                <a:gd name="connsiteY9" fmla="*/ 3034 h 108035"/>
                <a:gd name="connsiteX10" fmla="*/ 27432 w 99105"/>
                <a:gd name="connsiteY10" fmla="*/ 3034 h 108035"/>
                <a:gd name="connsiteX11" fmla="*/ 27432 w 99105"/>
                <a:gd name="connsiteY11" fmla="*/ 15216 h 108035"/>
                <a:gd name="connsiteX12" fmla="*/ 58277 w 99105"/>
                <a:gd name="connsiteY12" fmla="*/ 50 h 108035"/>
                <a:gd name="connsiteX13" fmla="*/ 99060 w 99105"/>
                <a:gd name="connsiteY13" fmla="*/ 37166 h 108035"/>
                <a:gd name="connsiteX14" fmla="*/ 99060 w 99105"/>
                <a:gd name="connsiteY14" fmla="*/ 41040 h 1080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9105" h="108035">
                  <a:moveTo>
                    <a:pt x="99060" y="41040"/>
                  </a:moveTo>
                  <a:lnTo>
                    <a:pt x="99060" y="108036"/>
                  </a:lnTo>
                  <a:lnTo>
                    <a:pt x="70835" y="108036"/>
                  </a:lnTo>
                  <a:lnTo>
                    <a:pt x="70835" y="50419"/>
                  </a:lnTo>
                  <a:cubicBezTo>
                    <a:pt x="70835" y="35314"/>
                    <a:pt x="63277" y="26970"/>
                    <a:pt x="50414" y="26970"/>
                  </a:cubicBezTo>
                  <a:cubicBezTo>
                    <a:pt x="38526" y="26538"/>
                    <a:pt x="28529" y="35808"/>
                    <a:pt x="28102" y="47672"/>
                  </a:cubicBezTo>
                  <a:cubicBezTo>
                    <a:pt x="28102" y="48671"/>
                    <a:pt x="28102" y="49670"/>
                    <a:pt x="28225" y="50663"/>
                  </a:cubicBezTo>
                  <a:lnTo>
                    <a:pt x="28225" y="108036"/>
                  </a:lnTo>
                  <a:lnTo>
                    <a:pt x="0" y="108036"/>
                  </a:lnTo>
                  <a:lnTo>
                    <a:pt x="0" y="3034"/>
                  </a:lnTo>
                  <a:lnTo>
                    <a:pt x="27432" y="3034"/>
                  </a:lnTo>
                  <a:lnTo>
                    <a:pt x="27432" y="15216"/>
                  </a:lnTo>
                  <a:cubicBezTo>
                    <a:pt x="34382" y="5142"/>
                    <a:pt x="46024" y="-602"/>
                    <a:pt x="58277" y="50"/>
                  </a:cubicBezTo>
                  <a:cubicBezTo>
                    <a:pt x="79796" y="-955"/>
                    <a:pt x="98084" y="15660"/>
                    <a:pt x="99060" y="37166"/>
                  </a:cubicBezTo>
                  <a:cubicBezTo>
                    <a:pt x="99121" y="38457"/>
                    <a:pt x="99121" y="39749"/>
                    <a:pt x="99060" y="41040"/>
                  </a:cubicBezTo>
                  <a:close/>
                </a:path>
              </a:pathLst>
            </a:custGeom>
            <a:solidFill>
              <a:srgbClr val="FFFFFF"/>
            </a:solidFill>
            <a:ln w="6096" cap="flat">
              <a:noFill/>
              <a:prstDash val="solid"/>
              <a:miter/>
            </a:ln>
          </p:spPr>
          <p:txBody>
            <a:bodyPr rtlCol="0" anchor="ctr"/>
            <a:lstStyle/>
            <a:p>
              <a:endParaRPr lang="en-FI"/>
            </a:p>
          </p:txBody>
        </p:sp>
      </p:grpSp>
      <p:grpSp>
        <p:nvGrpSpPr>
          <p:cNvPr id="186" name="Group 185">
            <a:extLst>
              <a:ext uri="{FF2B5EF4-FFF2-40B4-BE49-F238E27FC236}">
                <a16:creationId xmlns:a16="http://schemas.microsoft.com/office/drawing/2014/main" id="{B2B1FD68-F907-864D-BD84-2C8FBC355B77}"/>
              </a:ext>
            </a:extLst>
          </p:cNvPr>
          <p:cNvGrpSpPr/>
          <p:nvPr/>
        </p:nvGrpSpPr>
        <p:grpSpPr>
          <a:xfrm>
            <a:off x="2233208" y="3321318"/>
            <a:ext cx="741517" cy="416264"/>
            <a:chOff x="2233208" y="3321318"/>
            <a:chExt cx="741517" cy="416264"/>
          </a:xfrm>
        </p:grpSpPr>
        <p:sp>
          <p:nvSpPr>
            <p:cNvPr id="50" name="Freeform 49">
              <a:extLst>
                <a:ext uri="{FF2B5EF4-FFF2-40B4-BE49-F238E27FC236}">
                  <a16:creationId xmlns:a16="http://schemas.microsoft.com/office/drawing/2014/main" id="{30254DF9-3A5D-E442-92AA-AB559B99D35B}"/>
                </a:ext>
              </a:extLst>
            </p:cNvPr>
            <p:cNvSpPr/>
            <p:nvPr/>
          </p:nvSpPr>
          <p:spPr>
            <a:xfrm>
              <a:off x="2233208" y="3321318"/>
              <a:ext cx="144231" cy="156984"/>
            </a:xfrm>
            <a:custGeom>
              <a:avLst/>
              <a:gdLst>
                <a:gd name="connsiteX0" fmla="*/ 144231 w 144231"/>
                <a:gd name="connsiteY0" fmla="*/ 33864 h 156984"/>
                <a:gd name="connsiteX1" fmla="*/ 118202 w 144231"/>
                <a:gd name="connsiteY1" fmla="*/ 49821 h 156984"/>
                <a:gd name="connsiteX2" fmla="*/ 79004 w 144231"/>
                <a:gd name="connsiteY2" fmla="*/ 28991 h 156984"/>
                <a:gd name="connsiteX3" fmla="*/ 31211 w 144231"/>
                <a:gd name="connsiteY3" fmla="*/ 78447 h 156984"/>
                <a:gd name="connsiteX4" fmla="*/ 79004 w 144231"/>
                <a:gd name="connsiteY4" fmla="*/ 127963 h 156984"/>
                <a:gd name="connsiteX5" fmla="*/ 118506 w 144231"/>
                <a:gd name="connsiteY5" fmla="*/ 107194 h 156984"/>
                <a:gd name="connsiteX6" fmla="*/ 143195 w 144231"/>
                <a:gd name="connsiteY6" fmla="*/ 124918 h 156984"/>
                <a:gd name="connsiteX7" fmla="*/ 79248 w 144231"/>
                <a:gd name="connsiteY7" fmla="*/ 156955 h 156984"/>
                <a:gd name="connsiteX8" fmla="*/ 0 w 144231"/>
                <a:gd name="connsiteY8" fmla="*/ 78447 h 156984"/>
                <a:gd name="connsiteX9" fmla="*/ 79248 w 144231"/>
                <a:gd name="connsiteY9" fmla="*/ 0 h 156984"/>
                <a:gd name="connsiteX10" fmla="*/ 144231 w 144231"/>
                <a:gd name="connsiteY10" fmla="*/ 33864 h 1569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44231" h="156984">
                  <a:moveTo>
                    <a:pt x="144231" y="33864"/>
                  </a:moveTo>
                  <a:lnTo>
                    <a:pt x="118202" y="49821"/>
                  </a:lnTo>
                  <a:cubicBezTo>
                    <a:pt x="109661" y="36525"/>
                    <a:pt x="94811" y="28632"/>
                    <a:pt x="79004" y="28991"/>
                  </a:cubicBezTo>
                  <a:cubicBezTo>
                    <a:pt x="51511" y="28991"/>
                    <a:pt x="31211" y="49090"/>
                    <a:pt x="31211" y="78447"/>
                  </a:cubicBezTo>
                  <a:cubicBezTo>
                    <a:pt x="31211" y="108900"/>
                    <a:pt x="52304" y="127963"/>
                    <a:pt x="79004" y="127963"/>
                  </a:cubicBezTo>
                  <a:cubicBezTo>
                    <a:pt x="94860" y="128250"/>
                    <a:pt x="109765" y="120417"/>
                    <a:pt x="118506" y="107194"/>
                  </a:cubicBezTo>
                  <a:lnTo>
                    <a:pt x="143195" y="124918"/>
                  </a:lnTo>
                  <a:cubicBezTo>
                    <a:pt x="128607" y="145638"/>
                    <a:pt x="104595" y="157667"/>
                    <a:pt x="79248" y="156955"/>
                  </a:cubicBezTo>
                  <a:cubicBezTo>
                    <a:pt x="32614" y="156955"/>
                    <a:pt x="0" y="123943"/>
                    <a:pt x="0" y="78447"/>
                  </a:cubicBezTo>
                  <a:cubicBezTo>
                    <a:pt x="0" y="32950"/>
                    <a:pt x="32918" y="0"/>
                    <a:pt x="79248" y="0"/>
                  </a:cubicBezTo>
                  <a:cubicBezTo>
                    <a:pt x="107168" y="-61"/>
                    <a:pt x="132039" y="12669"/>
                    <a:pt x="144231" y="33864"/>
                  </a:cubicBezTo>
                  <a:close/>
                </a:path>
              </a:pathLst>
            </a:custGeom>
            <a:solidFill>
              <a:srgbClr val="FFFFFF"/>
            </a:solidFill>
            <a:ln w="6096" cap="flat">
              <a:noFill/>
              <a:prstDash val="solid"/>
              <a:miter/>
            </a:ln>
          </p:spPr>
          <p:txBody>
            <a:bodyPr rtlCol="0" anchor="ctr"/>
            <a:lstStyle/>
            <a:p>
              <a:endParaRPr lang="en-FI"/>
            </a:p>
          </p:txBody>
        </p:sp>
        <p:sp>
          <p:nvSpPr>
            <p:cNvPr id="51" name="Freeform 50">
              <a:extLst>
                <a:ext uri="{FF2B5EF4-FFF2-40B4-BE49-F238E27FC236}">
                  <a16:creationId xmlns:a16="http://schemas.microsoft.com/office/drawing/2014/main" id="{2D03ACBF-EE08-8243-AB2D-96BDD7677068}"/>
                </a:ext>
              </a:extLst>
            </p:cNvPr>
            <p:cNvSpPr/>
            <p:nvPr/>
          </p:nvSpPr>
          <p:spPr>
            <a:xfrm>
              <a:off x="2393350" y="3321318"/>
              <a:ext cx="144170" cy="156986"/>
            </a:xfrm>
            <a:custGeom>
              <a:avLst/>
              <a:gdLst>
                <a:gd name="connsiteX0" fmla="*/ 144171 w 144170"/>
                <a:gd name="connsiteY0" fmla="*/ 33864 h 156986"/>
                <a:gd name="connsiteX1" fmla="*/ 118202 w 144170"/>
                <a:gd name="connsiteY1" fmla="*/ 49821 h 156986"/>
                <a:gd name="connsiteX2" fmla="*/ 79065 w 144170"/>
                <a:gd name="connsiteY2" fmla="*/ 28991 h 156986"/>
                <a:gd name="connsiteX3" fmla="*/ 31212 w 144170"/>
                <a:gd name="connsiteY3" fmla="*/ 78447 h 156986"/>
                <a:gd name="connsiteX4" fmla="*/ 79065 w 144170"/>
                <a:gd name="connsiteY4" fmla="*/ 127963 h 156986"/>
                <a:gd name="connsiteX5" fmla="*/ 118506 w 144170"/>
                <a:gd name="connsiteY5" fmla="*/ 107194 h 156986"/>
                <a:gd name="connsiteX6" fmla="*/ 143195 w 144170"/>
                <a:gd name="connsiteY6" fmla="*/ 124918 h 156986"/>
                <a:gd name="connsiteX7" fmla="*/ 79248 w 144170"/>
                <a:gd name="connsiteY7" fmla="*/ 156955 h 156986"/>
                <a:gd name="connsiteX8" fmla="*/ 0 w 144170"/>
                <a:gd name="connsiteY8" fmla="*/ 78447 h 156986"/>
                <a:gd name="connsiteX9" fmla="*/ 79248 w 144170"/>
                <a:gd name="connsiteY9" fmla="*/ 0 h 156986"/>
                <a:gd name="connsiteX10" fmla="*/ 144171 w 144170"/>
                <a:gd name="connsiteY10" fmla="*/ 33864 h 1569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44170" h="156986">
                  <a:moveTo>
                    <a:pt x="144171" y="33864"/>
                  </a:moveTo>
                  <a:lnTo>
                    <a:pt x="118202" y="49821"/>
                  </a:lnTo>
                  <a:cubicBezTo>
                    <a:pt x="109685" y="36537"/>
                    <a:pt x="94854" y="28644"/>
                    <a:pt x="79065" y="28991"/>
                  </a:cubicBezTo>
                  <a:cubicBezTo>
                    <a:pt x="51572" y="28991"/>
                    <a:pt x="31212" y="49090"/>
                    <a:pt x="31212" y="78447"/>
                  </a:cubicBezTo>
                  <a:cubicBezTo>
                    <a:pt x="31212" y="108900"/>
                    <a:pt x="52304" y="127963"/>
                    <a:pt x="79065" y="127963"/>
                  </a:cubicBezTo>
                  <a:cubicBezTo>
                    <a:pt x="94909" y="128256"/>
                    <a:pt x="109795" y="120417"/>
                    <a:pt x="118506" y="107194"/>
                  </a:cubicBezTo>
                  <a:lnTo>
                    <a:pt x="143195" y="124918"/>
                  </a:lnTo>
                  <a:cubicBezTo>
                    <a:pt x="128620" y="145650"/>
                    <a:pt x="104595" y="157691"/>
                    <a:pt x="79248" y="156955"/>
                  </a:cubicBezTo>
                  <a:cubicBezTo>
                    <a:pt x="32614" y="156955"/>
                    <a:pt x="0" y="123943"/>
                    <a:pt x="0" y="78447"/>
                  </a:cubicBezTo>
                  <a:cubicBezTo>
                    <a:pt x="0" y="32950"/>
                    <a:pt x="32858" y="0"/>
                    <a:pt x="79248" y="0"/>
                  </a:cubicBezTo>
                  <a:cubicBezTo>
                    <a:pt x="107168" y="-61"/>
                    <a:pt x="131796" y="12669"/>
                    <a:pt x="144171" y="33864"/>
                  </a:cubicBezTo>
                  <a:close/>
                </a:path>
              </a:pathLst>
            </a:custGeom>
            <a:solidFill>
              <a:srgbClr val="FFFFFF"/>
            </a:solidFill>
            <a:ln w="6096" cap="flat">
              <a:noFill/>
              <a:prstDash val="solid"/>
              <a:miter/>
            </a:ln>
          </p:spPr>
          <p:txBody>
            <a:bodyPr rtlCol="0" anchor="ctr"/>
            <a:lstStyle/>
            <a:p>
              <a:endParaRPr lang="en-FI"/>
            </a:p>
          </p:txBody>
        </p:sp>
        <p:sp>
          <p:nvSpPr>
            <p:cNvPr id="52" name="Freeform 51">
              <a:extLst>
                <a:ext uri="{FF2B5EF4-FFF2-40B4-BE49-F238E27FC236}">
                  <a16:creationId xmlns:a16="http://schemas.microsoft.com/office/drawing/2014/main" id="{93F6D600-B781-9447-BD24-9628DE07DEE4}"/>
                </a:ext>
              </a:extLst>
            </p:cNvPr>
            <p:cNvSpPr/>
            <p:nvPr/>
          </p:nvSpPr>
          <p:spPr>
            <a:xfrm>
              <a:off x="2556235" y="3321734"/>
              <a:ext cx="125821" cy="156684"/>
            </a:xfrm>
            <a:custGeom>
              <a:avLst/>
              <a:gdLst>
                <a:gd name="connsiteX0" fmla="*/ 109423 w 125821"/>
                <a:gd name="connsiteY0" fmla="*/ 40513 h 156684"/>
                <a:gd name="connsiteX1" fmla="*/ 66751 w 125821"/>
                <a:gd name="connsiteY1" fmla="*/ 27601 h 156684"/>
                <a:gd name="connsiteX2" fmla="*/ 37795 w 125821"/>
                <a:gd name="connsiteY2" fmla="*/ 45872 h 156684"/>
                <a:gd name="connsiteX3" fmla="*/ 69068 w 125821"/>
                <a:gd name="connsiteY3" fmla="*/ 63352 h 156684"/>
                <a:gd name="connsiteX4" fmla="*/ 77602 w 125821"/>
                <a:gd name="connsiteY4" fmla="*/ 64753 h 156684"/>
                <a:gd name="connsiteX5" fmla="*/ 125822 w 125821"/>
                <a:gd name="connsiteY5" fmla="*/ 107387 h 156684"/>
                <a:gd name="connsiteX6" fmla="*/ 63825 w 125821"/>
                <a:gd name="connsiteY6" fmla="*/ 156660 h 156684"/>
                <a:gd name="connsiteX7" fmla="*/ 0 w 125821"/>
                <a:gd name="connsiteY7" fmla="*/ 136866 h 156684"/>
                <a:gd name="connsiteX8" fmla="*/ 15728 w 125821"/>
                <a:gd name="connsiteY8" fmla="*/ 112503 h 156684"/>
                <a:gd name="connsiteX9" fmla="*/ 63947 w 125821"/>
                <a:gd name="connsiteY9" fmla="*/ 128826 h 156684"/>
                <a:gd name="connsiteX10" fmla="*/ 93696 w 125821"/>
                <a:gd name="connsiteY10" fmla="*/ 110554 h 156684"/>
                <a:gd name="connsiteX11" fmla="*/ 61570 w 125821"/>
                <a:gd name="connsiteY11" fmla="*/ 92831 h 156684"/>
                <a:gd name="connsiteX12" fmla="*/ 51938 w 125821"/>
                <a:gd name="connsiteY12" fmla="*/ 91308 h 156684"/>
                <a:gd name="connsiteX13" fmla="*/ 5730 w 125821"/>
                <a:gd name="connsiteY13" fmla="*/ 47943 h 156684"/>
                <a:gd name="connsiteX14" fmla="*/ 66142 w 125821"/>
                <a:gd name="connsiteY14" fmla="*/ 10 h 156684"/>
                <a:gd name="connsiteX15" fmla="*/ 123993 w 125821"/>
                <a:gd name="connsiteY15" fmla="*/ 16090 h 156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25821" h="156684">
                  <a:moveTo>
                    <a:pt x="109423" y="40513"/>
                  </a:moveTo>
                  <a:cubicBezTo>
                    <a:pt x="96683" y="32315"/>
                    <a:pt x="81900" y="27844"/>
                    <a:pt x="66751" y="27601"/>
                  </a:cubicBezTo>
                  <a:cubicBezTo>
                    <a:pt x="49804" y="27601"/>
                    <a:pt x="37795" y="34300"/>
                    <a:pt x="37795" y="45872"/>
                  </a:cubicBezTo>
                  <a:cubicBezTo>
                    <a:pt x="37795" y="57445"/>
                    <a:pt x="50841" y="60307"/>
                    <a:pt x="69068" y="63352"/>
                  </a:cubicBezTo>
                  <a:lnTo>
                    <a:pt x="77602" y="64753"/>
                  </a:lnTo>
                  <a:cubicBezTo>
                    <a:pt x="104607" y="69199"/>
                    <a:pt x="125822" y="80772"/>
                    <a:pt x="125822" y="107387"/>
                  </a:cubicBezTo>
                  <a:cubicBezTo>
                    <a:pt x="125822" y="140764"/>
                    <a:pt x="96439" y="156660"/>
                    <a:pt x="63825" y="156660"/>
                  </a:cubicBezTo>
                  <a:cubicBezTo>
                    <a:pt x="40965" y="157153"/>
                    <a:pt x="18562" y="150204"/>
                    <a:pt x="0" y="136866"/>
                  </a:cubicBezTo>
                  <a:lnTo>
                    <a:pt x="15728" y="112503"/>
                  </a:lnTo>
                  <a:cubicBezTo>
                    <a:pt x="29584" y="123059"/>
                    <a:pt x="46519" y="128790"/>
                    <a:pt x="63947" y="128826"/>
                  </a:cubicBezTo>
                  <a:cubicBezTo>
                    <a:pt x="80711" y="128826"/>
                    <a:pt x="93696" y="122248"/>
                    <a:pt x="93696" y="110554"/>
                  </a:cubicBezTo>
                  <a:cubicBezTo>
                    <a:pt x="93696" y="100079"/>
                    <a:pt x="82662" y="96181"/>
                    <a:pt x="61570" y="92831"/>
                  </a:cubicBezTo>
                  <a:lnTo>
                    <a:pt x="51938" y="91308"/>
                  </a:lnTo>
                  <a:cubicBezTo>
                    <a:pt x="25238" y="87106"/>
                    <a:pt x="5730" y="75290"/>
                    <a:pt x="5730" y="47943"/>
                  </a:cubicBezTo>
                  <a:cubicBezTo>
                    <a:pt x="5730" y="16394"/>
                    <a:pt x="33894" y="10"/>
                    <a:pt x="66142" y="10"/>
                  </a:cubicBezTo>
                  <a:cubicBezTo>
                    <a:pt x="86569" y="-276"/>
                    <a:pt x="106650" y="5309"/>
                    <a:pt x="123993" y="16090"/>
                  </a:cubicBezTo>
                  <a:close/>
                </a:path>
              </a:pathLst>
            </a:custGeom>
            <a:solidFill>
              <a:srgbClr val="FFFFFF"/>
            </a:solidFill>
            <a:ln w="6096" cap="flat">
              <a:noFill/>
              <a:prstDash val="solid"/>
              <a:miter/>
            </a:ln>
          </p:spPr>
          <p:txBody>
            <a:bodyPr rtlCol="0" anchor="ctr"/>
            <a:lstStyle/>
            <a:p>
              <a:endParaRPr lang="en-FI"/>
            </a:p>
          </p:txBody>
        </p:sp>
        <p:sp>
          <p:nvSpPr>
            <p:cNvPr id="53" name="Freeform 52">
              <a:extLst>
                <a:ext uri="{FF2B5EF4-FFF2-40B4-BE49-F238E27FC236}">
                  <a16:creationId xmlns:a16="http://schemas.microsoft.com/office/drawing/2014/main" id="{5DCF4884-E8BD-BA45-87A9-F69B12BECA45}"/>
                </a:ext>
              </a:extLst>
            </p:cNvPr>
            <p:cNvSpPr/>
            <p:nvPr/>
          </p:nvSpPr>
          <p:spPr>
            <a:xfrm>
              <a:off x="2755026" y="3321379"/>
              <a:ext cx="147462" cy="156711"/>
            </a:xfrm>
            <a:custGeom>
              <a:avLst/>
              <a:gdLst>
                <a:gd name="connsiteX0" fmla="*/ 108753 w 147462"/>
                <a:gd name="connsiteY0" fmla="*/ 154031 h 156711"/>
                <a:gd name="connsiteX1" fmla="*/ 92415 w 147462"/>
                <a:gd name="connsiteY1" fmla="*/ 138439 h 156711"/>
                <a:gd name="connsiteX2" fmla="*/ 47610 w 147462"/>
                <a:gd name="connsiteY2" fmla="*/ 156711 h 156711"/>
                <a:gd name="connsiteX3" fmla="*/ 0 w 147462"/>
                <a:gd name="connsiteY3" fmla="*/ 116513 h 156711"/>
                <a:gd name="connsiteX4" fmla="*/ 26213 w 147462"/>
                <a:gd name="connsiteY4" fmla="*/ 74975 h 156711"/>
                <a:gd name="connsiteX5" fmla="*/ 7376 w 147462"/>
                <a:gd name="connsiteY5" fmla="*/ 37944 h 156711"/>
                <a:gd name="connsiteX6" fmla="*/ 51816 w 147462"/>
                <a:gd name="connsiteY6" fmla="*/ 0 h 156711"/>
                <a:gd name="connsiteX7" fmla="*/ 95951 w 147462"/>
                <a:gd name="connsiteY7" fmla="*/ 37396 h 156711"/>
                <a:gd name="connsiteX8" fmla="*/ 67544 w 147462"/>
                <a:gd name="connsiteY8" fmla="*/ 76376 h 156711"/>
                <a:gd name="connsiteX9" fmla="*/ 91196 w 147462"/>
                <a:gd name="connsiteY9" fmla="*/ 99337 h 156711"/>
                <a:gd name="connsiteX10" fmla="*/ 112959 w 147462"/>
                <a:gd name="connsiteY10" fmla="*/ 68884 h 156711"/>
                <a:gd name="connsiteX11" fmla="*/ 134295 w 147462"/>
                <a:gd name="connsiteY11" fmla="*/ 83624 h 156711"/>
                <a:gd name="connsiteX12" fmla="*/ 109911 w 147462"/>
                <a:gd name="connsiteY12" fmla="*/ 117670 h 156711"/>
                <a:gd name="connsiteX13" fmla="*/ 147462 w 147462"/>
                <a:gd name="connsiteY13" fmla="*/ 154214 h 156711"/>
                <a:gd name="connsiteX14" fmla="*/ 73883 w 147462"/>
                <a:gd name="connsiteY14" fmla="*/ 120593 h 156711"/>
                <a:gd name="connsiteX15" fmla="*/ 44806 w 147462"/>
                <a:gd name="connsiteY15" fmla="*/ 92698 h 156711"/>
                <a:gd name="connsiteX16" fmla="*/ 30297 w 147462"/>
                <a:gd name="connsiteY16" fmla="*/ 114442 h 156711"/>
                <a:gd name="connsiteX17" fmla="*/ 49865 w 147462"/>
                <a:gd name="connsiteY17" fmla="*/ 131069 h 156711"/>
                <a:gd name="connsiteX18" fmla="*/ 73883 w 147462"/>
                <a:gd name="connsiteY18" fmla="*/ 120593 h 156711"/>
                <a:gd name="connsiteX19" fmla="*/ 49499 w 147462"/>
                <a:gd name="connsiteY19" fmla="*/ 58896 h 156711"/>
                <a:gd name="connsiteX20" fmla="*/ 67361 w 147462"/>
                <a:gd name="connsiteY20" fmla="*/ 38249 h 156711"/>
                <a:gd name="connsiteX21" fmla="*/ 51999 w 147462"/>
                <a:gd name="connsiteY21" fmla="*/ 25398 h 156711"/>
                <a:gd name="connsiteX22" fmla="*/ 36576 w 147462"/>
                <a:gd name="connsiteY22" fmla="*/ 39223 h 156711"/>
                <a:gd name="connsiteX23" fmla="*/ 49134 w 147462"/>
                <a:gd name="connsiteY23" fmla="*/ 58896 h 156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47462" h="156711">
                  <a:moveTo>
                    <a:pt x="108753" y="154031"/>
                  </a:moveTo>
                  <a:lnTo>
                    <a:pt x="92415" y="138439"/>
                  </a:lnTo>
                  <a:cubicBezTo>
                    <a:pt x="80498" y="150224"/>
                    <a:pt x="64380" y="156802"/>
                    <a:pt x="47610" y="156711"/>
                  </a:cubicBezTo>
                  <a:cubicBezTo>
                    <a:pt x="17739" y="156711"/>
                    <a:pt x="0" y="141241"/>
                    <a:pt x="0" y="116513"/>
                  </a:cubicBezTo>
                  <a:cubicBezTo>
                    <a:pt x="0" y="98789"/>
                    <a:pt x="12192" y="85695"/>
                    <a:pt x="26213" y="74975"/>
                  </a:cubicBezTo>
                  <a:cubicBezTo>
                    <a:pt x="13533" y="62002"/>
                    <a:pt x="7376" y="52379"/>
                    <a:pt x="7376" y="37944"/>
                  </a:cubicBezTo>
                  <a:cubicBezTo>
                    <a:pt x="7376" y="15957"/>
                    <a:pt x="25115" y="0"/>
                    <a:pt x="51816" y="0"/>
                  </a:cubicBezTo>
                  <a:cubicBezTo>
                    <a:pt x="78517" y="0"/>
                    <a:pt x="95951" y="14983"/>
                    <a:pt x="95951" y="37396"/>
                  </a:cubicBezTo>
                  <a:cubicBezTo>
                    <a:pt x="95951" y="53719"/>
                    <a:pt x="82357" y="65717"/>
                    <a:pt x="67544" y="76376"/>
                  </a:cubicBezTo>
                  <a:lnTo>
                    <a:pt x="91196" y="99337"/>
                  </a:lnTo>
                  <a:lnTo>
                    <a:pt x="112959" y="68884"/>
                  </a:lnTo>
                  <a:lnTo>
                    <a:pt x="134295" y="83624"/>
                  </a:lnTo>
                  <a:lnTo>
                    <a:pt x="109911" y="117670"/>
                  </a:lnTo>
                  <a:lnTo>
                    <a:pt x="147462" y="154214"/>
                  </a:lnTo>
                  <a:close/>
                  <a:moveTo>
                    <a:pt x="73883" y="120593"/>
                  </a:moveTo>
                  <a:lnTo>
                    <a:pt x="44806" y="92698"/>
                  </a:lnTo>
                  <a:cubicBezTo>
                    <a:pt x="36393" y="99520"/>
                    <a:pt x="30297" y="106463"/>
                    <a:pt x="30297" y="114442"/>
                  </a:cubicBezTo>
                  <a:cubicBezTo>
                    <a:pt x="30297" y="124613"/>
                    <a:pt x="38100" y="131069"/>
                    <a:pt x="49865" y="131069"/>
                  </a:cubicBezTo>
                  <a:cubicBezTo>
                    <a:pt x="58973" y="131014"/>
                    <a:pt x="67653" y="127226"/>
                    <a:pt x="73883" y="120593"/>
                  </a:cubicBezTo>
                  <a:close/>
                  <a:moveTo>
                    <a:pt x="49499" y="58896"/>
                  </a:moveTo>
                  <a:cubicBezTo>
                    <a:pt x="59680" y="51770"/>
                    <a:pt x="67361" y="45253"/>
                    <a:pt x="67361" y="38249"/>
                  </a:cubicBezTo>
                  <a:cubicBezTo>
                    <a:pt x="67361" y="30331"/>
                    <a:pt x="61630" y="25398"/>
                    <a:pt x="51999" y="25398"/>
                  </a:cubicBezTo>
                  <a:cubicBezTo>
                    <a:pt x="42367" y="25398"/>
                    <a:pt x="36576" y="30453"/>
                    <a:pt x="36576" y="39223"/>
                  </a:cubicBezTo>
                  <a:cubicBezTo>
                    <a:pt x="36393" y="45070"/>
                    <a:pt x="39197" y="48968"/>
                    <a:pt x="49134" y="58896"/>
                  </a:cubicBezTo>
                  <a:close/>
                </a:path>
              </a:pathLst>
            </a:custGeom>
            <a:solidFill>
              <a:srgbClr val="FFFFFF"/>
            </a:solidFill>
            <a:ln w="6096" cap="flat">
              <a:noFill/>
              <a:prstDash val="solid"/>
              <a:miter/>
            </a:ln>
          </p:spPr>
          <p:txBody>
            <a:bodyPr rtlCol="0" anchor="ctr"/>
            <a:lstStyle/>
            <a:p>
              <a:endParaRPr lang="en-FI"/>
            </a:p>
          </p:txBody>
        </p:sp>
        <p:sp>
          <p:nvSpPr>
            <p:cNvPr id="54" name="Freeform 53">
              <a:extLst>
                <a:ext uri="{FF2B5EF4-FFF2-40B4-BE49-F238E27FC236}">
                  <a16:creationId xmlns:a16="http://schemas.microsoft.com/office/drawing/2014/main" id="{DACE95D0-F476-FC46-ACA6-6D8DA4AE824A}"/>
                </a:ext>
              </a:extLst>
            </p:cNvPr>
            <p:cNvSpPr/>
            <p:nvPr/>
          </p:nvSpPr>
          <p:spPr>
            <a:xfrm>
              <a:off x="2240158" y="3583396"/>
              <a:ext cx="122590" cy="151290"/>
            </a:xfrm>
            <a:custGeom>
              <a:avLst/>
              <a:gdLst>
                <a:gd name="connsiteX0" fmla="*/ 61874 w 122590"/>
                <a:gd name="connsiteY0" fmla="*/ 0 h 151290"/>
                <a:gd name="connsiteX1" fmla="*/ 119360 w 122590"/>
                <a:gd name="connsiteY1" fmla="*/ 41903 h 151290"/>
                <a:gd name="connsiteX2" fmla="*/ 97353 w 122590"/>
                <a:gd name="connsiteY2" fmla="*/ 74001 h 151290"/>
                <a:gd name="connsiteX3" fmla="*/ 122590 w 122590"/>
                <a:gd name="connsiteY3" fmla="*/ 107986 h 151290"/>
                <a:gd name="connsiteX4" fmla="*/ 65593 w 122590"/>
                <a:gd name="connsiteY4" fmla="*/ 151290 h 151290"/>
                <a:gd name="connsiteX5" fmla="*/ 0 w 122590"/>
                <a:gd name="connsiteY5" fmla="*/ 151290 h 151290"/>
                <a:gd name="connsiteX6" fmla="*/ 0 w 122590"/>
                <a:gd name="connsiteY6" fmla="*/ 0 h 151290"/>
                <a:gd name="connsiteX7" fmla="*/ 30175 w 122590"/>
                <a:gd name="connsiteY7" fmla="*/ 26555 h 151290"/>
                <a:gd name="connsiteX8" fmla="*/ 30175 w 122590"/>
                <a:gd name="connsiteY8" fmla="*/ 61820 h 151290"/>
                <a:gd name="connsiteX9" fmla="*/ 61143 w 122590"/>
                <a:gd name="connsiteY9" fmla="*/ 61820 h 151290"/>
                <a:gd name="connsiteX10" fmla="*/ 87843 w 122590"/>
                <a:gd name="connsiteY10" fmla="*/ 43974 h 151290"/>
                <a:gd name="connsiteX11" fmla="*/ 61021 w 122590"/>
                <a:gd name="connsiteY11" fmla="*/ 26433 h 151290"/>
                <a:gd name="connsiteX12" fmla="*/ 30175 w 122590"/>
                <a:gd name="connsiteY12" fmla="*/ 88374 h 151290"/>
                <a:gd name="connsiteX13" fmla="*/ 30175 w 122590"/>
                <a:gd name="connsiteY13" fmla="*/ 124918 h 151290"/>
                <a:gd name="connsiteX14" fmla="*/ 64130 w 122590"/>
                <a:gd name="connsiteY14" fmla="*/ 124918 h 151290"/>
                <a:gd name="connsiteX15" fmla="*/ 91257 w 122590"/>
                <a:gd name="connsiteY15" fmla="*/ 106646 h 151290"/>
                <a:gd name="connsiteX16" fmla="*/ 64130 w 122590"/>
                <a:gd name="connsiteY16" fmla="*/ 88374 h 1512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2590" h="151290">
                  <a:moveTo>
                    <a:pt x="61874" y="0"/>
                  </a:moveTo>
                  <a:cubicBezTo>
                    <a:pt x="97170" y="0"/>
                    <a:pt x="119360" y="13034"/>
                    <a:pt x="119360" y="41903"/>
                  </a:cubicBezTo>
                  <a:cubicBezTo>
                    <a:pt x="119579" y="56180"/>
                    <a:pt x="110758" y="69043"/>
                    <a:pt x="97353" y="74001"/>
                  </a:cubicBezTo>
                  <a:cubicBezTo>
                    <a:pt x="112142" y="78812"/>
                    <a:pt x="122267" y="92449"/>
                    <a:pt x="122590" y="107986"/>
                  </a:cubicBezTo>
                  <a:cubicBezTo>
                    <a:pt x="122590" y="137038"/>
                    <a:pt x="101925" y="151290"/>
                    <a:pt x="65593" y="151290"/>
                  </a:cubicBezTo>
                  <a:lnTo>
                    <a:pt x="0" y="151290"/>
                  </a:lnTo>
                  <a:lnTo>
                    <a:pt x="0" y="0"/>
                  </a:lnTo>
                  <a:close/>
                  <a:moveTo>
                    <a:pt x="30175" y="26555"/>
                  </a:moveTo>
                  <a:lnTo>
                    <a:pt x="30175" y="61820"/>
                  </a:lnTo>
                  <a:lnTo>
                    <a:pt x="61143" y="61820"/>
                  </a:lnTo>
                  <a:cubicBezTo>
                    <a:pt x="76200" y="61820"/>
                    <a:pt x="87843" y="58652"/>
                    <a:pt x="87843" y="43974"/>
                  </a:cubicBezTo>
                  <a:cubicBezTo>
                    <a:pt x="87843" y="29296"/>
                    <a:pt x="75956" y="26433"/>
                    <a:pt x="61021" y="26433"/>
                  </a:cubicBezTo>
                  <a:close/>
                  <a:moveTo>
                    <a:pt x="30175" y="88374"/>
                  </a:moveTo>
                  <a:lnTo>
                    <a:pt x="30175" y="124918"/>
                  </a:lnTo>
                  <a:lnTo>
                    <a:pt x="64130" y="124918"/>
                  </a:lnTo>
                  <a:cubicBezTo>
                    <a:pt x="80772" y="124918"/>
                    <a:pt x="91257" y="121081"/>
                    <a:pt x="91257" y="106646"/>
                  </a:cubicBezTo>
                  <a:cubicBezTo>
                    <a:pt x="91257" y="92211"/>
                    <a:pt x="80772" y="88374"/>
                    <a:pt x="64130" y="88374"/>
                  </a:cubicBezTo>
                  <a:close/>
                </a:path>
              </a:pathLst>
            </a:custGeom>
            <a:solidFill>
              <a:srgbClr val="FFFFFF"/>
            </a:solidFill>
            <a:ln w="6096" cap="flat">
              <a:noFill/>
              <a:prstDash val="solid"/>
              <a:miter/>
            </a:ln>
          </p:spPr>
          <p:txBody>
            <a:bodyPr rtlCol="0" anchor="ctr"/>
            <a:lstStyle/>
            <a:p>
              <a:endParaRPr lang="en-FI"/>
            </a:p>
          </p:txBody>
        </p:sp>
        <p:sp>
          <p:nvSpPr>
            <p:cNvPr id="55" name="Freeform 54">
              <a:extLst>
                <a:ext uri="{FF2B5EF4-FFF2-40B4-BE49-F238E27FC236}">
                  <a16:creationId xmlns:a16="http://schemas.microsoft.com/office/drawing/2014/main" id="{AD2B5E27-548F-AE44-811A-4BBDF7417677}"/>
                </a:ext>
              </a:extLst>
            </p:cNvPr>
            <p:cNvSpPr/>
            <p:nvPr/>
          </p:nvSpPr>
          <p:spPr>
            <a:xfrm>
              <a:off x="2389632" y="3583396"/>
              <a:ext cx="113385" cy="151290"/>
            </a:xfrm>
            <a:custGeom>
              <a:avLst/>
              <a:gdLst>
                <a:gd name="connsiteX0" fmla="*/ 113386 w 113385"/>
                <a:gd name="connsiteY0" fmla="*/ 151290 h 151290"/>
                <a:gd name="connsiteX1" fmla="*/ 0 w 113385"/>
                <a:gd name="connsiteY1" fmla="*/ 151290 h 151290"/>
                <a:gd name="connsiteX2" fmla="*/ 0 w 113385"/>
                <a:gd name="connsiteY2" fmla="*/ 0 h 151290"/>
                <a:gd name="connsiteX3" fmla="*/ 112288 w 113385"/>
                <a:gd name="connsiteY3" fmla="*/ 0 h 151290"/>
                <a:gd name="connsiteX4" fmla="*/ 112288 w 113385"/>
                <a:gd name="connsiteY4" fmla="*/ 27651 h 151290"/>
                <a:gd name="connsiteX5" fmla="*/ 30480 w 113385"/>
                <a:gd name="connsiteY5" fmla="*/ 27651 h 151290"/>
                <a:gd name="connsiteX6" fmla="*/ 30480 w 113385"/>
                <a:gd name="connsiteY6" fmla="*/ 61150 h 151290"/>
                <a:gd name="connsiteX7" fmla="*/ 108753 w 113385"/>
                <a:gd name="connsiteY7" fmla="*/ 61150 h 151290"/>
                <a:gd name="connsiteX8" fmla="*/ 108753 w 113385"/>
                <a:gd name="connsiteY8" fmla="*/ 88801 h 151290"/>
                <a:gd name="connsiteX9" fmla="*/ 30480 w 113385"/>
                <a:gd name="connsiteY9" fmla="*/ 88801 h 151290"/>
                <a:gd name="connsiteX10" fmla="*/ 30480 w 113385"/>
                <a:gd name="connsiteY10" fmla="*/ 123639 h 151290"/>
                <a:gd name="connsiteX11" fmla="*/ 113386 w 113385"/>
                <a:gd name="connsiteY11" fmla="*/ 123639 h 1512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3385" h="151290">
                  <a:moveTo>
                    <a:pt x="113386" y="151290"/>
                  </a:moveTo>
                  <a:lnTo>
                    <a:pt x="0" y="151290"/>
                  </a:lnTo>
                  <a:lnTo>
                    <a:pt x="0" y="0"/>
                  </a:lnTo>
                  <a:lnTo>
                    <a:pt x="112288" y="0"/>
                  </a:lnTo>
                  <a:lnTo>
                    <a:pt x="112288" y="27651"/>
                  </a:lnTo>
                  <a:lnTo>
                    <a:pt x="30480" y="27651"/>
                  </a:lnTo>
                  <a:lnTo>
                    <a:pt x="30480" y="61150"/>
                  </a:lnTo>
                  <a:lnTo>
                    <a:pt x="108753" y="61150"/>
                  </a:lnTo>
                  <a:lnTo>
                    <a:pt x="108753" y="88801"/>
                  </a:lnTo>
                  <a:lnTo>
                    <a:pt x="30480" y="88801"/>
                  </a:lnTo>
                  <a:lnTo>
                    <a:pt x="30480" y="123639"/>
                  </a:lnTo>
                  <a:lnTo>
                    <a:pt x="113386" y="123639"/>
                  </a:lnTo>
                  <a:close/>
                </a:path>
              </a:pathLst>
            </a:custGeom>
            <a:solidFill>
              <a:srgbClr val="FFFFFF"/>
            </a:solidFill>
            <a:ln w="6096" cap="flat">
              <a:noFill/>
              <a:prstDash val="solid"/>
              <a:miter/>
            </a:ln>
          </p:spPr>
          <p:txBody>
            <a:bodyPr rtlCol="0" anchor="ctr"/>
            <a:lstStyle/>
            <a:p>
              <a:endParaRPr lang="en-FI"/>
            </a:p>
          </p:txBody>
        </p:sp>
        <p:sp>
          <p:nvSpPr>
            <p:cNvPr id="56" name="Freeform 55">
              <a:extLst>
                <a:ext uri="{FF2B5EF4-FFF2-40B4-BE49-F238E27FC236}">
                  <a16:creationId xmlns:a16="http://schemas.microsoft.com/office/drawing/2014/main" id="{7550CA7A-07F0-5E4D-AEF5-C71D405D2C5B}"/>
                </a:ext>
              </a:extLst>
            </p:cNvPr>
            <p:cNvSpPr/>
            <p:nvPr/>
          </p:nvSpPr>
          <p:spPr>
            <a:xfrm>
              <a:off x="2525938" y="3580655"/>
              <a:ext cx="144109" cy="156927"/>
            </a:xfrm>
            <a:custGeom>
              <a:avLst/>
              <a:gdLst>
                <a:gd name="connsiteX0" fmla="*/ 144110 w 144109"/>
                <a:gd name="connsiteY0" fmla="*/ 34107 h 156927"/>
                <a:gd name="connsiteX1" fmla="*/ 118141 w 144109"/>
                <a:gd name="connsiteY1" fmla="*/ 50004 h 156927"/>
                <a:gd name="connsiteX2" fmla="*/ 78943 w 144109"/>
                <a:gd name="connsiteY2" fmla="*/ 29113 h 156927"/>
                <a:gd name="connsiteX3" fmla="*/ 31151 w 144109"/>
                <a:gd name="connsiteY3" fmla="*/ 78629 h 156927"/>
                <a:gd name="connsiteX4" fmla="*/ 78943 w 144109"/>
                <a:gd name="connsiteY4" fmla="*/ 128146 h 156927"/>
                <a:gd name="connsiteX5" fmla="*/ 118506 w 144109"/>
                <a:gd name="connsiteY5" fmla="*/ 107194 h 156927"/>
                <a:gd name="connsiteX6" fmla="*/ 143195 w 144109"/>
                <a:gd name="connsiteY6" fmla="*/ 124918 h 156927"/>
                <a:gd name="connsiteX7" fmla="*/ 79248 w 144109"/>
                <a:gd name="connsiteY7" fmla="*/ 156893 h 156927"/>
                <a:gd name="connsiteX8" fmla="*/ 0 w 144109"/>
                <a:gd name="connsiteY8" fmla="*/ 78447 h 156927"/>
                <a:gd name="connsiteX9" fmla="*/ 79248 w 144109"/>
                <a:gd name="connsiteY9" fmla="*/ 0 h 156927"/>
                <a:gd name="connsiteX10" fmla="*/ 144110 w 144109"/>
                <a:gd name="connsiteY10" fmla="*/ 34107 h 1569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44109" h="156927">
                  <a:moveTo>
                    <a:pt x="144110" y="34107"/>
                  </a:moveTo>
                  <a:lnTo>
                    <a:pt x="118141" y="50004"/>
                  </a:lnTo>
                  <a:cubicBezTo>
                    <a:pt x="109618" y="36683"/>
                    <a:pt x="94762" y="28766"/>
                    <a:pt x="78943" y="29113"/>
                  </a:cubicBezTo>
                  <a:cubicBezTo>
                    <a:pt x="51511" y="29113"/>
                    <a:pt x="31151" y="49212"/>
                    <a:pt x="31151" y="78629"/>
                  </a:cubicBezTo>
                  <a:cubicBezTo>
                    <a:pt x="31151" y="109082"/>
                    <a:pt x="52243" y="128146"/>
                    <a:pt x="78943" y="128146"/>
                  </a:cubicBezTo>
                  <a:cubicBezTo>
                    <a:pt x="94860" y="128414"/>
                    <a:pt x="109795" y="120502"/>
                    <a:pt x="118506" y="107194"/>
                  </a:cubicBezTo>
                  <a:lnTo>
                    <a:pt x="143195" y="124918"/>
                  </a:lnTo>
                  <a:cubicBezTo>
                    <a:pt x="128614" y="145638"/>
                    <a:pt x="104589" y="157655"/>
                    <a:pt x="79248" y="156893"/>
                  </a:cubicBezTo>
                  <a:cubicBezTo>
                    <a:pt x="32614" y="156893"/>
                    <a:pt x="0" y="123943"/>
                    <a:pt x="0" y="78447"/>
                  </a:cubicBezTo>
                  <a:cubicBezTo>
                    <a:pt x="0" y="32950"/>
                    <a:pt x="32858" y="0"/>
                    <a:pt x="79248" y="0"/>
                  </a:cubicBezTo>
                  <a:cubicBezTo>
                    <a:pt x="107168" y="-61"/>
                    <a:pt x="131918" y="12668"/>
                    <a:pt x="144110" y="34107"/>
                  </a:cubicBezTo>
                  <a:close/>
                </a:path>
              </a:pathLst>
            </a:custGeom>
            <a:solidFill>
              <a:srgbClr val="FFFFFF"/>
            </a:solidFill>
            <a:ln w="6096" cap="flat">
              <a:noFill/>
              <a:prstDash val="solid"/>
              <a:miter/>
            </a:ln>
          </p:spPr>
          <p:txBody>
            <a:bodyPr rtlCol="0" anchor="ctr"/>
            <a:lstStyle/>
            <a:p>
              <a:endParaRPr lang="en-FI"/>
            </a:p>
          </p:txBody>
        </p:sp>
        <p:sp>
          <p:nvSpPr>
            <p:cNvPr id="57" name="Freeform 56">
              <a:extLst>
                <a:ext uri="{FF2B5EF4-FFF2-40B4-BE49-F238E27FC236}">
                  <a16:creationId xmlns:a16="http://schemas.microsoft.com/office/drawing/2014/main" id="{4E1D71C5-D874-FA4B-A2AF-8FA0292F4B0F}"/>
                </a:ext>
              </a:extLst>
            </p:cNvPr>
            <p:cNvSpPr/>
            <p:nvPr/>
          </p:nvSpPr>
          <p:spPr>
            <a:xfrm>
              <a:off x="2685958" y="3580594"/>
              <a:ext cx="144292" cy="156928"/>
            </a:xfrm>
            <a:custGeom>
              <a:avLst/>
              <a:gdLst>
                <a:gd name="connsiteX0" fmla="*/ 144292 w 144292"/>
                <a:gd name="connsiteY0" fmla="*/ 34168 h 156928"/>
                <a:gd name="connsiteX1" fmla="*/ 118202 w 144292"/>
                <a:gd name="connsiteY1" fmla="*/ 49821 h 156928"/>
                <a:gd name="connsiteX2" fmla="*/ 79065 w 144292"/>
                <a:gd name="connsiteY2" fmla="*/ 28930 h 156928"/>
                <a:gd name="connsiteX3" fmla="*/ 31212 w 144292"/>
                <a:gd name="connsiteY3" fmla="*/ 78447 h 156928"/>
                <a:gd name="connsiteX4" fmla="*/ 79065 w 144292"/>
                <a:gd name="connsiteY4" fmla="*/ 127963 h 156928"/>
                <a:gd name="connsiteX5" fmla="*/ 118506 w 144292"/>
                <a:gd name="connsiteY5" fmla="*/ 107194 h 156928"/>
                <a:gd name="connsiteX6" fmla="*/ 143195 w 144292"/>
                <a:gd name="connsiteY6" fmla="*/ 124918 h 156928"/>
                <a:gd name="connsiteX7" fmla="*/ 79248 w 144292"/>
                <a:gd name="connsiteY7" fmla="*/ 156893 h 156928"/>
                <a:gd name="connsiteX8" fmla="*/ 0 w 144292"/>
                <a:gd name="connsiteY8" fmla="*/ 78447 h 156928"/>
                <a:gd name="connsiteX9" fmla="*/ 79248 w 144292"/>
                <a:gd name="connsiteY9" fmla="*/ 0 h 156928"/>
                <a:gd name="connsiteX10" fmla="*/ 144292 w 144292"/>
                <a:gd name="connsiteY10" fmla="*/ 34168 h 1569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44292" h="156928">
                  <a:moveTo>
                    <a:pt x="144292" y="34168"/>
                  </a:moveTo>
                  <a:lnTo>
                    <a:pt x="118202" y="49821"/>
                  </a:lnTo>
                  <a:cubicBezTo>
                    <a:pt x="109704" y="36501"/>
                    <a:pt x="94866" y="28583"/>
                    <a:pt x="79065" y="28930"/>
                  </a:cubicBezTo>
                  <a:cubicBezTo>
                    <a:pt x="51572" y="28930"/>
                    <a:pt x="31212" y="49029"/>
                    <a:pt x="31212" y="78447"/>
                  </a:cubicBezTo>
                  <a:cubicBezTo>
                    <a:pt x="31212" y="108900"/>
                    <a:pt x="52304" y="127963"/>
                    <a:pt x="79065" y="127963"/>
                  </a:cubicBezTo>
                  <a:cubicBezTo>
                    <a:pt x="94909" y="128255"/>
                    <a:pt x="109795" y="120417"/>
                    <a:pt x="118506" y="107194"/>
                  </a:cubicBezTo>
                  <a:lnTo>
                    <a:pt x="143195" y="124918"/>
                  </a:lnTo>
                  <a:cubicBezTo>
                    <a:pt x="128620" y="145650"/>
                    <a:pt x="104589" y="157661"/>
                    <a:pt x="79248" y="156893"/>
                  </a:cubicBezTo>
                  <a:cubicBezTo>
                    <a:pt x="32614" y="156893"/>
                    <a:pt x="0" y="123943"/>
                    <a:pt x="0" y="78447"/>
                  </a:cubicBezTo>
                  <a:cubicBezTo>
                    <a:pt x="0" y="32950"/>
                    <a:pt x="32858" y="0"/>
                    <a:pt x="79248" y="0"/>
                  </a:cubicBezTo>
                  <a:cubicBezTo>
                    <a:pt x="107290" y="0"/>
                    <a:pt x="131979" y="12729"/>
                    <a:pt x="144292" y="34168"/>
                  </a:cubicBezTo>
                  <a:close/>
                </a:path>
              </a:pathLst>
            </a:custGeom>
            <a:solidFill>
              <a:srgbClr val="FFFFFF"/>
            </a:solidFill>
            <a:ln w="6096" cap="flat">
              <a:noFill/>
              <a:prstDash val="solid"/>
              <a:miter/>
            </a:ln>
          </p:spPr>
          <p:txBody>
            <a:bodyPr rtlCol="0" anchor="ctr"/>
            <a:lstStyle/>
            <a:p>
              <a:endParaRPr lang="en-FI"/>
            </a:p>
          </p:txBody>
        </p:sp>
        <p:sp>
          <p:nvSpPr>
            <p:cNvPr id="58" name="Freeform 57">
              <a:extLst>
                <a:ext uri="{FF2B5EF4-FFF2-40B4-BE49-F238E27FC236}">
                  <a16:creationId xmlns:a16="http://schemas.microsoft.com/office/drawing/2014/main" id="{0B027AFE-1FAC-9849-AF42-6FA5869DBB2B}"/>
                </a:ext>
              </a:extLst>
            </p:cNvPr>
            <p:cNvSpPr/>
            <p:nvPr/>
          </p:nvSpPr>
          <p:spPr>
            <a:xfrm>
              <a:off x="2848965" y="3580826"/>
              <a:ext cx="125760" cy="156748"/>
            </a:xfrm>
            <a:custGeom>
              <a:avLst/>
              <a:gdLst>
                <a:gd name="connsiteX0" fmla="*/ 109423 w 125760"/>
                <a:gd name="connsiteY0" fmla="*/ 40697 h 156748"/>
                <a:gd name="connsiteX1" fmla="*/ 66751 w 125760"/>
                <a:gd name="connsiteY1" fmla="*/ 27846 h 156748"/>
                <a:gd name="connsiteX2" fmla="*/ 37734 w 125760"/>
                <a:gd name="connsiteY2" fmla="*/ 46118 h 156748"/>
                <a:gd name="connsiteX3" fmla="*/ 69007 w 125760"/>
                <a:gd name="connsiteY3" fmla="*/ 63658 h 156748"/>
                <a:gd name="connsiteX4" fmla="*/ 77541 w 125760"/>
                <a:gd name="connsiteY4" fmla="*/ 65059 h 156748"/>
                <a:gd name="connsiteX5" fmla="*/ 125761 w 125760"/>
                <a:gd name="connsiteY5" fmla="*/ 107389 h 156748"/>
                <a:gd name="connsiteX6" fmla="*/ 63825 w 125760"/>
                <a:gd name="connsiteY6" fmla="*/ 156722 h 156748"/>
                <a:gd name="connsiteX7" fmla="*/ 0 w 125760"/>
                <a:gd name="connsiteY7" fmla="*/ 136928 h 156748"/>
                <a:gd name="connsiteX8" fmla="*/ 15667 w 125760"/>
                <a:gd name="connsiteY8" fmla="*/ 112566 h 156748"/>
                <a:gd name="connsiteX9" fmla="*/ 63886 w 125760"/>
                <a:gd name="connsiteY9" fmla="*/ 128889 h 156748"/>
                <a:gd name="connsiteX10" fmla="*/ 93634 w 125760"/>
                <a:gd name="connsiteY10" fmla="*/ 110617 h 156748"/>
                <a:gd name="connsiteX11" fmla="*/ 61509 w 125760"/>
                <a:gd name="connsiteY11" fmla="*/ 92893 h 156748"/>
                <a:gd name="connsiteX12" fmla="*/ 51877 w 125760"/>
                <a:gd name="connsiteY12" fmla="*/ 91370 h 156748"/>
                <a:gd name="connsiteX13" fmla="*/ 5730 w 125760"/>
                <a:gd name="connsiteY13" fmla="*/ 48006 h 156748"/>
                <a:gd name="connsiteX14" fmla="*/ 66081 w 125760"/>
                <a:gd name="connsiteY14" fmla="*/ 12 h 156748"/>
                <a:gd name="connsiteX15" fmla="*/ 123932 w 125760"/>
                <a:gd name="connsiteY15" fmla="*/ 16152 h 156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25760" h="156748">
                  <a:moveTo>
                    <a:pt x="109423" y="40697"/>
                  </a:moveTo>
                  <a:cubicBezTo>
                    <a:pt x="96664" y="32542"/>
                    <a:pt x="81894" y="28096"/>
                    <a:pt x="66751" y="27846"/>
                  </a:cubicBezTo>
                  <a:cubicBezTo>
                    <a:pt x="49743" y="27846"/>
                    <a:pt x="37734" y="34545"/>
                    <a:pt x="37734" y="46118"/>
                  </a:cubicBezTo>
                  <a:cubicBezTo>
                    <a:pt x="37734" y="57690"/>
                    <a:pt x="50841" y="60613"/>
                    <a:pt x="69007" y="63658"/>
                  </a:cubicBezTo>
                  <a:lnTo>
                    <a:pt x="77541" y="65059"/>
                  </a:lnTo>
                  <a:cubicBezTo>
                    <a:pt x="104607" y="69445"/>
                    <a:pt x="125761" y="81016"/>
                    <a:pt x="125761" y="107389"/>
                  </a:cubicBezTo>
                  <a:cubicBezTo>
                    <a:pt x="125761" y="140826"/>
                    <a:pt x="96378" y="156722"/>
                    <a:pt x="63825" y="156722"/>
                  </a:cubicBezTo>
                  <a:cubicBezTo>
                    <a:pt x="40959" y="157234"/>
                    <a:pt x="18556" y="150285"/>
                    <a:pt x="0" y="136928"/>
                  </a:cubicBezTo>
                  <a:lnTo>
                    <a:pt x="15667" y="112566"/>
                  </a:lnTo>
                  <a:cubicBezTo>
                    <a:pt x="29523" y="123121"/>
                    <a:pt x="46458" y="128852"/>
                    <a:pt x="63886" y="128889"/>
                  </a:cubicBezTo>
                  <a:cubicBezTo>
                    <a:pt x="80650" y="128889"/>
                    <a:pt x="93634" y="122311"/>
                    <a:pt x="93634" y="110617"/>
                  </a:cubicBezTo>
                  <a:cubicBezTo>
                    <a:pt x="93634" y="100080"/>
                    <a:pt x="82601" y="96243"/>
                    <a:pt x="61509" y="92893"/>
                  </a:cubicBezTo>
                  <a:lnTo>
                    <a:pt x="51877" y="91370"/>
                  </a:lnTo>
                  <a:cubicBezTo>
                    <a:pt x="25177" y="87168"/>
                    <a:pt x="5730" y="75352"/>
                    <a:pt x="5730" y="48006"/>
                  </a:cubicBezTo>
                  <a:cubicBezTo>
                    <a:pt x="5730" y="16456"/>
                    <a:pt x="33833" y="12"/>
                    <a:pt x="66081" y="12"/>
                  </a:cubicBezTo>
                  <a:cubicBezTo>
                    <a:pt x="86520" y="-293"/>
                    <a:pt x="106607" y="5317"/>
                    <a:pt x="123932" y="16152"/>
                  </a:cubicBezTo>
                  <a:close/>
                </a:path>
              </a:pathLst>
            </a:custGeom>
            <a:solidFill>
              <a:srgbClr val="FFFFFF"/>
            </a:solidFill>
            <a:ln w="6096" cap="flat">
              <a:noFill/>
              <a:prstDash val="solid"/>
              <a:miter/>
            </a:ln>
          </p:spPr>
          <p:txBody>
            <a:bodyPr rtlCol="0" anchor="ctr"/>
            <a:lstStyle/>
            <a:p>
              <a:endParaRPr lang="en-FI"/>
            </a:p>
          </p:txBody>
        </p:sp>
      </p:grpSp>
      <p:grpSp>
        <p:nvGrpSpPr>
          <p:cNvPr id="191" name="Group 190">
            <a:extLst>
              <a:ext uri="{FF2B5EF4-FFF2-40B4-BE49-F238E27FC236}">
                <a16:creationId xmlns:a16="http://schemas.microsoft.com/office/drawing/2014/main" id="{D0DDCE19-3BF3-C643-86B0-66D1452E2072}"/>
              </a:ext>
            </a:extLst>
          </p:cNvPr>
          <p:cNvGrpSpPr/>
          <p:nvPr/>
        </p:nvGrpSpPr>
        <p:grpSpPr>
          <a:xfrm>
            <a:off x="9429293" y="3118624"/>
            <a:ext cx="2039598" cy="616549"/>
            <a:chOff x="9429293" y="3118624"/>
            <a:chExt cx="2039598" cy="616549"/>
          </a:xfrm>
        </p:grpSpPr>
        <p:sp>
          <p:nvSpPr>
            <p:cNvPr id="63" name="Freeform 62">
              <a:extLst>
                <a:ext uri="{FF2B5EF4-FFF2-40B4-BE49-F238E27FC236}">
                  <a16:creationId xmlns:a16="http://schemas.microsoft.com/office/drawing/2014/main" id="{31F05FB7-8682-0242-BAAF-B902780D9661}"/>
                </a:ext>
              </a:extLst>
            </p:cNvPr>
            <p:cNvSpPr/>
            <p:nvPr/>
          </p:nvSpPr>
          <p:spPr>
            <a:xfrm>
              <a:off x="9429293" y="3118624"/>
              <a:ext cx="213786" cy="232405"/>
            </a:xfrm>
            <a:custGeom>
              <a:avLst/>
              <a:gdLst>
                <a:gd name="connsiteX0" fmla="*/ 213786 w 213786"/>
                <a:gd name="connsiteY0" fmla="*/ 50430 h 232405"/>
                <a:gd name="connsiteX1" fmla="*/ 175321 w 213786"/>
                <a:gd name="connsiteY1" fmla="*/ 73940 h 232405"/>
                <a:gd name="connsiteX2" fmla="*/ 117348 w 213786"/>
                <a:gd name="connsiteY2" fmla="*/ 43060 h 232405"/>
                <a:gd name="connsiteX3" fmla="*/ 46513 w 213786"/>
                <a:gd name="connsiteY3" fmla="*/ 116147 h 232405"/>
                <a:gd name="connsiteX4" fmla="*/ 117348 w 213786"/>
                <a:gd name="connsiteY4" fmla="*/ 189234 h 232405"/>
                <a:gd name="connsiteX5" fmla="*/ 175808 w 213786"/>
                <a:gd name="connsiteY5" fmla="*/ 158781 h 232405"/>
                <a:gd name="connsiteX6" fmla="*/ 212384 w 213786"/>
                <a:gd name="connsiteY6" fmla="*/ 185032 h 232405"/>
                <a:gd name="connsiteX7" fmla="*/ 117713 w 213786"/>
                <a:gd name="connsiteY7" fmla="*/ 232356 h 232405"/>
                <a:gd name="connsiteX8" fmla="*/ 0 w 213786"/>
                <a:gd name="connsiteY8" fmla="*/ 116208 h 232405"/>
                <a:gd name="connsiteX9" fmla="*/ 117713 w 213786"/>
                <a:gd name="connsiteY9" fmla="*/ 0 h 232405"/>
                <a:gd name="connsiteX10" fmla="*/ 213786 w 213786"/>
                <a:gd name="connsiteY10" fmla="*/ 50430 h 2324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13786" h="232405">
                  <a:moveTo>
                    <a:pt x="213786" y="50430"/>
                  </a:moveTo>
                  <a:lnTo>
                    <a:pt x="175321" y="73940"/>
                  </a:lnTo>
                  <a:cubicBezTo>
                    <a:pt x="162702" y="54249"/>
                    <a:pt x="140756" y="42543"/>
                    <a:pt x="117348" y="43060"/>
                  </a:cubicBezTo>
                  <a:cubicBezTo>
                    <a:pt x="76626" y="43060"/>
                    <a:pt x="46513" y="72843"/>
                    <a:pt x="46513" y="116147"/>
                  </a:cubicBezTo>
                  <a:cubicBezTo>
                    <a:pt x="46513" y="161096"/>
                    <a:pt x="77785" y="189234"/>
                    <a:pt x="117348" y="189234"/>
                  </a:cubicBezTo>
                  <a:cubicBezTo>
                    <a:pt x="140756" y="189697"/>
                    <a:pt x="162763" y="178223"/>
                    <a:pt x="175808" y="158781"/>
                  </a:cubicBezTo>
                  <a:lnTo>
                    <a:pt x="212384" y="185032"/>
                  </a:lnTo>
                  <a:cubicBezTo>
                    <a:pt x="190804" y="215698"/>
                    <a:pt x="155204" y="233476"/>
                    <a:pt x="117713" y="232356"/>
                  </a:cubicBezTo>
                  <a:cubicBezTo>
                    <a:pt x="48707" y="232356"/>
                    <a:pt x="0" y="183631"/>
                    <a:pt x="0" y="116208"/>
                  </a:cubicBezTo>
                  <a:cubicBezTo>
                    <a:pt x="0" y="48785"/>
                    <a:pt x="48768" y="0"/>
                    <a:pt x="117713" y="0"/>
                  </a:cubicBezTo>
                  <a:cubicBezTo>
                    <a:pt x="158983" y="183"/>
                    <a:pt x="195498" y="19063"/>
                    <a:pt x="213786" y="50430"/>
                  </a:cubicBezTo>
                  <a:close/>
                </a:path>
              </a:pathLst>
            </a:custGeom>
            <a:solidFill>
              <a:srgbClr val="1D2C44"/>
            </a:solidFill>
            <a:ln w="6096" cap="flat">
              <a:noFill/>
              <a:prstDash val="solid"/>
              <a:miter/>
            </a:ln>
          </p:spPr>
          <p:txBody>
            <a:bodyPr rtlCol="0" anchor="ctr"/>
            <a:lstStyle/>
            <a:p>
              <a:endParaRPr lang="en-FI"/>
            </a:p>
          </p:txBody>
        </p:sp>
        <p:sp>
          <p:nvSpPr>
            <p:cNvPr id="64" name="Freeform 63">
              <a:extLst>
                <a:ext uri="{FF2B5EF4-FFF2-40B4-BE49-F238E27FC236}">
                  <a16:creationId xmlns:a16="http://schemas.microsoft.com/office/drawing/2014/main" id="{98912B21-4764-B34F-9382-9C97FE3667F1}"/>
                </a:ext>
              </a:extLst>
            </p:cNvPr>
            <p:cNvSpPr/>
            <p:nvPr/>
          </p:nvSpPr>
          <p:spPr>
            <a:xfrm>
              <a:off x="9657649" y="3122765"/>
              <a:ext cx="228905" cy="224011"/>
            </a:xfrm>
            <a:custGeom>
              <a:avLst/>
              <a:gdLst>
                <a:gd name="connsiteX0" fmla="*/ 228905 w 228905"/>
                <a:gd name="connsiteY0" fmla="*/ 224012 h 224011"/>
                <a:gd name="connsiteX1" fmla="*/ 181295 w 228905"/>
                <a:gd name="connsiteY1" fmla="*/ 224012 h 224011"/>
                <a:gd name="connsiteX2" fmla="*/ 161788 w 228905"/>
                <a:gd name="connsiteY2" fmla="*/ 171876 h 224011"/>
                <a:gd name="connsiteX3" fmla="*/ 66141 w 228905"/>
                <a:gd name="connsiteY3" fmla="*/ 171876 h 224011"/>
                <a:gd name="connsiteX4" fmla="*/ 46574 w 228905"/>
                <a:gd name="connsiteY4" fmla="*/ 224012 h 224011"/>
                <a:gd name="connsiteX5" fmla="*/ 0 w 228905"/>
                <a:gd name="connsiteY5" fmla="*/ 224012 h 224011"/>
                <a:gd name="connsiteX6" fmla="*/ 87294 w 228905"/>
                <a:gd name="connsiteY6" fmla="*/ 0 h 224011"/>
                <a:gd name="connsiteX7" fmla="*/ 141732 w 228905"/>
                <a:gd name="connsiteY7" fmla="*/ 0 h 224011"/>
                <a:gd name="connsiteX8" fmla="*/ 81381 w 228905"/>
                <a:gd name="connsiteY8" fmla="*/ 130704 h 224011"/>
                <a:gd name="connsiteX9" fmla="*/ 146243 w 228905"/>
                <a:gd name="connsiteY9" fmla="*/ 130704 h 224011"/>
                <a:gd name="connsiteX10" fmla="*/ 113934 w 228905"/>
                <a:gd name="connsiteY10" fmla="*/ 44157 h 2240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28905" h="224011">
                  <a:moveTo>
                    <a:pt x="228905" y="224012"/>
                  </a:moveTo>
                  <a:lnTo>
                    <a:pt x="181295" y="224012"/>
                  </a:lnTo>
                  <a:lnTo>
                    <a:pt x="161788" y="171876"/>
                  </a:lnTo>
                  <a:lnTo>
                    <a:pt x="66141" y="171876"/>
                  </a:lnTo>
                  <a:lnTo>
                    <a:pt x="46574" y="224012"/>
                  </a:lnTo>
                  <a:lnTo>
                    <a:pt x="0" y="224012"/>
                  </a:lnTo>
                  <a:lnTo>
                    <a:pt x="87294" y="0"/>
                  </a:lnTo>
                  <a:lnTo>
                    <a:pt x="141732" y="0"/>
                  </a:lnTo>
                  <a:close/>
                  <a:moveTo>
                    <a:pt x="81381" y="130704"/>
                  </a:moveTo>
                  <a:lnTo>
                    <a:pt x="146243" y="130704"/>
                  </a:lnTo>
                  <a:lnTo>
                    <a:pt x="113934" y="44157"/>
                  </a:lnTo>
                  <a:close/>
                </a:path>
              </a:pathLst>
            </a:custGeom>
            <a:solidFill>
              <a:srgbClr val="1D2C44"/>
            </a:solidFill>
            <a:ln w="6096" cap="flat">
              <a:noFill/>
              <a:prstDash val="solid"/>
              <a:miter/>
            </a:ln>
          </p:spPr>
          <p:txBody>
            <a:bodyPr rtlCol="0" anchor="ctr"/>
            <a:lstStyle/>
            <a:p>
              <a:endParaRPr lang="en-FI"/>
            </a:p>
          </p:txBody>
        </p:sp>
        <p:sp>
          <p:nvSpPr>
            <p:cNvPr id="65" name="Freeform 64">
              <a:extLst>
                <a:ext uri="{FF2B5EF4-FFF2-40B4-BE49-F238E27FC236}">
                  <a16:creationId xmlns:a16="http://schemas.microsoft.com/office/drawing/2014/main" id="{FD52F0F1-353A-DE44-9A5E-DD3B2C1928D6}"/>
                </a:ext>
              </a:extLst>
            </p:cNvPr>
            <p:cNvSpPr/>
            <p:nvPr/>
          </p:nvSpPr>
          <p:spPr>
            <a:xfrm>
              <a:off x="9915266" y="3123009"/>
              <a:ext cx="177515" cy="223767"/>
            </a:xfrm>
            <a:custGeom>
              <a:avLst/>
              <a:gdLst>
                <a:gd name="connsiteX0" fmla="*/ 94975 w 177515"/>
                <a:gd name="connsiteY0" fmla="*/ 0 h 223767"/>
                <a:gd name="connsiteX1" fmla="*/ 177149 w 177515"/>
                <a:gd name="connsiteY1" fmla="*/ 68154 h 223767"/>
                <a:gd name="connsiteX2" fmla="*/ 108448 w 177515"/>
                <a:gd name="connsiteY2" fmla="*/ 134236 h 223767"/>
                <a:gd name="connsiteX3" fmla="*/ 177515 w 177515"/>
                <a:gd name="connsiteY3" fmla="*/ 223768 h 223767"/>
                <a:gd name="connsiteX4" fmla="*/ 123322 w 177515"/>
                <a:gd name="connsiteY4" fmla="*/ 223768 h 223767"/>
                <a:gd name="connsiteX5" fmla="*/ 57790 w 177515"/>
                <a:gd name="connsiteY5" fmla="*/ 134906 h 223767"/>
                <a:gd name="connsiteX6" fmla="*/ 44683 w 177515"/>
                <a:gd name="connsiteY6" fmla="*/ 134906 h 223767"/>
                <a:gd name="connsiteX7" fmla="*/ 44683 w 177515"/>
                <a:gd name="connsiteY7" fmla="*/ 223768 h 223767"/>
                <a:gd name="connsiteX8" fmla="*/ 0 w 177515"/>
                <a:gd name="connsiteY8" fmla="*/ 223768 h 223767"/>
                <a:gd name="connsiteX9" fmla="*/ 0 w 177515"/>
                <a:gd name="connsiteY9" fmla="*/ 0 h 223767"/>
                <a:gd name="connsiteX10" fmla="*/ 44866 w 177515"/>
                <a:gd name="connsiteY10" fmla="*/ 41111 h 223767"/>
                <a:gd name="connsiteX11" fmla="*/ 44866 w 177515"/>
                <a:gd name="connsiteY11" fmla="*/ 95927 h 223767"/>
                <a:gd name="connsiteX12" fmla="*/ 94366 w 177515"/>
                <a:gd name="connsiteY12" fmla="*/ 95927 h 223767"/>
                <a:gd name="connsiteX13" fmla="*/ 131368 w 177515"/>
                <a:gd name="connsiteY13" fmla="*/ 68093 h 223767"/>
                <a:gd name="connsiteX14" fmla="*/ 94366 w 177515"/>
                <a:gd name="connsiteY14" fmla="*/ 41050 h 2237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77515" h="223767">
                  <a:moveTo>
                    <a:pt x="94975" y="0"/>
                  </a:moveTo>
                  <a:cubicBezTo>
                    <a:pt x="148498" y="0"/>
                    <a:pt x="177149" y="25276"/>
                    <a:pt x="177149" y="68154"/>
                  </a:cubicBezTo>
                  <a:cubicBezTo>
                    <a:pt x="177149" y="104697"/>
                    <a:pt x="151546" y="130095"/>
                    <a:pt x="108448" y="134236"/>
                  </a:cubicBezTo>
                  <a:lnTo>
                    <a:pt x="177515" y="223768"/>
                  </a:lnTo>
                  <a:lnTo>
                    <a:pt x="123322" y="223768"/>
                  </a:lnTo>
                  <a:lnTo>
                    <a:pt x="57790" y="134906"/>
                  </a:lnTo>
                  <a:lnTo>
                    <a:pt x="44683" y="134906"/>
                  </a:lnTo>
                  <a:lnTo>
                    <a:pt x="44683" y="223768"/>
                  </a:lnTo>
                  <a:lnTo>
                    <a:pt x="0" y="223768"/>
                  </a:lnTo>
                  <a:lnTo>
                    <a:pt x="0" y="0"/>
                  </a:lnTo>
                  <a:close/>
                  <a:moveTo>
                    <a:pt x="44866" y="41111"/>
                  </a:moveTo>
                  <a:lnTo>
                    <a:pt x="44866" y="95927"/>
                  </a:lnTo>
                  <a:lnTo>
                    <a:pt x="94366" y="95927"/>
                  </a:lnTo>
                  <a:cubicBezTo>
                    <a:pt x="118750" y="95927"/>
                    <a:pt x="131368" y="86973"/>
                    <a:pt x="131368" y="68093"/>
                  </a:cubicBezTo>
                  <a:cubicBezTo>
                    <a:pt x="131368" y="49212"/>
                    <a:pt x="117896" y="41050"/>
                    <a:pt x="94366" y="41050"/>
                  </a:cubicBezTo>
                  <a:close/>
                </a:path>
              </a:pathLst>
            </a:custGeom>
            <a:solidFill>
              <a:srgbClr val="1D2C44"/>
            </a:solidFill>
            <a:ln w="6096" cap="flat">
              <a:noFill/>
              <a:prstDash val="solid"/>
              <a:miter/>
            </a:ln>
          </p:spPr>
          <p:txBody>
            <a:bodyPr rtlCol="0" anchor="ctr"/>
            <a:lstStyle/>
            <a:p>
              <a:endParaRPr lang="en-FI"/>
            </a:p>
          </p:txBody>
        </p:sp>
        <p:sp>
          <p:nvSpPr>
            <p:cNvPr id="66" name="Freeform 65">
              <a:extLst>
                <a:ext uri="{FF2B5EF4-FFF2-40B4-BE49-F238E27FC236}">
                  <a16:creationId xmlns:a16="http://schemas.microsoft.com/office/drawing/2014/main" id="{DB1BC40C-4295-9A48-88AB-61E4BBF609DC}"/>
                </a:ext>
              </a:extLst>
            </p:cNvPr>
            <p:cNvSpPr/>
            <p:nvPr/>
          </p:nvSpPr>
          <p:spPr>
            <a:xfrm>
              <a:off x="10133624" y="3123009"/>
              <a:ext cx="181478" cy="224011"/>
            </a:xfrm>
            <a:custGeom>
              <a:avLst/>
              <a:gdLst>
                <a:gd name="connsiteX0" fmla="*/ 91318 w 181478"/>
                <a:gd name="connsiteY0" fmla="*/ 0 h 224011"/>
                <a:gd name="connsiteX1" fmla="*/ 176662 w 181478"/>
                <a:gd name="connsiteY1" fmla="*/ 62063 h 224011"/>
                <a:gd name="connsiteX2" fmla="*/ 144171 w 181478"/>
                <a:gd name="connsiteY2" fmla="*/ 109570 h 224011"/>
                <a:gd name="connsiteX3" fmla="*/ 181478 w 181478"/>
                <a:gd name="connsiteY3" fmla="*/ 159817 h 224011"/>
                <a:gd name="connsiteX4" fmla="*/ 97049 w 181478"/>
                <a:gd name="connsiteY4" fmla="*/ 224011 h 224011"/>
                <a:gd name="connsiteX5" fmla="*/ 0 w 181478"/>
                <a:gd name="connsiteY5" fmla="*/ 224011 h 224011"/>
                <a:gd name="connsiteX6" fmla="*/ 0 w 181478"/>
                <a:gd name="connsiteY6" fmla="*/ 0 h 224011"/>
                <a:gd name="connsiteX7" fmla="*/ 44379 w 181478"/>
                <a:gd name="connsiteY7" fmla="*/ 39345 h 224011"/>
                <a:gd name="connsiteX8" fmla="*/ 44379 w 181478"/>
                <a:gd name="connsiteY8" fmla="*/ 91663 h 224011"/>
                <a:gd name="connsiteX9" fmla="*/ 90221 w 181478"/>
                <a:gd name="connsiteY9" fmla="*/ 91663 h 224011"/>
                <a:gd name="connsiteX10" fmla="*/ 129784 w 181478"/>
                <a:gd name="connsiteY10" fmla="*/ 65291 h 224011"/>
                <a:gd name="connsiteX11" fmla="*/ 90038 w 181478"/>
                <a:gd name="connsiteY11" fmla="*/ 39345 h 224011"/>
                <a:gd name="connsiteX12" fmla="*/ 44379 w 181478"/>
                <a:gd name="connsiteY12" fmla="*/ 130704 h 224011"/>
                <a:gd name="connsiteX13" fmla="*/ 44379 w 181478"/>
                <a:gd name="connsiteY13" fmla="*/ 184484 h 224011"/>
                <a:gd name="connsiteX14" fmla="*/ 94549 w 181478"/>
                <a:gd name="connsiteY14" fmla="*/ 184484 h 224011"/>
                <a:gd name="connsiteX15" fmla="*/ 134721 w 181478"/>
                <a:gd name="connsiteY15" fmla="*/ 157320 h 224011"/>
                <a:gd name="connsiteX16" fmla="*/ 94549 w 181478"/>
                <a:gd name="connsiteY16" fmla="*/ 130582 h 2240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81478" h="224011">
                  <a:moveTo>
                    <a:pt x="91318" y="0"/>
                  </a:moveTo>
                  <a:cubicBezTo>
                    <a:pt x="143561" y="0"/>
                    <a:pt x="176662" y="19307"/>
                    <a:pt x="176662" y="62063"/>
                  </a:cubicBezTo>
                  <a:cubicBezTo>
                    <a:pt x="176967" y="83161"/>
                    <a:pt x="163922" y="102169"/>
                    <a:pt x="144171" y="109570"/>
                  </a:cubicBezTo>
                  <a:cubicBezTo>
                    <a:pt x="166055" y="116641"/>
                    <a:pt x="181052" y="136825"/>
                    <a:pt x="181478" y="159817"/>
                  </a:cubicBezTo>
                  <a:cubicBezTo>
                    <a:pt x="181478" y="202877"/>
                    <a:pt x="150998" y="224011"/>
                    <a:pt x="97049" y="224011"/>
                  </a:cubicBezTo>
                  <a:lnTo>
                    <a:pt x="0" y="224011"/>
                  </a:lnTo>
                  <a:lnTo>
                    <a:pt x="0" y="0"/>
                  </a:lnTo>
                  <a:close/>
                  <a:moveTo>
                    <a:pt x="44379" y="39345"/>
                  </a:moveTo>
                  <a:lnTo>
                    <a:pt x="44379" y="91663"/>
                  </a:lnTo>
                  <a:lnTo>
                    <a:pt x="90221" y="91663"/>
                  </a:lnTo>
                  <a:cubicBezTo>
                    <a:pt x="112472" y="91663"/>
                    <a:pt x="129784" y="87034"/>
                    <a:pt x="129784" y="65291"/>
                  </a:cubicBezTo>
                  <a:cubicBezTo>
                    <a:pt x="129784" y="43547"/>
                    <a:pt x="112167" y="39345"/>
                    <a:pt x="90038" y="39345"/>
                  </a:cubicBezTo>
                  <a:close/>
                  <a:moveTo>
                    <a:pt x="44379" y="130704"/>
                  </a:moveTo>
                  <a:lnTo>
                    <a:pt x="44379" y="184484"/>
                  </a:lnTo>
                  <a:lnTo>
                    <a:pt x="94549" y="184484"/>
                  </a:lnTo>
                  <a:cubicBezTo>
                    <a:pt x="118933" y="184484"/>
                    <a:pt x="134721" y="178758"/>
                    <a:pt x="134721" y="157320"/>
                  </a:cubicBezTo>
                  <a:cubicBezTo>
                    <a:pt x="134721" y="135881"/>
                    <a:pt x="119177" y="130582"/>
                    <a:pt x="94549" y="130582"/>
                  </a:cubicBezTo>
                  <a:close/>
                </a:path>
              </a:pathLst>
            </a:custGeom>
            <a:solidFill>
              <a:srgbClr val="1D2C44"/>
            </a:solidFill>
            <a:ln w="6096" cap="flat">
              <a:noFill/>
              <a:prstDash val="solid"/>
              <a:miter/>
            </a:ln>
          </p:spPr>
          <p:txBody>
            <a:bodyPr rtlCol="0" anchor="ctr"/>
            <a:lstStyle/>
            <a:p>
              <a:endParaRPr lang="en-FI"/>
            </a:p>
          </p:txBody>
        </p:sp>
        <p:sp>
          <p:nvSpPr>
            <p:cNvPr id="67" name="Freeform 66">
              <a:extLst>
                <a:ext uri="{FF2B5EF4-FFF2-40B4-BE49-F238E27FC236}">
                  <a16:creationId xmlns:a16="http://schemas.microsoft.com/office/drawing/2014/main" id="{32976037-1896-5145-8956-6D09F03F6356}"/>
                </a:ext>
              </a:extLst>
            </p:cNvPr>
            <p:cNvSpPr/>
            <p:nvPr/>
          </p:nvSpPr>
          <p:spPr>
            <a:xfrm>
              <a:off x="10344302" y="3118806"/>
              <a:ext cx="235610" cy="232355"/>
            </a:xfrm>
            <a:custGeom>
              <a:avLst/>
              <a:gdLst>
                <a:gd name="connsiteX0" fmla="*/ 235611 w 235610"/>
                <a:gd name="connsiteY0" fmla="*/ 116208 h 232355"/>
                <a:gd name="connsiteX1" fmla="*/ 117713 w 235610"/>
                <a:gd name="connsiteY1" fmla="*/ 232355 h 232355"/>
                <a:gd name="connsiteX2" fmla="*/ 0 w 235610"/>
                <a:gd name="connsiteY2" fmla="*/ 116208 h 232355"/>
                <a:gd name="connsiteX3" fmla="*/ 117713 w 235610"/>
                <a:gd name="connsiteY3" fmla="*/ 0 h 232355"/>
                <a:gd name="connsiteX4" fmla="*/ 235611 w 235610"/>
                <a:gd name="connsiteY4" fmla="*/ 116208 h 232355"/>
                <a:gd name="connsiteX5" fmla="*/ 46635 w 235610"/>
                <a:gd name="connsiteY5" fmla="*/ 116208 h 232355"/>
                <a:gd name="connsiteX6" fmla="*/ 117713 w 235610"/>
                <a:gd name="connsiteY6" fmla="*/ 189295 h 232355"/>
                <a:gd name="connsiteX7" fmla="*/ 188854 w 235610"/>
                <a:gd name="connsiteY7" fmla="*/ 116208 h 232355"/>
                <a:gd name="connsiteX8" fmla="*/ 117713 w 235610"/>
                <a:gd name="connsiteY8" fmla="*/ 43121 h 232355"/>
                <a:gd name="connsiteX9" fmla="*/ 46635 w 235610"/>
                <a:gd name="connsiteY9" fmla="*/ 116208 h 232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35610" h="232355">
                  <a:moveTo>
                    <a:pt x="235611" y="116208"/>
                  </a:moveTo>
                  <a:cubicBezTo>
                    <a:pt x="235611" y="183205"/>
                    <a:pt x="186843" y="232355"/>
                    <a:pt x="117713" y="232355"/>
                  </a:cubicBezTo>
                  <a:cubicBezTo>
                    <a:pt x="48585" y="232355"/>
                    <a:pt x="0" y="183083"/>
                    <a:pt x="0" y="116208"/>
                  </a:cubicBezTo>
                  <a:cubicBezTo>
                    <a:pt x="0" y="49334"/>
                    <a:pt x="48768" y="0"/>
                    <a:pt x="117713" y="0"/>
                  </a:cubicBezTo>
                  <a:cubicBezTo>
                    <a:pt x="186659" y="0"/>
                    <a:pt x="235611" y="49273"/>
                    <a:pt x="235611" y="116208"/>
                  </a:cubicBezTo>
                  <a:close/>
                  <a:moveTo>
                    <a:pt x="46635" y="116208"/>
                  </a:moveTo>
                  <a:cubicBezTo>
                    <a:pt x="46635" y="159695"/>
                    <a:pt x="76565" y="189295"/>
                    <a:pt x="117713" y="189295"/>
                  </a:cubicBezTo>
                  <a:cubicBezTo>
                    <a:pt x="158861" y="189295"/>
                    <a:pt x="188854" y="159512"/>
                    <a:pt x="188854" y="116208"/>
                  </a:cubicBezTo>
                  <a:cubicBezTo>
                    <a:pt x="188854" y="72904"/>
                    <a:pt x="159044" y="43121"/>
                    <a:pt x="117713" y="43121"/>
                  </a:cubicBezTo>
                  <a:cubicBezTo>
                    <a:pt x="76383" y="43121"/>
                    <a:pt x="46635" y="72661"/>
                    <a:pt x="46635" y="116208"/>
                  </a:cubicBezTo>
                  <a:close/>
                </a:path>
              </a:pathLst>
            </a:custGeom>
            <a:solidFill>
              <a:srgbClr val="1D2C44"/>
            </a:solidFill>
            <a:ln w="6096" cap="flat">
              <a:noFill/>
              <a:prstDash val="solid"/>
              <a:miter/>
            </a:ln>
          </p:spPr>
          <p:txBody>
            <a:bodyPr rtlCol="0" anchor="ctr"/>
            <a:lstStyle/>
            <a:p>
              <a:endParaRPr lang="en-FI"/>
            </a:p>
          </p:txBody>
        </p:sp>
        <p:sp>
          <p:nvSpPr>
            <p:cNvPr id="68" name="Freeform 67">
              <a:extLst>
                <a:ext uri="{FF2B5EF4-FFF2-40B4-BE49-F238E27FC236}">
                  <a16:creationId xmlns:a16="http://schemas.microsoft.com/office/drawing/2014/main" id="{5AF0C3FB-973B-A944-B3C6-A587B70006AA}"/>
                </a:ext>
              </a:extLst>
            </p:cNvPr>
            <p:cNvSpPr/>
            <p:nvPr/>
          </p:nvSpPr>
          <p:spPr>
            <a:xfrm>
              <a:off x="10620329" y="3123009"/>
              <a:ext cx="200375" cy="223767"/>
            </a:xfrm>
            <a:custGeom>
              <a:avLst/>
              <a:gdLst>
                <a:gd name="connsiteX0" fmla="*/ 200375 w 200375"/>
                <a:gd name="connsiteY0" fmla="*/ 223768 h 223767"/>
                <a:gd name="connsiteX1" fmla="*/ 158435 w 200375"/>
                <a:gd name="connsiteY1" fmla="*/ 223768 h 223767"/>
                <a:gd name="connsiteX2" fmla="*/ 44683 w 200375"/>
                <a:gd name="connsiteY2" fmla="*/ 74122 h 223767"/>
                <a:gd name="connsiteX3" fmla="*/ 44683 w 200375"/>
                <a:gd name="connsiteY3" fmla="*/ 223768 h 223767"/>
                <a:gd name="connsiteX4" fmla="*/ 0 w 200375"/>
                <a:gd name="connsiteY4" fmla="*/ 223768 h 223767"/>
                <a:gd name="connsiteX5" fmla="*/ 0 w 200375"/>
                <a:gd name="connsiteY5" fmla="*/ 0 h 223767"/>
                <a:gd name="connsiteX6" fmla="*/ 41574 w 200375"/>
                <a:gd name="connsiteY6" fmla="*/ 0 h 223767"/>
                <a:gd name="connsiteX7" fmla="*/ 155508 w 200375"/>
                <a:gd name="connsiteY7" fmla="*/ 149585 h 223767"/>
                <a:gd name="connsiteX8" fmla="*/ 155508 w 200375"/>
                <a:gd name="connsiteY8" fmla="*/ 0 h 223767"/>
                <a:gd name="connsiteX9" fmla="*/ 200314 w 200375"/>
                <a:gd name="connsiteY9" fmla="*/ 0 h 2237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0375" h="223767">
                  <a:moveTo>
                    <a:pt x="200375" y="223768"/>
                  </a:moveTo>
                  <a:lnTo>
                    <a:pt x="158435" y="223768"/>
                  </a:lnTo>
                  <a:lnTo>
                    <a:pt x="44683" y="74122"/>
                  </a:lnTo>
                  <a:lnTo>
                    <a:pt x="44683" y="223768"/>
                  </a:lnTo>
                  <a:lnTo>
                    <a:pt x="0" y="223768"/>
                  </a:lnTo>
                  <a:lnTo>
                    <a:pt x="0" y="0"/>
                  </a:lnTo>
                  <a:lnTo>
                    <a:pt x="41574" y="0"/>
                  </a:lnTo>
                  <a:lnTo>
                    <a:pt x="155508" y="149585"/>
                  </a:lnTo>
                  <a:lnTo>
                    <a:pt x="155508" y="0"/>
                  </a:lnTo>
                  <a:lnTo>
                    <a:pt x="200314" y="0"/>
                  </a:lnTo>
                  <a:close/>
                </a:path>
              </a:pathLst>
            </a:custGeom>
            <a:solidFill>
              <a:srgbClr val="1D2C44"/>
            </a:solidFill>
            <a:ln w="6096" cap="flat">
              <a:noFill/>
              <a:prstDash val="solid"/>
              <a:miter/>
            </a:ln>
          </p:spPr>
          <p:txBody>
            <a:bodyPr rtlCol="0" anchor="ctr"/>
            <a:lstStyle/>
            <a:p>
              <a:endParaRPr lang="en-FI"/>
            </a:p>
          </p:txBody>
        </p:sp>
        <p:sp>
          <p:nvSpPr>
            <p:cNvPr id="69" name="Freeform 68">
              <a:extLst>
                <a:ext uri="{FF2B5EF4-FFF2-40B4-BE49-F238E27FC236}">
                  <a16:creationId xmlns:a16="http://schemas.microsoft.com/office/drawing/2014/main" id="{9339F472-55E8-E649-A802-F06868AE488D}"/>
                </a:ext>
              </a:extLst>
            </p:cNvPr>
            <p:cNvSpPr/>
            <p:nvPr/>
          </p:nvSpPr>
          <p:spPr>
            <a:xfrm>
              <a:off x="9440143" y="3507142"/>
              <a:ext cx="200558" cy="224011"/>
            </a:xfrm>
            <a:custGeom>
              <a:avLst/>
              <a:gdLst>
                <a:gd name="connsiteX0" fmla="*/ 200375 w 200558"/>
                <a:gd name="connsiteY0" fmla="*/ 224011 h 224011"/>
                <a:gd name="connsiteX1" fmla="*/ 158375 w 200558"/>
                <a:gd name="connsiteY1" fmla="*/ 224011 h 224011"/>
                <a:gd name="connsiteX2" fmla="*/ 44684 w 200558"/>
                <a:gd name="connsiteY2" fmla="*/ 74427 h 224011"/>
                <a:gd name="connsiteX3" fmla="*/ 44684 w 200558"/>
                <a:gd name="connsiteY3" fmla="*/ 224011 h 224011"/>
                <a:gd name="connsiteX4" fmla="*/ 0 w 200558"/>
                <a:gd name="connsiteY4" fmla="*/ 224011 h 224011"/>
                <a:gd name="connsiteX5" fmla="*/ 0 w 200558"/>
                <a:gd name="connsiteY5" fmla="*/ 0 h 224011"/>
                <a:gd name="connsiteX6" fmla="*/ 41818 w 200558"/>
                <a:gd name="connsiteY6" fmla="*/ 0 h 224011"/>
                <a:gd name="connsiteX7" fmla="*/ 155692 w 200558"/>
                <a:gd name="connsiteY7" fmla="*/ 149646 h 224011"/>
                <a:gd name="connsiteX8" fmla="*/ 155692 w 200558"/>
                <a:gd name="connsiteY8" fmla="*/ 0 h 224011"/>
                <a:gd name="connsiteX9" fmla="*/ 200559 w 200558"/>
                <a:gd name="connsiteY9" fmla="*/ 0 h 2240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0558" h="224011">
                  <a:moveTo>
                    <a:pt x="200375" y="224011"/>
                  </a:moveTo>
                  <a:lnTo>
                    <a:pt x="158375" y="224011"/>
                  </a:lnTo>
                  <a:lnTo>
                    <a:pt x="44684" y="74427"/>
                  </a:lnTo>
                  <a:lnTo>
                    <a:pt x="44684" y="224011"/>
                  </a:lnTo>
                  <a:lnTo>
                    <a:pt x="0" y="224011"/>
                  </a:lnTo>
                  <a:lnTo>
                    <a:pt x="0" y="0"/>
                  </a:lnTo>
                  <a:lnTo>
                    <a:pt x="41818" y="0"/>
                  </a:lnTo>
                  <a:lnTo>
                    <a:pt x="155692" y="149646"/>
                  </a:lnTo>
                  <a:lnTo>
                    <a:pt x="155692" y="0"/>
                  </a:lnTo>
                  <a:lnTo>
                    <a:pt x="200559" y="0"/>
                  </a:lnTo>
                  <a:close/>
                </a:path>
              </a:pathLst>
            </a:custGeom>
            <a:solidFill>
              <a:srgbClr val="1D2C44"/>
            </a:solidFill>
            <a:ln w="6096" cap="flat">
              <a:noFill/>
              <a:prstDash val="solid"/>
              <a:miter/>
            </a:ln>
          </p:spPr>
          <p:txBody>
            <a:bodyPr rtlCol="0" anchor="ctr"/>
            <a:lstStyle/>
            <a:p>
              <a:endParaRPr lang="en-FI"/>
            </a:p>
          </p:txBody>
        </p:sp>
        <p:sp>
          <p:nvSpPr>
            <p:cNvPr id="70" name="Freeform 69">
              <a:extLst>
                <a:ext uri="{FF2B5EF4-FFF2-40B4-BE49-F238E27FC236}">
                  <a16:creationId xmlns:a16="http://schemas.microsoft.com/office/drawing/2014/main" id="{0CC7CFEC-CD97-1B46-99A1-DD8D7728C56C}"/>
                </a:ext>
              </a:extLst>
            </p:cNvPr>
            <p:cNvSpPr/>
            <p:nvPr/>
          </p:nvSpPr>
          <p:spPr>
            <a:xfrm>
              <a:off x="9691482" y="3507142"/>
              <a:ext cx="167517" cy="224011"/>
            </a:xfrm>
            <a:custGeom>
              <a:avLst/>
              <a:gdLst>
                <a:gd name="connsiteX0" fmla="*/ 167518 w 167517"/>
                <a:gd name="connsiteY0" fmla="*/ 224011 h 224011"/>
                <a:gd name="connsiteX1" fmla="*/ 0 w 167517"/>
                <a:gd name="connsiteY1" fmla="*/ 224011 h 224011"/>
                <a:gd name="connsiteX2" fmla="*/ 0 w 167517"/>
                <a:gd name="connsiteY2" fmla="*/ 0 h 224011"/>
                <a:gd name="connsiteX3" fmla="*/ 166237 w 167517"/>
                <a:gd name="connsiteY3" fmla="*/ 0 h 224011"/>
                <a:gd name="connsiteX4" fmla="*/ 166237 w 167517"/>
                <a:gd name="connsiteY4" fmla="*/ 40989 h 224011"/>
                <a:gd name="connsiteX5" fmla="*/ 44683 w 167517"/>
                <a:gd name="connsiteY5" fmla="*/ 40989 h 224011"/>
                <a:gd name="connsiteX6" fmla="*/ 44683 w 167517"/>
                <a:gd name="connsiteY6" fmla="*/ 90567 h 224011"/>
                <a:gd name="connsiteX7" fmla="*/ 160507 w 167517"/>
                <a:gd name="connsiteY7" fmla="*/ 90567 h 224011"/>
                <a:gd name="connsiteX8" fmla="*/ 160507 w 167517"/>
                <a:gd name="connsiteY8" fmla="*/ 131556 h 224011"/>
                <a:gd name="connsiteX9" fmla="*/ 44683 w 167517"/>
                <a:gd name="connsiteY9" fmla="*/ 131556 h 224011"/>
                <a:gd name="connsiteX10" fmla="*/ 44683 w 167517"/>
                <a:gd name="connsiteY10" fmla="*/ 183083 h 224011"/>
                <a:gd name="connsiteX11" fmla="*/ 167518 w 167517"/>
                <a:gd name="connsiteY11" fmla="*/ 183083 h 2240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7517" h="224011">
                  <a:moveTo>
                    <a:pt x="167518" y="224011"/>
                  </a:moveTo>
                  <a:lnTo>
                    <a:pt x="0" y="224011"/>
                  </a:lnTo>
                  <a:lnTo>
                    <a:pt x="0" y="0"/>
                  </a:lnTo>
                  <a:lnTo>
                    <a:pt x="166237" y="0"/>
                  </a:lnTo>
                  <a:lnTo>
                    <a:pt x="166237" y="40989"/>
                  </a:lnTo>
                  <a:lnTo>
                    <a:pt x="44683" y="40989"/>
                  </a:lnTo>
                  <a:lnTo>
                    <a:pt x="44683" y="90567"/>
                  </a:lnTo>
                  <a:lnTo>
                    <a:pt x="160507" y="90567"/>
                  </a:lnTo>
                  <a:lnTo>
                    <a:pt x="160507" y="131556"/>
                  </a:lnTo>
                  <a:lnTo>
                    <a:pt x="44683" y="131556"/>
                  </a:lnTo>
                  <a:lnTo>
                    <a:pt x="44683" y="183083"/>
                  </a:lnTo>
                  <a:lnTo>
                    <a:pt x="167518" y="183083"/>
                  </a:lnTo>
                  <a:close/>
                </a:path>
              </a:pathLst>
            </a:custGeom>
            <a:solidFill>
              <a:srgbClr val="1D2C44"/>
            </a:solidFill>
            <a:ln w="6096" cap="flat">
              <a:noFill/>
              <a:prstDash val="solid"/>
              <a:miter/>
            </a:ln>
          </p:spPr>
          <p:txBody>
            <a:bodyPr rtlCol="0" anchor="ctr"/>
            <a:lstStyle/>
            <a:p>
              <a:endParaRPr lang="en-FI"/>
            </a:p>
          </p:txBody>
        </p:sp>
        <p:sp>
          <p:nvSpPr>
            <p:cNvPr id="71" name="Freeform 70">
              <a:extLst>
                <a:ext uri="{FF2B5EF4-FFF2-40B4-BE49-F238E27FC236}">
                  <a16:creationId xmlns:a16="http://schemas.microsoft.com/office/drawing/2014/main" id="{4247092B-9FD9-8A41-B771-3AC14214A65C}"/>
                </a:ext>
              </a:extLst>
            </p:cNvPr>
            <p:cNvSpPr/>
            <p:nvPr/>
          </p:nvSpPr>
          <p:spPr>
            <a:xfrm>
              <a:off x="9902281" y="3507142"/>
              <a:ext cx="193181" cy="228031"/>
            </a:xfrm>
            <a:custGeom>
              <a:avLst/>
              <a:gdLst>
                <a:gd name="connsiteX0" fmla="*/ 193182 w 193181"/>
                <a:gd name="connsiteY0" fmla="*/ 134602 h 228031"/>
                <a:gd name="connsiteX1" fmla="*/ 96621 w 193181"/>
                <a:gd name="connsiteY1" fmla="*/ 228031 h 228031"/>
                <a:gd name="connsiteX2" fmla="*/ 0 w 193181"/>
                <a:gd name="connsiteY2" fmla="*/ 134602 h 228031"/>
                <a:gd name="connsiteX3" fmla="*/ 0 w 193181"/>
                <a:gd name="connsiteY3" fmla="*/ 0 h 228031"/>
                <a:gd name="connsiteX4" fmla="*/ 44866 w 193181"/>
                <a:gd name="connsiteY4" fmla="*/ 0 h 228031"/>
                <a:gd name="connsiteX5" fmla="*/ 44866 w 193181"/>
                <a:gd name="connsiteY5" fmla="*/ 132348 h 228031"/>
                <a:gd name="connsiteX6" fmla="*/ 96621 w 193181"/>
                <a:gd name="connsiteY6" fmla="*/ 185336 h 228031"/>
                <a:gd name="connsiteX7" fmla="*/ 148315 w 193181"/>
                <a:gd name="connsiteY7" fmla="*/ 132348 h 228031"/>
                <a:gd name="connsiteX8" fmla="*/ 148315 w 193181"/>
                <a:gd name="connsiteY8" fmla="*/ 0 h 228031"/>
                <a:gd name="connsiteX9" fmla="*/ 193182 w 193181"/>
                <a:gd name="connsiteY9" fmla="*/ 0 h 2280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3181" h="228031">
                  <a:moveTo>
                    <a:pt x="193182" y="134602"/>
                  </a:moveTo>
                  <a:cubicBezTo>
                    <a:pt x="193182" y="196482"/>
                    <a:pt x="153619" y="228031"/>
                    <a:pt x="96621" y="228031"/>
                  </a:cubicBezTo>
                  <a:cubicBezTo>
                    <a:pt x="39624" y="228031"/>
                    <a:pt x="0" y="196482"/>
                    <a:pt x="0" y="134602"/>
                  </a:cubicBezTo>
                  <a:lnTo>
                    <a:pt x="0" y="0"/>
                  </a:lnTo>
                  <a:lnTo>
                    <a:pt x="44866" y="0"/>
                  </a:lnTo>
                  <a:lnTo>
                    <a:pt x="44866" y="132348"/>
                  </a:lnTo>
                  <a:cubicBezTo>
                    <a:pt x="44866" y="168892"/>
                    <a:pt x="65654" y="185336"/>
                    <a:pt x="96621" y="185336"/>
                  </a:cubicBezTo>
                  <a:cubicBezTo>
                    <a:pt x="127589" y="185336"/>
                    <a:pt x="148315" y="169135"/>
                    <a:pt x="148315" y="132348"/>
                  </a:cubicBezTo>
                  <a:lnTo>
                    <a:pt x="148315" y="0"/>
                  </a:lnTo>
                  <a:lnTo>
                    <a:pt x="193182" y="0"/>
                  </a:lnTo>
                  <a:close/>
                </a:path>
              </a:pathLst>
            </a:custGeom>
            <a:solidFill>
              <a:srgbClr val="1D2C44"/>
            </a:solidFill>
            <a:ln w="6096" cap="flat">
              <a:noFill/>
              <a:prstDash val="solid"/>
              <a:miter/>
            </a:ln>
          </p:spPr>
          <p:txBody>
            <a:bodyPr rtlCol="0" anchor="ctr"/>
            <a:lstStyle/>
            <a:p>
              <a:endParaRPr lang="en-FI"/>
            </a:p>
          </p:txBody>
        </p:sp>
        <p:sp>
          <p:nvSpPr>
            <p:cNvPr id="72" name="Freeform 71">
              <a:extLst>
                <a:ext uri="{FF2B5EF4-FFF2-40B4-BE49-F238E27FC236}">
                  <a16:creationId xmlns:a16="http://schemas.microsoft.com/office/drawing/2014/main" id="{1052ECE3-9A27-8B47-A1CC-2EE648F625BC}"/>
                </a:ext>
              </a:extLst>
            </p:cNvPr>
            <p:cNvSpPr/>
            <p:nvPr/>
          </p:nvSpPr>
          <p:spPr>
            <a:xfrm>
              <a:off x="10123565" y="3507142"/>
              <a:ext cx="183672" cy="224011"/>
            </a:xfrm>
            <a:custGeom>
              <a:avLst/>
              <a:gdLst>
                <a:gd name="connsiteX0" fmla="*/ 183673 w 183672"/>
                <a:gd name="connsiteY0" fmla="*/ 41781 h 224011"/>
                <a:gd name="connsiteX1" fmla="*/ 114179 w 183672"/>
                <a:gd name="connsiteY1" fmla="*/ 41781 h 224011"/>
                <a:gd name="connsiteX2" fmla="*/ 114179 w 183672"/>
                <a:gd name="connsiteY2" fmla="*/ 224011 h 224011"/>
                <a:gd name="connsiteX3" fmla="*/ 69495 w 183672"/>
                <a:gd name="connsiteY3" fmla="*/ 224011 h 224011"/>
                <a:gd name="connsiteX4" fmla="*/ 69495 w 183672"/>
                <a:gd name="connsiteY4" fmla="*/ 41781 h 224011"/>
                <a:gd name="connsiteX5" fmla="*/ 0 w 183672"/>
                <a:gd name="connsiteY5" fmla="*/ 41781 h 224011"/>
                <a:gd name="connsiteX6" fmla="*/ 0 w 183672"/>
                <a:gd name="connsiteY6" fmla="*/ 0 h 224011"/>
                <a:gd name="connsiteX7" fmla="*/ 183673 w 183672"/>
                <a:gd name="connsiteY7" fmla="*/ 0 h 2240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3672" h="224011">
                  <a:moveTo>
                    <a:pt x="183673" y="41781"/>
                  </a:moveTo>
                  <a:lnTo>
                    <a:pt x="114179" y="41781"/>
                  </a:lnTo>
                  <a:lnTo>
                    <a:pt x="114179" y="224011"/>
                  </a:lnTo>
                  <a:lnTo>
                    <a:pt x="69495" y="224011"/>
                  </a:lnTo>
                  <a:lnTo>
                    <a:pt x="69495" y="41781"/>
                  </a:lnTo>
                  <a:lnTo>
                    <a:pt x="0" y="41781"/>
                  </a:lnTo>
                  <a:lnTo>
                    <a:pt x="0" y="0"/>
                  </a:lnTo>
                  <a:lnTo>
                    <a:pt x="183673" y="0"/>
                  </a:lnTo>
                  <a:close/>
                </a:path>
              </a:pathLst>
            </a:custGeom>
            <a:solidFill>
              <a:srgbClr val="1D2C44"/>
            </a:solidFill>
            <a:ln w="6096" cap="flat">
              <a:noFill/>
              <a:prstDash val="solid"/>
              <a:miter/>
            </a:ln>
          </p:spPr>
          <p:txBody>
            <a:bodyPr rtlCol="0" anchor="ctr"/>
            <a:lstStyle/>
            <a:p>
              <a:endParaRPr lang="en-FI"/>
            </a:p>
          </p:txBody>
        </p:sp>
        <p:sp>
          <p:nvSpPr>
            <p:cNvPr id="73" name="Freeform 72">
              <a:extLst>
                <a:ext uri="{FF2B5EF4-FFF2-40B4-BE49-F238E27FC236}">
                  <a16:creationId xmlns:a16="http://schemas.microsoft.com/office/drawing/2014/main" id="{81275CFC-B166-9B4F-8004-D46BFD08B4E4}"/>
                </a:ext>
              </a:extLst>
            </p:cNvPr>
            <p:cNvSpPr/>
            <p:nvPr/>
          </p:nvSpPr>
          <p:spPr>
            <a:xfrm>
              <a:off x="10337901" y="3507142"/>
              <a:ext cx="177332" cy="224011"/>
            </a:xfrm>
            <a:custGeom>
              <a:avLst/>
              <a:gdLst>
                <a:gd name="connsiteX0" fmla="*/ 94793 w 177332"/>
                <a:gd name="connsiteY0" fmla="*/ 0 h 224011"/>
                <a:gd name="connsiteX1" fmla="*/ 176967 w 177332"/>
                <a:gd name="connsiteY1" fmla="*/ 68154 h 224011"/>
                <a:gd name="connsiteX2" fmla="*/ 108265 w 177332"/>
                <a:gd name="connsiteY2" fmla="*/ 134236 h 224011"/>
                <a:gd name="connsiteX3" fmla="*/ 177332 w 177332"/>
                <a:gd name="connsiteY3" fmla="*/ 224011 h 224011"/>
                <a:gd name="connsiteX4" fmla="*/ 123140 w 177332"/>
                <a:gd name="connsiteY4" fmla="*/ 224011 h 224011"/>
                <a:gd name="connsiteX5" fmla="*/ 57790 w 177332"/>
                <a:gd name="connsiteY5" fmla="*/ 134906 h 224011"/>
                <a:gd name="connsiteX6" fmla="*/ 44684 w 177332"/>
                <a:gd name="connsiteY6" fmla="*/ 134906 h 224011"/>
                <a:gd name="connsiteX7" fmla="*/ 44684 w 177332"/>
                <a:gd name="connsiteY7" fmla="*/ 224011 h 224011"/>
                <a:gd name="connsiteX8" fmla="*/ 0 w 177332"/>
                <a:gd name="connsiteY8" fmla="*/ 224011 h 224011"/>
                <a:gd name="connsiteX9" fmla="*/ 0 w 177332"/>
                <a:gd name="connsiteY9" fmla="*/ 0 h 224011"/>
                <a:gd name="connsiteX10" fmla="*/ 44684 w 177332"/>
                <a:gd name="connsiteY10" fmla="*/ 41111 h 224011"/>
                <a:gd name="connsiteX11" fmla="*/ 44684 w 177332"/>
                <a:gd name="connsiteY11" fmla="*/ 95927 h 224011"/>
                <a:gd name="connsiteX12" fmla="*/ 94001 w 177332"/>
                <a:gd name="connsiteY12" fmla="*/ 95927 h 224011"/>
                <a:gd name="connsiteX13" fmla="*/ 131003 w 177332"/>
                <a:gd name="connsiteY13" fmla="*/ 68093 h 224011"/>
                <a:gd name="connsiteX14" fmla="*/ 94001 w 177332"/>
                <a:gd name="connsiteY14" fmla="*/ 41050 h 2240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77332" h="224011">
                  <a:moveTo>
                    <a:pt x="94793" y="0"/>
                  </a:moveTo>
                  <a:cubicBezTo>
                    <a:pt x="148316" y="0"/>
                    <a:pt x="176967" y="25276"/>
                    <a:pt x="176967" y="68154"/>
                  </a:cubicBezTo>
                  <a:cubicBezTo>
                    <a:pt x="176967" y="104697"/>
                    <a:pt x="151364" y="130095"/>
                    <a:pt x="108265" y="134236"/>
                  </a:cubicBezTo>
                  <a:lnTo>
                    <a:pt x="177332" y="224011"/>
                  </a:lnTo>
                  <a:lnTo>
                    <a:pt x="123140" y="224011"/>
                  </a:lnTo>
                  <a:lnTo>
                    <a:pt x="57790" y="134906"/>
                  </a:lnTo>
                  <a:lnTo>
                    <a:pt x="44684" y="134906"/>
                  </a:lnTo>
                  <a:lnTo>
                    <a:pt x="44684" y="224011"/>
                  </a:lnTo>
                  <a:lnTo>
                    <a:pt x="0" y="224011"/>
                  </a:lnTo>
                  <a:lnTo>
                    <a:pt x="0" y="0"/>
                  </a:lnTo>
                  <a:close/>
                  <a:moveTo>
                    <a:pt x="44684" y="41111"/>
                  </a:moveTo>
                  <a:lnTo>
                    <a:pt x="44684" y="95927"/>
                  </a:lnTo>
                  <a:lnTo>
                    <a:pt x="94001" y="95927"/>
                  </a:lnTo>
                  <a:cubicBezTo>
                    <a:pt x="118385" y="95927"/>
                    <a:pt x="131003" y="86973"/>
                    <a:pt x="131003" y="68093"/>
                  </a:cubicBezTo>
                  <a:cubicBezTo>
                    <a:pt x="131003" y="49212"/>
                    <a:pt x="117714" y="41050"/>
                    <a:pt x="94001" y="41050"/>
                  </a:cubicBezTo>
                  <a:close/>
                </a:path>
              </a:pathLst>
            </a:custGeom>
            <a:solidFill>
              <a:srgbClr val="1D2C44"/>
            </a:solidFill>
            <a:ln w="6096" cap="flat">
              <a:noFill/>
              <a:prstDash val="solid"/>
              <a:miter/>
            </a:ln>
          </p:spPr>
          <p:txBody>
            <a:bodyPr rtlCol="0" anchor="ctr"/>
            <a:lstStyle/>
            <a:p>
              <a:endParaRPr lang="en-FI"/>
            </a:p>
          </p:txBody>
        </p:sp>
        <p:sp>
          <p:nvSpPr>
            <p:cNvPr id="74" name="Freeform 73">
              <a:extLst>
                <a:ext uri="{FF2B5EF4-FFF2-40B4-BE49-F238E27FC236}">
                  <a16:creationId xmlns:a16="http://schemas.microsoft.com/office/drawing/2014/main" id="{BA3FCE79-05F9-0A43-A1FF-ADE0C0CA91B2}"/>
                </a:ext>
              </a:extLst>
            </p:cNvPr>
            <p:cNvSpPr/>
            <p:nvPr/>
          </p:nvSpPr>
          <p:spPr>
            <a:xfrm>
              <a:off x="10532058" y="3507142"/>
              <a:ext cx="229088" cy="224011"/>
            </a:xfrm>
            <a:custGeom>
              <a:avLst/>
              <a:gdLst>
                <a:gd name="connsiteX0" fmla="*/ 229088 w 229088"/>
                <a:gd name="connsiteY0" fmla="*/ 224011 h 224011"/>
                <a:gd name="connsiteX1" fmla="*/ 181356 w 229088"/>
                <a:gd name="connsiteY1" fmla="*/ 224011 h 224011"/>
                <a:gd name="connsiteX2" fmla="*/ 161788 w 229088"/>
                <a:gd name="connsiteY2" fmla="*/ 171876 h 224011"/>
                <a:gd name="connsiteX3" fmla="*/ 66142 w 229088"/>
                <a:gd name="connsiteY3" fmla="*/ 171876 h 224011"/>
                <a:gd name="connsiteX4" fmla="*/ 46635 w 229088"/>
                <a:gd name="connsiteY4" fmla="*/ 224011 h 224011"/>
                <a:gd name="connsiteX5" fmla="*/ 0 w 229088"/>
                <a:gd name="connsiteY5" fmla="*/ 224011 h 224011"/>
                <a:gd name="connsiteX6" fmla="*/ 87173 w 229088"/>
                <a:gd name="connsiteY6" fmla="*/ 0 h 224011"/>
                <a:gd name="connsiteX7" fmla="*/ 142037 w 229088"/>
                <a:gd name="connsiteY7" fmla="*/ 0 h 224011"/>
                <a:gd name="connsiteX8" fmla="*/ 81565 w 229088"/>
                <a:gd name="connsiteY8" fmla="*/ 130765 h 224011"/>
                <a:gd name="connsiteX9" fmla="*/ 146426 w 229088"/>
                <a:gd name="connsiteY9" fmla="*/ 130765 h 224011"/>
                <a:gd name="connsiteX10" fmla="*/ 114057 w 229088"/>
                <a:gd name="connsiteY10" fmla="*/ 44157 h 2240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29088" h="224011">
                  <a:moveTo>
                    <a:pt x="229088" y="224011"/>
                  </a:moveTo>
                  <a:lnTo>
                    <a:pt x="181356" y="224011"/>
                  </a:lnTo>
                  <a:lnTo>
                    <a:pt x="161788" y="171876"/>
                  </a:lnTo>
                  <a:lnTo>
                    <a:pt x="66142" y="171876"/>
                  </a:lnTo>
                  <a:lnTo>
                    <a:pt x="46635" y="224011"/>
                  </a:lnTo>
                  <a:lnTo>
                    <a:pt x="0" y="224011"/>
                  </a:lnTo>
                  <a:lnTo>
                    <a:pt x="87173" y="0"/>
                  </a:lnTo>
                  <a:lnTo>
                    <a:pt x="142037" y="0"/>
                  </a:lnTo>
                  <a:close/>
                  <a:moveTo>
                    <a:pt x="81565" y="130765"/>
                  </a:moveTo>
                  <a:lnTo>
                    <a:pt x="146426" y="130765"/>
                  </a:lnTo>
                  <a:lnTo>
                    <a:pt x="114057" y="44157"/>
                  </a:lnTo>
                  <a:close/>
                </a:path>
              </a:pathLst>
            </a:custGeom>
            <a:solidFill>
              <a:srgbClr val="1D2C44"/>
            </a:solidFill>
            <a:ln w="6096" cap="flat">
              <a:noFill/>
              <a:prstDash val="solid"/>
              <a:miter/>
            </a:ln>
          </p:spPr>
          <p:txBody>
            <a:bodyPr rtlCol="0" anchor="ctr"/>
            <a:lstStyle/>
            <a:p>
              <a:endParaRPr lang="en-FI"/>
            </a:p>
          </p:txBody>
        </p:sp>
        <p:sp>
          <p:nvSpPr>
            <p:cNvPr id="75" name="Freeform 74">
              <a:extLst>
                <a:ext uri="{FF2B5EF4-FFF2-40B4-BE49-F238E27FC236}">
                  <a16:creationId xmlns:a16="http://schemas.microsoft.com/office/drawing/2014/main" id="{D0E4DD51-4CD1-A64E-A2A0-7451AD4DFDCD}"/>
                </a:ext>
              </a:extLst>
            </p:cNvPr>
            <p:cNvSpPr/>
            <p:nvPr/>
          </p:nvSpPr>
          <p:spPr>
            <a:xfrm>
              <a:off x="10789920" y="3507142"/>
              <a:ext cx="163312" cy="224011"/>
            </a:xfrm>
            <a:custGeom>
              <a:avLst/>
              <a:gdLst>
                <a:gd name="connsiteX0" fmla="*/ 163312 w 163312"/>
                <a:gd name="connsiteY0" fmla="*/ 224011 h 224011"/>
                <a:gd name="connsiteX1" fmla="*/ 0 w 163312"/>
                <a:gd name="connsiteY1" fmla="*/ 224011 h 224011"/>
                <a:gd name="connsiteX2" fmla="*/ 0 w 163312"/>
                <a:gd name="connsiteY2" fmla="*/ 0 h 224011"/>
                <a:gd name="connsiteX3" fmla="*/ 44683 w 163312"/>
                <a:gd name="connsiteY3" fmla="*/ 0 h 224011"/>
                <a:gd name="connsiteX4" fmla="*/ 44683 w 163312"/>
                <a:gd name="connsiteY4" fmla="*/ 182291 h 224011"/>
                <a:gd name="connsiteX5" fmla="*/ 163251 w 163312"/>
                <a:gd name="connsiteY5" fmla="*/ 182291 h 2240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3312" h="224011">
                  <a:moveTo>
                    <a:pt x="163312" y="224011"/>
                  </a:moveTo>
                  <a:lnTo>
                    <a:pt x="0" y="224011"/>
                  </a:lnTo>
                  <a:lnTo>
                    <a:pt x="0" y="0"/>
                  </a:lnTo>
                  <a:lnTo>
                    <a:pt x="44683" y="0"/>
                  </a:lnTo>
                  <a:lnTo>
                    <a:pt x="44683" y="182291"/>
                  </a:lnTo>
                  <a:lnTo>
                    <a:pt x="163251" y="182291"/>
                  </a:lnTo>
                  <a:close/>
                </a:path>
              </a:pathLst>
            </a:custGeom>
            <a:solidFill>
              <a:srgbClr val="1D2C44"/>
            </a:solidFill>
            <a:ln w="6096" cap="flat">
              <a:noFill/>
              <a:prstDash val="solid"/>
              <a:miter/>
            </a:ln>
          </p:spPr>
          <p:txBody>
            <a:bodyPr rtlCol="0" anchor="ctr"/>
            <a:lstStyle/>
            <a:p>
              <a:endParaRPr lang="en-FI"/>
            </a:p>
          </p:txBody>
        </p:sp>
        <p:sp>
          <p:nvSpPr>
            <p:cNvPr id="76" name="Freeform 75">
              <a:extLst>
                <a:ext uri="{FF2B5EF4-FFF2-40B4-BE49-F238E27FC236}">
                  <a16:creationId xmlns:a16="http://schemas.microsoft.com/office/drawing/2014/main" id="{284D546F-279C-3F44-969D-92805D3735E6}"/>
                </a:ext>
              </a:extLst>
            </p:cNvPr>
            <p:cNvSpPr/>
            <p:nvPr/>
          </p:nvSpPr>
          <p:spPr>
            <a:xfrm>
              <a:off x="10983834" y="3507142"/>
              <a:ext cx="44683" cy="224011"/>
            </a:xfrm>
            <a:custGeom>
              <a:avLst/>
              <a:gdLst>
                <a:gd name="connsiteX0" fmla="*/ 44683 w 44683"/>
                <a:gd name="connsiteY0" fmla="*/ 224011 h 224011"/>
                <a:gd name="connsiteX1" fmla="*/ 0 w 44683"/>
                <a:gd name="connsiteY1" fmla="*/ 224011 h 224011"/>
                <a:gd name="connsiteX2" fmla="*/ 0 w 44683"/>
                <a:gd name="connsiteY2" fmla="*/ 0 h 224011"/>
                <a:gd name="connsiteX3" fmla="*/ 44683 w 44683"/>
                <a:gd name="connsiteY3" fmla="*/ 0 h 224011"/>
              </a:gdLst>
              <a:ahLst/>
              <a:cxnLst>
                <a:cxn ang="0">
                  <a:pos x="connsiteX0" y="connsiteY0"/>
                </a:cxn>
                <a:cxn ang="0">
                  <a:pos x="connsiteX1" y="connsiteY1"/>
                </a:cxn>
                <a:cxn ang="0">
                  <a:pos x="connsiteX2" y="connsiteY2"/>
                </a:cxn>
                <a:cxn ang="0">
                  <a:pos x="connsiteX3" y="connsiteY3"/>
                </a:cxn>
              </a:cxnLst>
              <a:rect l="l" t="t" r="r" b="b"/>
              <a:pathLst>
                <a:path w="44683" h="224011">
                  <a:moveTo>
                    <a:pt x="44683" y="224011"/>
                  </a:moveTo>
                  <a:lnTo>
                    <a:pt x="0" y="224011"/>
                  </a:lnTo>
                  <a:lnTo>
                    <a:pt x="0" y="0"/>
                  </a:lnTo>
                  <a:lnTo>
                    <a:pt x="44683" y="0"/>
                  </a:lnTo>
                  <a:close/>
                </a:path>
              </a:pathLst>
            </a:custGeom>
            <a:solidFill>
              <a:srgbClr val="1D2C44"/>
            </a:solidFill>
            <a:ln w="6096" cap="flat">
              <a:noFill/>
              <a:prstDash val="solid"/>
              <a:miter/>
            </a:ln>
          </p:spPr>
          <p:txBody>
            <a:bodyPr rtlCol="0" anchor="ctr"/>
            <a:lstStyle/>
            <a:p>
              <a:endParaRPr lang="en-FI"/>
            </a:p>
          </p:txBody>
        </p:sp>
        <p:sp>
          <p:nvSpPr>
            <p:cNvPr id="77" name="Freeform 76">
              <a:extLst>
                <a:ext uri="{FF2B5EF4-FFF2-40B4-BE49-F238E27FC236}">
                  <a16:creationId xmlns:a16="http://schemas.microsoft.com/office/drawing/2014/main" id="{878268CC-8F4A-564B-B608-E3C92DB29B67}"/>
                </a:ext>
              </a:extLst>
            </p:cNvPr>
            <p:cNvSpPr/>
            <p:nvPr/>
          </p:nvSpPr>
          <p:spPr>
            <a:xfrm>
              <a:off x="11059119" y="3507142"/>
              <a:ext cx="183733" cy="224011"/>
            </a:xfrm>
            <a:custGeom>
              <a:avLst/>
              <a:gdLst>
                <a:gd name="connsiteX0" fmla="*/ 183734 w 183733"/>
                <a:gd name="connsiteY0" fmla="*/ 41781 h 224011"/>
                <a:gd name="connsiteX1" fmla="*/ 114239 w 183733"/>
                <a:gd name="connsiteY1" fmla="*/ 41781 h 224011"/>
                <a:gd name="connsiteX2" fmla="*/ 114239 w 183733"/>
                <a:gd name="connsiteY2" fmla="*/ 224011 h 224011"/>
                <a:gd name="connsiteX3" fmla="*/ 69555 w 183733"/>
                <a:gd name="connsiteY3" fmla="*/ 224011 h 224011"/>
                <a:gd name="connsiteX4" fmla="*/ 69555 w 183733"/>
                <a:gd name="connsiteY4" fmla="*/ 41781 h 224011"/>
                <a:gd name="connsiteX5" fmla="*/ 0 w 183733"/>
                <a:gd name="connsiteY5" fmla="*/ 41781 h 224011"/>
                <a:gd name="connsiteX6" fmla="*/ 0 w 183733"/>
                <a:gd name="connsiteY6" fmla="*/ 0 h 224011"/>
                <a:gd name="connsiteX7" fmla="*/ 183734 w 183733"/>
                <a:gd name="connsiteY7" fmla="*/ 0 h 2240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3733" h="224011">
                  <a:moveTo>
                    <a:pt x="183734" y="41781"/>
                  </a:moveTo>
                  <a:lnTo>
                    <a:pt x="114239" y="41781"/>
                  </a:lnTo>
                  <a:lnTo>
                    <a:pt x="114239" y="224011"/>
                  </a:lnTo>
                  <a:lnTo>
                    <a:pt x="69555" y="224011"/>
                  </a:lnTo>
                  <a:lnTo>
                    <a:pt x="69555" y="41781"/>
                  </a:lnTo>
                  <a:lnTo>
                    <a:pt x="0" y="41781"/>
                  </a:lnTo>
                  <a:lnTo>
                    <a:pt x="0" y="0"/>
                  </a:lnTo>
                  <a:lnTo>
                    <a:pt x="183734" y="0"/>
                  </a:lnTo>
                  <a:close/>
                </a:path>
              </a:pathLst>
            </a:custGeom>
            <a:solidFill>
              <a:srgbClr val="1D2C44"/>
            </a:solidFill>
            <a:ln w="6096" cap="flat">
              <a:noFill/>
              <a:prstDash val="solid"/>
              <a:miter/>
            </a:ln>
          </p:spPr>
          <p:txBody>
            <a:bodyPr rtlCol="0" anchor="ctr"/>
            <a:lstStyle/>
            <a:p>
              <a:endParaRPr lang="en-FI"/>
            </a:p>
          </p:txBody>
        </p:sp>
        <p:sp>
          <p:nvSpPr>
            <p:cNvPr id="78" name="Freeform 77">
              <a:extLst>
                <a:ext uri="{FF2B5EF4-FFF2-40B4-BE49-F238E27FC236}">
                  <a16:creationId xmlns:a16="http://schemas.microsoft.com/office/drawing/2014/main" id="{9FE64A26-C75C-2344-A0BC-B22C25E4175A}"/>
                </a:ext>
              </a:extLst>
            </p:cNvPr>
            <p:cNvSpPr/>
            <p:nvPr/>
          </p:nvSpPr>
          <p:spPr>
            <a:xfrm>
              <a:off x="11252667" y="3507142"/>
              <a:ext cx="216224" cy="224011"/>
            </a:xfrm>
            <a:custGeom>
              <a:avLst/>
              <a:gdLst>
                <a:gd name="connsiteX0" fmla="*/ 131003 w 216224"/>
                <a:gd name="connsiteY0" fmla="*/ 135698 h 224011"/>
                <a:gd name="connsiteX1" fmla="*/ 131003 w 216224"/>
                <a:gd name="connsiteY1" fmla="*/ 224011 h 224011"/>
                <a:gd name="connsiteX2" fmla="*/ 86319 w 216224"/>
                <a:gd name="connsiteY2" fmla="*/ 224011 h 224011"/>
                <a:gd name="connsiteX3" fmla="*/ 86319 w 216224"/>
                <a:gd name="connsiteY3" fmla="*/ 135515 h 224011"/>
                <a:gd name="connsiteX4" fmla="*/ 0 w 216224"/>
                <a:gd name="connsiteY4" fmla="*/ 0 h 224011"/>
                <a:gd name="connsiteX5" fmla="*/ 52547 w 216224"/>
                <a:gd name="connsiteY5" fmla="*/ 0 h 224011"/>
                <a:gd name="connsiteX6" fmla="*/ 108935 w 216224"/>
                <a:gd name="connsiteY6" fmla="*/ 95074 h 224011"/>
                <a:gd name="connsiteX7" fmla="*/ 165323 w 216224"/>
                <a:gd name="connsiteY7" fmla="*/ 0 h 224011"/>
                <a:gd name="connsiteX8" fmla="*/ 216225 w 216224"/>
                <a:gd name="connsiteY8" fmla="*/ 0 h 2240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6224" h="224011">
                  <a:moveTo>
                    <a:pt x="131003" y="135698"/>
                  </a:moveTo>
                  <a:lnTo>
                    <a:pt x="131003" y="224011"/>
                  </a:lnTo>
                  <a:lnTo>
                    <a:pt x="86319" y="224011"/>
                  </a:lnTo>
                  <a:lnTo>
                    <a:pt x="86319" y="135515"/>
                  </a:lnTo>
                  <a:lnTo>
                    <a:pt x="0" y="0"/>
                  </a:lnTo>
                  <a:lnTo>
                    <a:pt x="52547" y="0"/>
                  </a:lnTo>
                  <a:lnTo>
                    <a:pt x="108935" y="95074"/>
                  </a:lnTo>
                  <a:lnTo>
                    <a:pt x="165323" y="0"/>
                  </a:lnTo>
                  <a:lnTo>
                    <a:pt x="216225" y="0"/>
                  </a:lnTo>
                  <a:close/>
                </a:path>
              </a:pathLst>
            </a:custGeom>
            <a:solidFill>
              <a:srgbClr val="1D2C44"/>
            </a:solidFill>
            <a:ln w="6096" cap="flat">
              <a:noFill/>
              <a:prstDash val="solid"/>
              <a:miter/>
            </a:ln>
          </p:spPr>
          <p:txBody>
            <a:bodyPr rtlCol="0" anchor="ctr"/>
            <a:lstStyle/>
            <a:p>
              <a:endParaRPr lang="en-FI"/>
            </a:p>
          </p:txBody>
        </p:sp>
      </p:grpSp>
      <p:grpSp>
        <p:nvGrpSpPr>
          <p:cNvPr id="190" name="Group 189">
            <a:extLst>
              <a:ext uri="{FF2B5EF4-FFF2-40B4-BE49-F238E27FC236}">
                <a16:creationId xmlns:a16="http://schemas.microsoft.com/office/drawing/2014/main" id="{CDB11C29-07D8-4946-B442-69EE410C6393}"/>
              </a:ext>
            </a:extLst>
          </p:cNvPr>
          <p:cNvGrpSpPr/>
          <p:nvPr/>
        </p:nvGrpSpPr>
        <p:grpSpPr>
          <a:xfrm>
            <a:off x="2179381" y="2312048"/>
            <a:ext cx="6780459" cy="724657"/>
            <a:chOff x="2179381" y="2312048"/>
            <a:chExt cx="6780459" cy="724657"/>
          </a:xfrm>
        </p:grpSpPr>
        <p:sp>
          <p:nvSpPr>
            <p:cNvPr id="59" name="Freeform 58">
              <a:extLst>
                <a:ext uri="{FF2B5EF4-FFF2-40B4-BE49-F238E27FC236}">
                  <a16:creationId xmlns:a16="http://schemas.microsoft.com/office/drawing/2014/main" id="{B7549B31-1F8D-484A-ABE5-72DEDCFF915C}"/>
                </a:ext>
              </a:extLst>
            </p:cNvPr>
            <p:cNvSpPr/>
            <p:nvPr/>
          </p:nvSpPr>
          <p:spPr>
            <a:xfrm>
              <a:off x="2179381" y="2675168"/>
              <a:ext cx="6780459" cy="352339"/>
            </a:xfrm>
            <a:custGeom>
              <a:avLst/>
              <a:gdLst>
                <a:gd name="connsiteX0" fmla="*/ 6780459 w 6780459"/>
                <a:gd name="connsiteY0" fmla="*/ 352340 h 352339"/>
                <a:gd name="connsiteX1" fmla="*/ 0 w 6780459"/>
                <a:gd name="connsiteY1" fmla="*/ 352340 h 352339"/>
                <a:gd name="connsiteX2" fmla="*/ 217627 w 6780459"/>
                <a:gd name="connsiteY2" fmla="*/ 0 h 352339"/>
                <a:gd name="connsiteX3" fmla="*/ 6568623 w 6780459"/>
                <a:gd name="connsiteY3" fmla="*/ 7126 h 352339"/>
                <a:gd name="connsiteX4" fmla="*/ 6780459 w 6780459"/>
                <a:gd name="connsiteY4" fmla="*/ 352340 h 3523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80459" h="352339">
                  <a:moveTo>
                    <a:pt x="6780459" y="352340"/>
                  </a:moveTo>
                  <a:lnTo>
                    <a:pt x="0" y="352340"/>
                  </a:lnTo>
                  <a:lnTo>
                    <a:pt x="217627" y="0"/>
                  </a:lnTo>
                  <a:lnTo>
                    <a:pt x="6568623" y="7126"/>
                  </a:lnTo>
                  <a:lnTo>
                    <a:pt x="6780459" y="352340"/>
                  </a:lnTo>
                  <a:close/>
                </a:path>
              </a:pathLst>
            </a:custGeom>
            <a:solidFill>
              <a:srgbClr val="FFFFFF">
                <a:alpha val="80000"/>
              </a:srgbClr>
            </a:solidFill>
            <a:ln w="6096" cap="flat">
              <a:noFill/>
              <a:prstDash val="solid"/>
              <a:miter/>
            </a:ln>
          </p:spPr>
          <p:txBody>
            <a:bodyPr rtlCol="0" anchor="ctr"/>
            <a:lstStyle/>
            <a:p>
              <a:endParaRPr lang="en-FI"/>
            </a:p>
          </p:txBody>
        </p:sp>
        <p:sp>
          <p:nvSpPr>
            <p:cNvPr id="90" name="Freeform 89">
              <a:extLst>
                <a:ext uri="{FF2B5EF4-FFF2-40B4-BE49-F238E27FC236}">
                  <a16:creationId xmlns:a16="http://schemas.microsoft.com/office/drawing/2014/main" id="{E9E397E7-3ADF-3C42-8A57-37514D6978E5}"/>
                </a:ext>
              </a:extLst>
            </p:cNvPr>
            <p:cNvSpPr/>
            <p:nvPr/>
          </p:nvSpPr>
          <p:spPr>
            <a:xfrm>
              <a:off x="4249277" y="2315032"/>
              <a:ext cx="122529" cy="151350"/>
            </a:xfrm>
            <a:custGeom>
              <a:avLst/>
              <a:gdLst>
                <a:gd name="connsiteX0" fmla="*/ 61875 w 122529"/>
                <a:gd name="connsiteY0" fmla="*/ 0 h 151350"/>
                <a:gd name="connsiteX1" fmla="*/ 119299 w 122529"/>
                <a:gd name="connsiteY1" fmla="*/ 41964 h 151350"/>
                <a:gd name="connsiteX2" fmla="*/ 97353 w 122529"/>
                <a:gd name="connsiteY2" fmla="*/ 74061 h 151350"/>
                <a:gd name="connsiteX3" fmla="*/ 122529 w 122529"/>
                <a:gd name="connsiteY3" fmla="*/ 107986 h 151350"/>
                <a:gd name="connsiteX4" fmla="*/ 65532 w 122529"/>
                <a:gd name="connsiteY4" fmla="*/ 151351 h 151350"/>
                <a:gd name="connsiteX5" fmla="*/ 0 w 122529"/>
                <a:gd name="connsiteY5" fmla="*/ 151351 h 151350"/>
                <a:gd name="connsiteX6" fmla="*/ 0 w 122529"/>
                <a:gd name="connsiteY6" fmla="*/ 0 h 151350"/>
                <a:gd name="connsiteX7" fmla="*/ 30114 w 122529"/>
                <a:gd name="connsiteY7" fmla="*/ 26799 h 151350"/>
                <a:gd name="connsiteX8" fmla="*/ 30114 w 122529"/>
                <a:gd name="connsiteY8" fmla="*/ 62124 h 151350"/>
                <a:gd name="connsiteX9" fmla="*/ 61021 w 122529"/>
                <a:gd name="connsiteY9" fmla="*/ 62124 h 151350"/>
                <a:gd name="connsiteX10" fmla="*/ 87783 w 122529"/>
                <a:gd name="connsiteY10" fmla="*/ 44278 h 151350"/>
                <a:gd name="connsiteX11" fmla="*/ 60960 w 122529"/>
                <a:gd name="connsiteY11" fmla="*/ 26799 h 151350"/>
                <a:gd name="connsiteX12" fmla="*/ 30114 w 122529"/>
                <a:gd name="connsiteY12" fmla="*/ 88618 h 151350"/>
                <a:gd name="connsiteX13" fmla="*/ 30114 w 122529"/>
                <a:gd name="connsiteY13" fmla="*/ 125161 h 151350"/>
                <a:gd name="connsiteX14" fmla="*/ 63947 w 122529"/>
                <a:gd name="connsiteY14" fmla="*/ 125161 h 151350"/>
                <a:gd name="connsiteX15" fmla="*/ 91135 w 122529"/>
                <a:gd name="connsiteY15" fmla="*/ 106890 h 151350"/>
                <a:gd name="connsiteX16" fmla="*/ 63947 w 122529"/>
                <a:gd name="connsiteY16" fmla="*/ 88618 h 1513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2529" h="151350">
                  <a:moveTo>
                    <a:pt x="61875" y="0"/>
                  </a:moveTo>
                  <a:cubicBezTo>
                    <a:pt x="97109" y="0"/>
                    <a:pt x="119299" y="13095"/>
                    <a:pt x="119299" y="41964"/>
                  </a:cubicBezTo>
                  <a:cubicBezTo>
                    <a:pt x="119524" y="56228"/>
                    <a:pt x="110734" y="69085"/>
                    <a:pt x="97353" y="74061"/>
                  </a:cubicBezTo>
                  <a:cubicBezTo>
                    <a:pt x="112099" y="78891"/>
                    <a:pt x="122188" y="92485"/>
                    <a:pt x="122529" y="107986"/>
                  </a:cubicBezTo>
                  <a:cubicBezTo>
                    <a:pt x="122529" y="137099"/>
                    <a:pt x="101864" y="151351"/>
                    <a:pt x="65532" y="151351"/>
                  </a:cubicBezTo>
                  <a:lnTo>
                    <a:pt x="0" y="151351"/>
                  </a:lnTo>
                  <a:lnTo>
                    <a:pt x="0" y="0"/>
                  </a:lnTo>
                  <a:close/>
                  <a:moveTo>
                    <a:pt x="30114" y="26799"/>
                  </a:moveTo>
                  <a:lnTo>
                    <a:pt x="30114" y="62124"/>
                  </a:lnTo>
                  <a:lnTo>
                    <a:pt x="61021" y="62124"/>
                  </a:lnTo>
                  <a:cubicBezTo>
                    <a:pt x="76078" y="62124"/>
                    <a:pt x="87783" y="59018"/>
                    <a:pt x="87783" y="44278"/>
                  </a:cubicBezTo>
                  <a:cubicBezTo>
                    <a:pt x="87783" y="29539"/>
                    <a:pt x="75591" y="26799"/>
                    <a:pt x="60960" y="26799"/>
                  </a:cubicBezTo>
                  <a:close/>
                  <a:moveTo>
                    <a:pt x="30114" y="88618"/>
                  </a:moveTo>
                  <a:lnTo>
                    <a:pt x="30114" y="125161"/>
                  </a:lnTo>
                  <a:lnTo>
                    <a:pt x="63947" y="125161"/>
                  </a:lnTo>
                  <a:cubicBezTo>
                    <a:pt x="80650" y="125161"/>
                    <a:pt x="91135" y="121264"/>
                    <a:pt x="91135" y="106890"/>
                  </a:cubicBezTo>
                  <a:cubicBezTo>
                    <a:pt x="91135" y="92516"/>
                    <a:pt x="80650" y="88618"/>
                    <a:pt x="63947" y="88618"/>
                  </a:cubicBezTo>
                  <a:close/>
                </a:path>
              </a:pathLst>
            </a:custGeom>
            <a:solidFill>
              <a:srgbClr val="375988"/>
            </a:solidFill>
            <a:ln w="6096" cap="flat">
              <a:noFill/>
              <a:prstDash val="solid"/>
              <a:miter/>
            </a:ln>
          </p:spPr>
          <p:txBody>
            <a:bodyPr rtlCol="0" anchor="ctr"/>
            <a:lstStyle/>
            <a:p>
              <a:endParaRPr lang="en-FI"/>
            </a:p>
          </p:txBody>
        </p:sp>
        <p:sp>
          <p:nvSpPr>
            <p:cNvPr id="91" name="Freeform 90">
              <a:extLst>
                <a:ext uri="{FF2B5EF4-FFF2-40B4-BE49-F238E27FC236}">
                  <a16:creationId xmlns:a16="http://schemas.microsoft.com/office/drawing/2014/main" id="{0B5ACDBE-B501-4F48-A9FA-8156A14F078A}"/>
                </a:ext>
              </a:extLst>
            </p:cNvPr>
            <p:cNvSpPr/>
            <p:nvPr/>
          </p:nvSpPr>
          <p:spPr>
            <a:xfrm>
              <a:off x="4398934" y="2315032"/>
              <a:ext cx="113141" cy="151350"/>
            </a:xfrm>
            <a:custGeom>
              <a:avLst/>
              <a:gdLst>
                <a:gd name="connsiteX0" fmla="*/ 113142 w 113141"/>
                <a:gd name="connsiteY0" fmla="*/ 151351 h 151350"/>
                <a:gd name="connsiteX1" fmla="*/ 0 w 113141"/>
                <a:gd name="connsiteY1" fmla="*/ 151351 h 151350"/>
                <a:gd name="connsiteX2" fmla="*/ 0 w 113141"/>
                <a:gd name="connsiteY2" fmla="*/ 0 h 151350"/>
                <a:gd name="connsiteX3" fmla="*/ 112106 w 113141"/>
                <a:gd name="connsiteY3" fmla="*/ 0 h 151350"/>
                <a:gd name="connsiteX4" fmla="*/ 112106 w 113141"/>
                <a:gd name="connsiteY4" fmla="*/ 27712 h 151350"/>
                <a:gd name="connsiteX5" fmla="*/ 30175 w 113141"/>
                <a:gd name="connsiteY5" fmla="*/ 27712 h 151350"/>
                <a:gd name="connsiteX6" fmla="*/ 30175 w 113141"/>
                <a:gd name="connsiteY6" fmla="*/ 61210 h 151350"/>
                <a:gd name="connsiteX7" fmla="*/ 108509 w 113141"/>
                <a:gd name="connsiteY7" fmla="*/ 61210 h 151350"/>
                <a:gd name="connsiteX8" fmla="*/ 108509 w 113141"/>
                <a:gd name="connsiteY8" fmla="*/ 88862 h 151350"/>
                <a:gd name="connsiteX9" fmla="*/ 30175 w 113141"/>
                <a:gd name="connsiteY9" fmla="*/ 88862 h 151350"/>
                <a:gd name="connsiteX10" fmla="*/ 30175 w 113141"/>
                <a:gd name="connsiteY10" fmla="*/ 123700 h 151350"/>
                <a:gd name="connsiteX11" fmla="*/ 113142 w 113141"/>
                <a:gd name="connsiteY11" fmla="*/ 123700 h 1513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3141" h="151350">
                  <a:moveTo>
                    <a:pt x="113142" y="151351"/>
                  </a:moveTo>
                  <a:lnTo>
                    <a:pt x="0" y="151351"/>
                  </a:lnTo>
                  <a:lnTo>
                    <a:pt x="0" y="0"/>
                  </a:lnTo>
                  <a:lnTo>
                    <a:pt x="112106" y="0"/>
                  </a:lnTo>
                  <a:lnTo>
                    <a:pt x="112106" y="27712"/>
                  </a:lnTo>
                  <a:lnTo>
                    <a:pt x="30175" y="27712"/>
                  </a:lnTo>
                  <a:lnTo>
                    <a:pt x="30175" y="61210"/>
                  </a:lnTo>
                  <a:lnTo>
                    <a:pt x="108509" y="61210"/>
                  </a:lnTo>
                  <a:lnTo>
                    <a:pt x="108509" y="88862"/>
                  </a:lnTo>
                  <a:lnTo>
                    <a:pt x="30175" y="88862"/>
                  </a:lnTo>
                  <a:lnTo>
                    <a:pt x="30175" y="123700"/>
                  </a:lnTo>
                  <a:lnTo>
                    <a:pt x="113142" y="123700"/>
                  </a:lnTo>
                  <a:close/>
                </a:path>
              </a:pathLst>
            </a:custGeom>
            <a:solidFill>
              <a:srgbClr val="375988"/>
            </a:solidFill>
            <a:ln w="6096" cap="flat">
              <a:noFill/>
              <a:prstDash val="solid"/>
              <a:miter/>
            </a:ln>
          </p:spPr>
          <p:txBody>
            <a:bodyPr rtlCol="0" anchor="ctr"/>
            <a:lstStyle/>
            <a:p>
              <a:endParaRPr lang="en-FI"/>
            </a:p>
          </p:txBody>
        </p:sp>
        <p:sp>
          <p:nvSpPr>
            <p:cNvPr id="92" name="Freeform 91">
              <a:extLst>
                <a:ext uri="{FF2B5EF4-FFF2-40B4-BE49-F238E27FC236}">
                  <a16:creationId xmlns:a16="http://schemas.microsoft.com/office/drawing/2014/main" id="{1BD5021E-0A21-0248-BA16-4D968E68C4DE}"/>
                </a:ext>
              </a:extLst>
            </p:cNvPr>
            <p:cNvSpPr/>
            <p:nvPr/>
          </p:nvSpPr>
          <p:spPr>
            <a:xfrm>
              <a:off x="4542678" y="2315032"/>
              <a:ext cx="134112" cy="151411"/>
            </a:xfrm>
            <a:custGeom>
              <a:avLst/>
              <a:gdLst>
                <a:gd name="connsiteX0" fmla="*/ 30480 w 134112"/>
                <a:gd name="connsiteY0" fmla="*/ 60967 h 151411"/>
                <a:gd name="connsiteX1" fmla="*/ 103632 w 134112"/>
                <a:gd name="connsiteY1" fmla="*/ 60967 h 151411"/>
                <a:gd name="connsiteX2" fmla="*/ 103632 w 134112"/>
                <a:gd name="connsiteY2" fmla="*/ 61 h 151411"/>
                <a:gd name="connsiteX3" fmla="*/ 134112 w 134112"/>
                <a:gd name="connsiteY3" fmla="*/ 61 h 151411"/>
                <a:gd name="connsiteX4" fmla="*/ 134112 w 134112"/>
                <a:gd name="connsiteY4" fmla="*/ 151412 h 151411"/>
                <a:gd name="connsiteX5" fmla="*/ 103632 w 134112"/>
                <a:gd name="connsiteY5" fmla="*/ 151412 h 151411"/>
                <a:gd name="connsiteX6" fmla="*/ 103632 w 134112"/>
                <a:gd name="connsiteY6" fmla="*/ 89105 h 151411"/>
                <a:gd name="connsiteX7" fmla="*/ 30480 w 134112"/>
                <a:gd name="connsiteY7" fmla="*/ 89105 h 151411"/>
                <a:gd name="connsiteX8" fmla="*/ 30480 w 134112"/>
                <a:gd name="connsiteY8" fmla="*/ 151351 h 151411"/>
                <a:gd name="connsiteX9" fmla="*/ 0 w 134112"/>
                <a:gd name="connsiteY9" fmla="*/ 151351 h 151411"/>
                <a:gd name="connsiteX10" fmla="*/ 0 w 134112"/>
                <a:gd name="connsiteY10" fmla="*/ 0 h 151411"/>
                <a:gd name="connsiteX11" fmla="*/ 30480 w 134112"/>
                <a:gd name="connsiteY11" fmla="*/ 0 h 1514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4112" h="151411">
                  <a:moveTo>
                    <a:pt x="30480" y="60967"/>
                  </a:moveTo>
                  <a:lnTo>
                    <a:pt x="103632" y="60967"/>
                  </a:lnTo>
                  <a:lnTo>
                    <a:pt x="103632" y="61"/>
                  </a:lnTo>
                  <a:lnTo>
                    <a:pt x="134112" y="61"/>
                  </a:lnTo>
                  <a:lnTo>
                    <a:pt x="134112" y="151412"/>
                  </a:lnTo>
                  <a:lnTo>
                    <a:pt x="103632" y="151412"/>
                  </a:lnTo>
                  <a:lnTo>
                    <a:pt x="103632" y="89105"/>
                  </a:lnTo>
                  <a:lnTo>
                    <a:pt x="30480" y="89105"/>
                  </a:lnTo>
                  <a:lnTo>
                    <a:pt x="30480" y="151351"/>
                  </a:lnTo>
                  <a:lnTo>
                    <a:pt x="0" y="151351"/>
                  </a:lnTo>
                  <a:lnTo>
                    <a:pt x="0" y="0"/>
                  </a:lnTo>
                  <a:lnTo>
                    <a:pt x="30480" y="0"/>
                  </a:lnTo>
                  <a:close/>
                </a:path>
              </a:pathLst>
            </a:custGeom>
            <a:solidFill>
              <a:srgbClr val="375988"/>
            </a:solidFill>
            <a:ln w="6096" cap="flat">
              <a:noFill/>
              <a:prstDash val="solid"/>
              <a:miter/>
            </a:ln>
          </p:spPr>
          <p:txBody>
            <a:bodyPr rtlCol="0" anchor="ctr"/>
            <a:lstStyle/>
            <a:p>
              <a:endParaRPr lang="en-FI"/>
            </a:p>
          </p:txBody>
        </p:sp>
        <p:sp>
          <p:nvSpPr>
            <p:cNvPr id="93" name="Freeform 92">
              <a:extLst>
                <a:ext uri="{FF2B5EF4-FFF2-40B4-BE49-F238E27FC236}">
                  <a16:creationId xmlns:a16="http://schemas.microsoft.com/office/drawing/2014/main" id="{D81534B7-C1ED-8348-9792-49CE71AB8567}"/>
                </a:ext>
              </a:extLst>
            </p:cNvPr>
            <p:cNvSpPr/>
            <p:nvPr/>
          </p:nvSpPr>
          <p:spPr>
            <a:xfrm>
              <a:off x="4695687" y="2315032"/>
              <a:ext cx="154655" cy="151350"/>
            </a:xfrm>
            <a:custGeom>
              <a:avLst/>
              <a:gdLst>
                <a:gd name="connsiteX0" fmla="*/ 154655 w 154655"/>
                <a:gd name="connsiteY0" fmla="*/ 151351 h 151350"/>
                <a:gd name="connsiteX1" fmla="*/ 122469 w 154655"/>
                <a:gd name="connsiteY1" fmla="*/ 151351 h 151350"/>
                <a:gd name="connsiteX2" fmla="*/ 109241 w 154655"/>
                <a:gd name="connsiteY2" fmla="*/ 116086 h 151350"/>
                <a:gd name="connsiteX3" fmla="*/ 44684 w 154655"/>
                <a:gd name="connsiteY3" fmla="*/ 116086 h 151350"/>
                <a:gd name="connsiteX4" fmla="*/ 31456 w 154655"/>
                <a:gd name="connsiteY4" fmla="*/ 151351 h 151350"/>
                <a:gd name="connsiteX5" fmla="*/ 0 w 154655"/>
                <a:gd name="connsiteY5" fmla="*/ 151351 h 151350"/>
                <a:gd name="connsiteX6" fmla="*/ 59192 w 154655"/>
                <a:gd name="connsiteY6" fmla="*/ 0 h 151350"/>
                <a:gd name="connsiteX7" fmla="*/ 95768 w 154655"/>
                <a:gd name="connsiteY7" fmla="*/ 0 h 151350"/>
                <a:gd name="connsiteX8" fmla="*/ 55047 w 154655"/>
                <a:gd name="connsiteY8" fmla="*/ 88313 h 151350"/>
                <a:gd name="connsiteX9" fmla="*/ 98877 w 154655"/>
                <a:gd name="connsiteY9" fmla="*/ 88313 h 151350"/>
                <a:gd name="connsiteX10" fmla="*/ 76993 w 154655"/>
                <a:gd name="connsiteY10" fmla="*/ 29844 h 1513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4655" h="151350">
                  <a:moveTo>
                    <a:pt x="154655" y="151351"/>
                  </a:moveTo>
                  <a:lnTo>
                    <a:pt x="122469" y="151351"/>
                  </a:lnTo>
                  <a:lnTo>
                    <a:pt x="109241" y="116086"/>
                  </a:lnTo>
                  <a:lnTo>
                    <a:pt x="44684" y="116086"/>
                  </a:lnTo>
                  <a:lnTo>
                    <a:pt x="31456" y="151351"/>
                  </a:lnTo>
                  <a:lnTo>
                    <a:pt x="0" y="151351"/>
                  </a:lnTo>
                  <a:lnTo>
                    <a:pt x="59192" y="0"/>
                  </a:lnTo>
                  <a:lnTo>
                    <a:pt x="95768" y="0"/>
                  </a:lnTo>
                  <a:close/>
                  <a:moveTo>
                    <a:pt x="55047" y="88313"/>
                  </a:moveTo>
                  <a:lnTo>
                    <a:pt x="98877" y="88313"/>
                  </a:lnTo>
                  <a:lnTo>
                    <a:pt x="76993" y="29844"/>
                  </a:lnTo>
                  <a:close/>
                </a:path>
              </a:pathLst>
            </a:custGeom>
            <a:solidFill>
              <a:srgbClr val="375988"/>
            </a:solidFill>
            <a:ln w="6096" cap="flat">
              <a:noFill/>
              <a:prstDash val="solid"/>
              <a:miter/>
            </a:ln>
          </p:spPr>
          <p:txBody>
            <a:bodyPr rtlCol="0" anchor="ctr"/>
            <a:lstStyle/>
            <a:p>
              <a:endParaRPr lang="en-FI"/>
            </a:p>
          </p:txBody>
        </p:sp>
        <p:sp>
          <p:nvSpPr>
            <p:cNvPr id="94" name="Freeform 93">
              <a:extLst>
                <a:ext uri="{FF2B5EF4-FFF2-40B4-BE49-F238E27FC236}">
                  <a16:creationId xmlns:a16="http://schemas.microsoft.com/office/drawing/2014/main" id="{37164A88-9372-6E43-BE4F-E6A8B744B637}"/>
                </a:ext>
              </a:extLst>
            </p:cNvPr>
            <p:cNvSpPr/>
            <p:nvPr/>
          </p:nvSpPr>
          <p:spPr>
            <a:xfrm>
              <a:off x="4841260" y="2315032"/>
              <a:ext cx="150449" cy="151350"/>
            </a:xfrm>
            <a:custGeom>
              <a:avLst/>
              <a:gdLst>
                <a:gd name="connsiteX0" fmla="*/ 93452 w 150449"/>
                <a:gd name="connsiteY0" fmla="*/ 151351 h 151350"/>
                <a:gd name="connsiteX1" fmla="*/ 56876 w 150449"/>
                <a:gd name="connsiteY1" fmla="*/ 151351 h 151350"/>
                <a:gd name="connsiteX2" fmla="*/ 0 w 150449"/>
                <a:gd name="connsiteY2" fmla="*/ 0 h 151350"/>
                <a:gd name="connsiteX3" fmla="*/ 32126 w 150449"/>
                <a:gd name="connsiteY3" fmla="*/ 0 h 151350"/>
                <a:gd name="connsiteX4" fmla="*/ 75469 w 150449"/>
                <a:gd name="connsiteY4" fmla="*/ 120776 h 151350"/>
                <a:gd name="connsiteX5" fmla="*/ 119116 w 150449"/>
                <a:gd name="connsiteY5" fmla="*/ 0 h 151350"/>
                <a:gd name="connsiteX6" fmla="*/ 150449 w 150449"/>
                <a:gd name="connsiteY6" fmla="*/ 0 h 1513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0449" h="151350">
                  <a:moveTo>
                    <a:pt x="93452" y="151351"/>
                  </a:moveTo>
                  <a:lnTo>
                    <a:pt x="56876" y="151351"/>
                  </a:lnTo>
                  <a:lnTo>
                    <a:pt x="0" y="0"/>
                  </a:lnTo>
                  <a:lnTo>
                    <a:pt x="32126" y="0"/>
                  </a:lnTo>
                  <a:lnTo>
                    <a:pt x="75469" y="120776"/>
                  </a:lnTo>
                  <a:lnTo>
                    <a:pt x="119116" y="0"/>
                  </a:lnTo>
                  <a:lnTo>
                    <a:pt x="150449" y="0"/>
                  </a:lnTo>
                  <a:close/>
                </a:path>
              </a:pathLst>
            </a:custGeom>
            <a:solidFill>
              <a:srgbClr val="375988"/>
            </a:solidFill>
            <a:ln w="6096" cap="flat">
              <a:noFill/>
              <a:prstDash val="solid"/>
              <a:miter/>
            </a:ln>
          </p:spPr>
          <p:txBody>
            <a:bodyPr rtlCol="0" anchor="ctr"/>
            <a:lstStyle/>
            <a:p>
              <a:endParaRPr lang="en-FI"/>
            </a:p>
          </p:txBody>
        </p:sp>
        <p:sp>
          <p:nvSpPr>
            <p:cNvPr id="95" name="Freeform 94">
              <a:extLst>
                <a:ext uri="{FF2B5EF4-FFF2-40B4-BE49-F238E27FC236}">
                  <a16:creationId xmlns:a16="http://schemas.microsoft.com/office/drawing/2014/main" id="{890DE9A9-3438-EE42-A077-EC6DD4C688FF}"/>
                </a:ext>
              </a:extLst>
            </p:cNvPr>
            <p:cNvSpPr/>
            <p:nvPr/>
          </p:nvSpPr>
          <p:spPr>
            <a:xfrm>
              <a:off x="5010912" y="2315032"/>
              <a:ext cx="30480" cy="151350"/>
            </a:xfrm>
            <a:custGeom>
              <a:avLst/>
              <a:gdLst>
                <a:gd name="connsiteX0" fmla="*/ 30480 w 30480"/>
                <a:gd name="connsiteY0" fmla="*/ 151351 h 151350"/>
                <a:gd name="connsiteX1" fmla="*/ 0 w 30480"/>
                <a:gd name="connsiteY1" fmla="*/ 151351 h 151350"/>
                <a:gd name="connsiteX2" fmla="*/ 0 w 30480"/>
                <a:gd name="connsiteY2" fmla="*/ 0 h 151350"/>
                <a:gd name="connsiteX3" fmla="*/ 30480 w 30480"/>
                <a:gd name="connsiteY3" fmla="*/ 0 h 151350"/>
              </a:gdLst>
              <a:ahLst/>
              <a:cxnLst>
                <a:cxn ang="0">
                  <a:pos x="connsiteX0" y="connsiteY0"/>
                </a:cxn>
                <a:cxn ang="0">
                  <a:pos x="connsiteX1" y="connsiteY1"/>
                </a:cxn>
                <a:cxn ang="0">
                  <a:pos x="connsiteX2" y="connsiteY2"/>
                </a:cxn>
                <a:cxn ang="0">
                  <a:pos x="connsiteX3" y="connsiteY3"/>
                </a:cxn>
              </a:cxnLst>
              <a:rect l="l" t="t" r="r" b="b"/>
              <a:pathLst>
                <a:path w="30480" h="151350">
                  <a:moveTo>
                    <a:pt x="30480" y="151351"/>
                  </a:moveTo>
                  <a:lnTo>
                    <a:pt x="0" y="151351"/>
                  </a:lnTo>
                  <a:lnTo>
                    <a:pt x="0" y="0"/>
                  </a:lnTo>
                  <a:lnTo>
                    <a:pt x="30480" y="0"/>
                  </a:lnTo>
                  <a:close/>
                </a:path>
              </a:pathLst>
            </a:custGeom>
            <a:solidFill>
              <a:srgbClr val="375988"/>
            </a:solidFill>
            <a:ln w="6096" cap="flat">
              <a:noFill/>
              <a:prstDash val="solid"/>
              <a:miter/>
            </a:ln>
          </p:spPr>
          <p:txBody>
            <a:bodyPr rtlCol="0" anchor="ctr"/>
            <a:lstStyle/>
            <a:p>
              <a:endParaRPr lang="en-FI"/>
            </a:p>
          </p:txBody>
        </p:sp>
        <p:sp>
          <p:nvSpPr>
            <p:cNvPr id="96" name="Freeform 95">
              <a:extLst>
                <a:ext uri="{FF2B5EF4-FFF2-40B4-BE49-F238E27FC236}">
                  <a16:creationId xmlns:a16="http://schemas.microsoft.com/office/drawing/2014/main" id="{15C2C50C-DB56-1D4A-95C0-996C8FC52DD5}"/>
                </a:ext>
              </a:extLst>
            </p:cNvPr>
            <p:cNvSpPr/>
            <p:nvPr/>
          </p:nvSpPr>
          <p:spPr>
            <a:xfrm>
              <a:off x="5068580" y="2312048"/>
              <a:ext cx="158861" cy="156954"/>
            </a:xfrm>
            <a:custGeom>
              <a:avLst/>
              <a:gdLst>
                <a:gd name="connsiteX0" fmla="*/ 158862 w 158861"/>
                <a:gd name="connsiteY0" fmla="*/ 78508 h 156954"/>
                <a:gd name="connsiteX1" fmla="*/ 79248 w 158861"/>
                <a:gd name="connsiteY1" fmla="*/ 156954 h 156954"/>
                <a:gd name="connsiteX2" fmla="*/ 0 w 158861"/>
                <a:gd name="connsiteY2" fmla="*/ 78508 h 156954"/>
                <a:gd name="connsiteX3" fmla="*/ 79248 w 158861"/>
                <a:gd name="connsiteY3" fmla="*/ 0 h 156954"/>
                <a:gd name="connsiteX4" fmla="*/ 158862 w 158861"/>
                <a:gd name="connsiteY4" fmla="*/ 78508 h 156954"/>
                <a:gd name="connsiteX5" fmla="*/ 31211 w 158861"/>
                <a:gd name="connsiteY5" fmla="*/ 78508 h 156954"/>
                <a:gd name="connsiteX6" fmla="*/ 79248 w 158861"/>
                <a:gd name="connsiteY6" fmla="*/ 127963 h 156954"/>
                <a:gd name="connsiteX7" fmla="*/ 127285 w 158861"/>
                <a:gd name="connsiteY7" fmla="*/ 78508 h 156954"/>
                <a:gd name="connsiteX8" fmla="*/ 79248 w 158861"/>
                <a:gd name="connsiteY8" fmla="*/ 28991 h 156954"/>
                <a:gd name="connsiteX9" fmla="*/ 31211 w 158861"/>
                <a:gd name="connsiteY9" fmla="*/ 78508 h 1569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861" h="156954">
                  <a:moveTo>
                    <a:pt x="158862" y="78508"/>
                  </a:moveTo>
                  <a:cubicBezTo>
                    <a:pt x="158862" y="123639"/>
                    <a:pt x="125882" y="156954"/>
                    <a:pt x="79248" y="156954"/>
                  </a:cubicBezTo>
                  <a:cubicBezTo>
                    <a:pt x="32613" y="156954"/>
                    <a:pt x="0" y="123639"/>
                    <a:pt x="0" y="78508"/>
                  </a:cubicBezTo>
                  <a:cubicBezTo>
                    <a:pt x="0" y="33376"/>
                    <a:pt x="32857" y="0"/>
                    <a:pt x="79248" y="0"/>
                  </a:cubicBezTo>
                  <a:cubicBezTo>
                    <a:pt x="125638" y="0"/>
                    <a:pt x="158862" y="33498"/>
                    <a:pt x="158862" y="78508"/>
                  </a:cubicBezTo>
                  <a:close/>
                  <a:moveTo>
                    <a:pt x="31211" y="78508"/>
                  </a:moveTo>
                  <a:cubicBezTo>
                    <a:pt x="31211" y="107864"/>
                    <a:pt x="51450" y="127963"/>
                    <a:pt x="79248" y="127963"/>
                  </a:cubicBezTo>
                  <a:cubicBezTo>
                    <a:pt x="107046" y="127963"/>
                    <a:pt x="127285" y="107864"/>
                    <a:pt x="127285" y="78508"/>
                  </a:cubicBezTo>
                  <a:cubicBezTo>
                    <a:pt x="127285" y="49151"/>
                    <a:pt x="107167" y="28991"/>
                    <a:pt x="79248" y="28991"/>
                  </a:cubicBezTo>
                  <a:cubicBezTo>
                    <a:pt x="51328" y="28991"/>
                    <a:pt x="31211" y="49273"/>
                    <a:pt x="31211" y="78508"/>
                  </a:cubicBezTo>
                  <a:close/>
                </a:path>
              </a:pathLst>
            </a:custGeom>
            <a:solidFill>
              <a:srgbClr val="375988"/>
            </a:solidFill>
            <a:ln w="6096" cap="flat">
              <a:noFill/>
              <a:prstDash val="solid"/>
              <a:miter/>
            </a:ln>
          </p:spPr>
          <p:txBody>
            <a:bodyPr rtlCol="0" anchor="ctr"/>
            <a:lstStyle/>
            <a:p>
              <a:endParaRPr lang="en-FI"/>
            </a:p>
          </p:txBody>
        </p:sp>
        <p:sp>
          <p:nvSpPr>
            <p:cNvPr id="97" name="Freeform 96">
              <a:extLst>
                <a:ext uri="{FF2B5EF4-FFF2-40B4-BE49-F238E27FC236}">
                  <a16:creationId xmlns:a16="http://schemas.microsoft.com/office/drawing/2014/main" id="{971A88FE-2367-ED42-A818-3606A1B1ECC0}"/>
                </a:ext>
              </a:extLst>
            </p:cNvPr>
            <p:cNvSpPr/>
            <p:nvPr/>
          </p:nvSpPr>
          <p:spPr>
            <a:xfrm>
              <a:off x="5254752" y="2315032"/>
              <a:ext cx="119542" cy="151594"/>
            </a:xfrm>
            <a:custGeom>
              <a:avLst/>
              <a:gdLst>
                <a:gd name="connsiteX0" fmla="*/ 63825 w 119542"/>
                <a:gd name="connsiteY0" fmla="*/ 0 h 151594"/>
                <a:gd name="connsiteX1" fmla="*/ 119360 w 119542"/>
                <a:gd name="connsiteY1" fmla="*/ 46045 h 151594"/>
                <a:gd name="connsiteX2" fmla="*/ 72908 w 119542"/>
                <a:gd name="connsiteY2" fmla="*/ 90689 h 151594"/>
                <a:gd name="connsiteX3" fmla="*/ 119542 w 119542"/>
                <a:gd name="connsiteY3" fmla="*/ 151594 h 151594"/>
                <a:gd name="connsiteX4" fmla="*/ 82966 w 119542"/>
                <a:gd name="connsiteY4" fmla="*/ 151594 h 151594"/>
                <a:gd name="connsiteX5" fmla="*/ 38770 w 119542"/>
                <a:gd name="connsiteY5" fmla="*/ 91359 h 151594"/>
                <a:gd name="connsiteX6" fmla="*/ 29931 w 119542"/>
                <a:gd name="connsiteY6" fmla="*/ 91359 h 151594"/>
                <a:gd name="connsiteX7" fmla="*/ 29931 w 119542"/>
                <a:gd name="connsiteY7" fmla="*/ 151594 h 151594"/>
                <a:gd name="connsiteX8" fmla="*/ 0 w 119542"/>
                <a:gd name="connsiteY8" fmla="*/ 151594 h 151594"/>
                <a:gd name="connsiteX9" fmla="*/ 0 w 119542"/>
                <a:gd name="connsiteY9" fmla="*/ 0 h 151594"/>
                <a:gd name="connsiteX10" fmla="*/ 29992 w 119542"/>
                <a:gd name="connsiteY10" fmla="*/ 27773 h 151594"/>
                <a:gd name="connsiteX11" fmla="*/ 29992 w 119542"/>
                <a:gd name="connsiteY11" fmla="*/ 64865 h 151594"/>
                <a:gd name="connsiteX12" fmla="*/ 63338 w 119542"/>
                <a:gd name="connsiteY12" fmla="*/ 64865 h 151594"/>
                <a:gd name="connsiteX13" fmla="*/ 88270 w 119542"/>
                <a:gd name="connsiteY13" fmla="*/ 46045 h 151594"/>
                <a:gd name="connsiteX14" fmla="*/ 63338 w 119542"/>
                <a:gd name="connsiteY14" fmla="*/ 27773 h 151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19542" h="151594">
                  <a:moveTo>
                    <a:pt x="63825" y="0"/>
                  </a:moveTo>
                  <a:cubicBezTo>
                    <a:pt x="99975" y="0"/>
                    <a:pt x="119360" y="17115"/>
                    <a:pt x="119360" y="46045"/>
                  </a:cubicBezTo>
                  <a:cubicBezTo>
                    <a:pt x="119360" y="70955"/>
                    <a:pt x="102047" y="87887"/>
                    <a:pt x="72908" y="90689"/>
                  </a:cubicBezTo>
                  <a:lnTo>
                    <a:pt x="119542" y="151594"/>
                  </a:lnTo>
                  <a:lnTo>
                    <a:pt x="82966" y="151594"/>
                  </a:lnTo>
                  <a:lnTo>
                    <a:pt x="38770" y="91359"/>
                  </a:lnTo>
                  <a:lnTo>
                    <a:pt x="29931" y="91359"/>
                  </a:lnTo>
                  <a:lnTo>
                    <a:pt x="29931" y="151594"/>
                  </a:lnTo>
                  <a:lnTo>
                    <a:pt x="0" y="151594"/>
                  </a:lnTo>
                  <a:lnTo>
                    <a:pt x="0" y="0"/>
                  </a:lnTo>
                  <a:close/>
                  <a:moveTo>
                    <a:pt x="29992" y="27773"/>
                  </a:moveTo>
                  <a:lnTo>
                    <a:pt x="29992" y="64865"/>
                  </a:lnTo>
                  <a:lnTo>
                    <a:pt x="63338" y="64865"/>
                  </a:lnTo>
                  <a:cubicBezTo>
                    <a:pt x="79736" y="64865"/>
                    <a:pt x="88270" y="58774"/>
                    <a:pt x="88270" y="46045"/>
                  </a:cubicBezTo>
                  <a:cubicBezTo>
                    <a:pt x="88270" y="33315"/>
                    <a:pt x="79309" y="27773"/>
                    <a:pt x="63338" y="27773"/>
                  </a:cubicBezTo>
                  <a:close/>
                </a:path>
              </a:pathLst>
            </a:custGeom>
            <a:solidFill>
              <a:srgbClr val="375988"/>
            </a:solidFill>
            <a:ln w="6096" cap="flat">
              <a:noFill/>
              <a:prstDash val="solid"/>
              <a:miter/>
            </a:ln>
          </p:spPr>
          <p:txBody>
            <a:bodyPr rtlCol="0" anchor="ctr"/>
            <a:lstStyle/>
            <a:p>
              <a:endParaRPr lang="en-FI"/>
            </a:p>
          </p:txBody>
        </p:sp>
        <p:sp>
          <p:nvSpPr>
            <p:cNvPr id="98" name="Freeform 97">
              <a:extLst>
                <a:ext uri="{FF2B5EF4-FFF2-40B4-BE49-F238E27FC236}">
                  <a16:creationId xmlns:a16="http://schemas.microsoft.com/office/drawing/2014/main" id="{6D269B2E-EA80-E040-AF69-80D15837EAAA}"/>
                </a:ext>
              </a:extLst>
            </p:cNvPr>
            <p:cNvSpPr/>
            <p:nvPr/>
          </p:nvSpPr>
          <p:spPr>
            <a:xfrm>
              <a:off x="5385632" y="2315032"/>
              <a:ext cx="154716" cy="151350"/>
            </a:xfrm>
            <a:custGeom>
              <a:avLst/>
              <a:gdLst>
                <a:gd name="connsiteX0" fmla="*/ 154717 w 154716"/>
                <a:gd name="connsiteY0" fmla="*/ 151351 h 151350"/>
                <a:gd name="connsiteX1" fmla="*/ 122469 w 154716"/>
                <a:gd name="connsiteY1" fmla="*/ 151351 h 151350"/>
                <a:gd name="connsiteX2" fmla="*/ 109241 w 154716"/>
                <a:gd name="connsiteY2" fmla="*/ 116086 h 151350"/>
                <a:gd name="connsiteX3" fmla="*/ 44684 w 154716"/>
                <a:gd name="connsiteY3" fmla="*/ 116086 h 151350"/>
                <a:gd name="connsiteX4" fmla="*/ 31456 w 154716"/>
                <a:gd name="connsiteY4" fmla="*/ 151351 h 151350"/>
                <a:gd name="connsiteX5" fmla="*/ 0 w 154716"/>
                <a:gd name="connsiteY5" fmla="*/ 151351 h 151350"/>
                <a:gd name="connsiteX6" fmla="*/ 58949 w 154716"/>
                <a:gd name="connsiteY6" fmla="*/ 0 h 151350"/>
                <a:gd name="connsiteX7" fmla="*/ 95525 w 154716"/>
                <a:gd name="connsiteY7" fmla="*/ 0 h 151350"/>
                <a:gd name="connsiteX8" fmla="*/ 55047 w 154716"/>
                <a:gd name="connsiteY8" fmla="*/ 88313 h 151350"/>
                <a:gd name="connsiteX9" fmla="*/ 98877 w 154716"/>
                <a:gd name="connsiteY9" fmla="*/ 88313 h 151350"/>
                <a:gd name="connsiteX10" fmla="*/ 76993 w 154716"/>
                <a:gd name="connsiteY10" fmla="*/ 29844 h 1513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4716" h="151350">
                  <a:moveTo>
                    <a:pt x="154717" y="151351"/>
                  </a:moveTo>
                  <a:lnTo>
                    <a:pt x="122469" y="151351"/>
                  </a:lnTo>
                  <a:lnTo>
                    <a:pt x="109241" y="116086"/>
                  </a:lnTo>
                  <a:lnTo>
                    <a:pt x="44684" y="116086"/>
                  </a:lnTo>
                  <a:lnTo>
                    <a:pt x="31456" y="151351"/>
                  </a:lnTo>
                  <a:lnTo>
                    <a:pt x="0" y="151351"/>
                  </a:lnTo>
                  <a:lnTo>
                    <a:pt x="58949" y="0"/>
                  </a:lnTo>
                  <a:lnTo>
                    <a:pt x="95525" y="0"/>
                  </a:lnTo>
                  <a:close/>
                  <a:moveTo>
                    <a:pt x="55047" y="88313"/>
                  </a:moveTo>
                  <a:lnTo>
                    <a:pt x="98877" y="88313"/>
                  </a:lnTo>
                  <a:lnTo>
                    <a:pt x="76993" y="29844"/>
                  </a:lnTo>
                  <a:close/>
                </a:path>
              </a:pathLst>
            </a:custGeom>
            <a:solidFill>
              <a:srgbClr val="375988"/>
            </a:solidFill>
            <a:ln w="6096" cap="flat">
              <a:noFill/>
              <a:prstDash val="solid"/>
              <a:miter/>
            </a:ln>
          </p:spPr>
          <p:txBody>
            <a:bodyPr rtlCol="0" anchor="ctr"/>
            <a:lstStyle/>
            <a:p>
              <a:endParaRPr lang="en-FI"/>
            </a:p>
          </p:txBody>
        </p:sp>
        <p:sp>
          <p:nvSpPr>
            <p:cNvPr id="99" name="Freeform 98">
              <a:extLst>
                <a:ext uri="{FF2B5EF4-FFF2-40B4-BE49-F238E27FC236}">
                  <a16:creationId xmlns:a16="http://schemas.microsoft.com/office/drawing/2014/main" id="{21E07F6F-BF1C-E54B-9F2F-EC3810ECCCDB}"/>
                </a:ext>
              </a:extLst>
            </p:cNvPr>
            <p:cNvSpPr/>
            <p:nvPr/>
          </p:nvSpPr>
          <p:spPr>
            <a:xfrm>
              <a:off x="5559552" y="2315032"/>
              <a:ext cx="110520" cy="151350"/>
            </a:xfrm>
            <a:custGeom>
              <a:avLst/>
              <a:gdLst>
                <a:gd name="connsiteX0" fmla="*/ 110398 w 110520"/>
                <a:gd name="connsiteY0" fmla="*/ 151351 h 151350"/>
                <a:gd name="connsiteX1" fmla="*/ 0 w 110520"/>
                <a:gd name="connsiteY1" fmla="*/ 151351 h 151350"/>
                <a:gd name="connsiteX2" fmla="*/ 0 w 110520"/>
                <a:gd name="connsiteY2" fmla="*/ 0 h 151350"/>
                <a:gd name="connsiteX3" fmla="*/ 30480 w 110520"/>
                <a:gd name="connsiteY3" fmla="*/ 0 h 151350"/>
                <a:gd name="connsiteX4" fmla="*/ 30480 w 110520"/>
                <a:gd name="connsiteY4" fmla="*/ 123152 h 151350"/>
                <a:gd name="connsiteX5" fmla="*/ 110521 w 110520"/>
                <a:gd name="connsiteY5" fmla="*/ 123152 h 1513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0520" h="151350">
                  <a:moveTo>
                    <a:pt x="110398" y="151351"/>
                  </a:moveTo>
                  <a:lnTo>
                    <a:pt x="0" y="151351"/>
                  </a:lnTo>
                  <a:lnTo>
                    <a:pt x="0" y="0"/>
                  </a:lnTo>
                  <a:lnTo>
                    <a:pt x="30480" y="0"/>
                  </a:lnTo>
                  <a:lnTo>
                    <a:pt x="30480" y="123152"/>
                  </a:lnTo>
                  <a:lnTo>
                    <a:pt x="110521" y="123152"/>
                  </a:lnTo>
                  <a:close/>
                </a:path>
              </a:pathLst>
            </a:custGeom>
            <a:solidFill>
              <a:srgbClr val="375988"/>
            </a:solidFill>
            <a:ln w="6096" cap="flat">
              <a:noFill/>
              <a:prstDash val="solid"/>
              <a:miter/>
            </a:ln>
          </p:spPr>
          <p:txBody>
            <a:bodyPr rtlCol="0" anchor="ctr"/>
            <a:lstStyle/>
            <a:p>
              <a:endParaRPr lang="en-FI"/>
            </a:p>
          </p:txBody>
        </p:sp>
        <p:sp>
          <p:nvSpPr>
            <p:cNvPr id="100" name="Freeform 99">
              <a:extLst>
                <a:ext uri="{FF2B5EF4-FFF2-40B4-BE49-F238E27FC236}">
                  <a16:creationId xmlns:a16="http://schemas.microsoft.com/office/drawing/2014/main" id="{448F4F08-1882-D547-A523-D177907E911D}"/>
                </a:ext>
              </a:extLst>
            </p:cNvPr>
            <p:cNvSpPr/>
            <p:nvPr/>
          </p:nvSpPr>
          <p:spPr>
            <a:xfrm>
              <a:off x="5732983" y="2312231"/>
              <a:ext cx="144414" cy="156988"/>
            </a:xfrm>
            <a:custGeom>
              <a:avLst/>
              <a:gdLst>
                <a:gd name="connsiteX0" fmla="*/ 144414 w 144414"/>
                <a:gd name="connsiteY0" fmla="*/ 33985 h 156988"/>
                <a:gd name="connsiteX1" fmla="*/ 118445 w 144414"/>
                <a:gd name="connsiteY1" fmla="*/ 49821 h 156988"/>
                <a:gd name="connsiteX2" fmla="*/ 79309 w 144414"/>
                <a:gd name="connsiteY2" fmla="*/ 28991 h 156988"/>
                <a:gd name="connsiteX3" fmla="*/ 31455 w 144414"/>
                <a:gd name="connsiteY3" fmla="*/ 78508 h 156988"/>
                <a:gd name="connsiteX4" fmla="*/ 79309 w 144414"/>
                <a:gd name="connsiteY4" fmla="*/ 127963 h 156988"/>
                <a:gd name="connsiteX5" fmla="*/ 118811 w 144414"/>
                <a:gd name="connsiteY5" fmla="*/ 107255 h 156988"/>
                <a:gd name="connsiteX6" fmla="*/ 143195 w 144414"/>
                <a:gd name="connsiteY6" fmla="*/ 124979 h 156988"/>
                <a:gd name="connsiteX7" fmla="*/ 79248 w 144414"/>
                <a:gd name="connsiteY7" fmla="*/ 156954 h 156988"/>
                <a:gd name="connsiteX8" fmla="*/ 0 w 144414"/>
                <a:gd name="connsiteY8" fmla="*/ 78508 h 156988"/>
                <a:gd name="connsiteX9" fmla="*/ 79248 w 144414"/>
                <a:gd name="connsiteY9" fmla="*/ 0 h 156988"/>
                <a:gd name="connsiteX10" fmla="*/ 144414 w 144414"/>
                <a:gd name="connsiteY10" fmla="*/ 33985 h 1569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44414" h="156988">
                  <a:moveTo>
                    <a:pt x="144414" y="33985"/>
                  </a:moveTo>
                  <a:lnTo>
                    <a:pt x="118445" y="49821"/>
                  </a:lnTo>
                  <a:cubicBezTo>
                    <a:pt x="109917" y="36543"/>
                    <a:pt x="95092" y="28656"/>
                    <a:pt x="79309" y="28991"/>
                  </a:cubicBezTo>
                  <a:cubicBezTo>
                    <a:pt x="51816" y="28991"/>
                    <a:pt x="31455" y="49090"/>
                    <a:pt x="31455" y="78508"/>
                  </a:cubicBezTo>
                  <a:cubicBezTo>
                    <a:pt x="31455" y="108960"/>
                    <a:pt x="52609" y="127963"/>
                    <a:pt x="79309" y="127963"/>
                  </a:cubicBezTo>
                  <a:cubicBezTo>
                    <a:pt x="95146" y="128231"/>
                    <a:pt x="110033" y="120429"/>
                    <a:pt x="118811" y="107255"/>
                  </a:cubicBezTo>
                  <a:lnTo>
                    <a:pt x="143195" y="124979"/>
                  </a:lnTo>
                  <a:cubicBezTo>
                    <a:pt x="128620" y="145711"/>
                    <a:pt x="104589" y="157722"/>
                    <a:pt x="79248" y="156954"/>
                  </a:cubicBezTo>
                  <a:cubicBezTo>
                    <a:pt x="32674" y="156954"/>
                    <a:pt x="0" y="124004"/>
                    <a:pt x="0" y="78508"/>
                  </a:cubicBezTo>
                  <a:cubicBezTo>
                    <a:pt x="0" y="33011"/>
                    <a:pt x="32918" y="0"/>
                    <a:pt x="79248" y="0"/>
                  </a:cubicBezTo>
                  <a:cubicBezTo>
                    <a:pt x="107411" y="0"/>
                    <a:pt x="132100" y="12790"/>
                    <a:pt x="144414" y="33985"/>
                  </a:cubicBezTo>
                  <a:close/>
                </a:path>
              </a:pathLst>
            </a:custGeom>
            <a:solidFill>
              <a:srgbClr val="375988"/>
            </a:solidFill>
            <a:ln w="6096" cap="flat">
              <a:noFill/>
              <a:prstDash val="solid"/>
              <a:miter/>
            </a:ln>
          </p:spPr>
          <p:txBody>
            <a:bodyPr rtlCol="0" anchor="ctr"/>
            <a:lstStyle/>
            <a:p>
              <a:endParaRPr lang="en-FI"/>
            </a:p>
          </p:txBody>
        </p:sp>
        <p:sp>
          <p:nvSpPr>
            <p:cNvPr id="101" name="Freeform 100">
              <a:extLst>
                <a:ext uri="{FF2B5EF4-FFF2-40B4-BE49-F238E27FC236}">
                  <a16:creationId xmlns:a16="http://schemas.microsoft.com/office/drawing/2014/main" id="{78918288-B6AC-7647-B934-70ABDB347814}"/>
                </a:ext>
              </a:extLst>
            </p:cNvPr>
            <p:cNvSpPr/>
            <p:nvPr/>
          </p:nvSpPr>
          <p:spPr>
            <a:xfrm>
              <a:off x="5903244" y="2315032"/>
              <a:ext cx="133807" cy="151411"/>
            </a:xfrm>
            <a:custGeom>
              <a:avLst/>
              <a:gdLst>
                <a:gd name="connsiteX0" fmla="*/ 30480 w 133807"/>
                <a:gd name="connsiteY0" fmla="*/ 60967 h 151411"/>
                <a:gd name="connsiteX1" fmla="*/ 103632 w 133807"/>
                <a:gd name="connsiteY1" fmla="*/ 60967 h 151411"/>
                <a:gd name="connsiteX2" fmla="*/ 103632 w 133807"/>
                <a:gd name="connsiteY2" fmla="*/ 61 h 151411"/>
                <a:gd name="connsiteX3" fmla="*/ 133807 w 133807"/>
                <a:gd name="connsiteY3" fmla="*/ 61 h 151411"/>
                <a:gd name="connsiteX4" fmla="*/ 133807 w 133807"/>
                <a:gd name="connsiteY4" fmla="*/ 151412 h 151411"/>
                <a:gd name="connsiteX5" fmla="*/ 103632 w 133807"/>
                <a:gd name="connsiteY5" fmla="*/ 151412 h 151411"/>
                <a:gd name="connsiteX6" fmla="*/ 103632 w 133807"/>
                <a:gd name="connsiteY6" fmla="*/ 89105 h 151411"/>
                <a:gd name="connsiteX7" fmla="*/ 30480 w 133807"/>
                <a:gd name="connsiteY7" fmla="*/ 89105 h 151411"/>
                <a:gd name="connsiteX8" fmla="*/ 30480 w 133807"/>
                <a:gd name="connsiteY8" fmla="*/ 151351 h 151411"/>
                <a:gd name="connsiteX9" fmla="*/ 0 w 133807"/>
                <a:gd name="connsiteY9" fmla="*/ 151351 h 151411"/>
                <a:gd name="connsiteX10" fmla="*/ 0 w 133807"/>
                <a:gd name="connsiteY10" fmla="*/ 0 h 151411"/>
                <a:gd name="connsiteX11" fmla="*/ 30480 w 133807"/>
                <a:gd name="connsiteY11" fmla="*/ 0 h 1514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3807" h="151411">
                  <a:moveTo>
                    <a:pt x="30480" y="60967"/>
                  </a:moveTo>
                  <a:lnTo>
                    <a:pt x="103632" y="60967"/>
                  </a:lnTo>
                  <a:lnTo>
                    <a:pt x="103632" y="61"/>
                  </a:lnTo>
                  <a:lnTo>
                    <a:pt x="133807" y="61"/>
                  </a:lnTo>
                  <a:lnTo>
                    <a:pt x="133807" y="151412"/>
                  </a:lnTo>
                  <a:lnTo>
                    <a:pt x="103632" y="151412"/>
                  </a:lnTo>
                  <a:lnTo>
                    <a:pt x="103632" y="89105"/>
                  </a:lnTo>
                  <a:lnTo>
                    <a:pt x="30480" y="89105"/>
                  </a:lnTo>
                  <a:lnTo>
                    <a:pt x="30480" y="151351"/>
                  </a:lnTo>
                  <a:lnTo>
                    <a:pt x="0" y="151351"/>
                  </a:lnTo>
                  <a:lnTo>
                    <a:pt x="0" y="0"/>
                  </a:lnTo>
                  <a:lnTo>
                    <a:pt x="30480" y="0"/>
                  </a:lnTo>
                  <a:close/>
                </a:path>
              </a:pathLst>
            </a:custGeom>
            <a:solidFill>
              <a:srgbClr val="375988"/>
            </a:solidFill>
            <a:ln w="6096" cap="flat">
              <a:noFill/>
              <a:prstDash val="solid"/>
              <a:miter/>
            </a:ln>
          </p:spPr>
          <p:txBody>
            <a:bodyPr rtlCol="0" anchor="ctr"/>
            <a:lstStyle/>
            <a:p>
              <a:endParaRPr lang="en-FI"/>
            </a:p>
          </p:txBody>
        </p:sp>
        <p:sp>
          <p:nvSpPr>
            <p:cNvPr id="102" name="Freeform 101">
              <a:extLst>
                <a:ext uri="{FF2B5EF4-FFF2-40B4-BE49-F238E27FC236}">
                  <a16:creationId xmlns:a16="http://schemas.microsoft.com/office/drawing/2014/main" id="{70E7D2E0-15F5-8B48-90F6-E7B59079D1BE}"/>
                </a:ext>
              </a:extLst>
            </p:cNvPr>
            <p:cNvSpPr/>
            <p:nvPr/>
          </p:nvSpPr>
          <p:spPr>
            <a:xfrm>
              <a:off x="6056192" y="2315032"/>
              <a:ext cx="154716" cy="151350"/>
            </a:xfrm>
            <a:custGeom>
              <a:avLst/>
              <a:gdLst>
                <a:gd name="connsiteX0" fmla="*/ 154717 w 154716"/>
                <a:gd name="connsiteY0" fmla="*/ 151351 h 151350"/>
                <a:gd name="connsiteX1" fmla="*/ 122469 w 154716"/>
                <a:gd name="connsiteY1" fmla="*/ 151351 h 151350"/>
                <a:gd name="connsiteX2" fmla="*/ 109302 w 154716"/>
                <a:gd name="connsiteY2" fmla="*/ 116086 h 151350"/>
                <a:gd name="connsiteX3" fmla="*/ 44684 w 154716"/>
                <a:gd name="connsiteY3" fmla="*/ 116086 h 151350"/>
                <a:gd name="connsiteX4" fmla="*/ 31517 w 154716"/>
                <a:gd name="connsiteY4" fmla="*/ 151351 h 151350"/>
                <a:gd name="connsiteX5" fmla="*/ 0 w 154716"/>
                <a:gd name="connsiteY5" fmla="*/ 151351 h 151350"/>
                <a:gd name="connsiteX6" fmla="*/ 59010 w 154716"/>
                <a:gd name="connsiteY6" fmla="*/ 0 h 151350"/>
                <a:gd name="connsiteX7" fmla="*/ 95586 w 154716"/>
                <a:gd name="connsiteY7" fmla="*/ 0 h 151350"/>
                <a:gd name="connsiteX8" fmla="*/ 55108 w 154716"/>
                <a:gd name="connsiteY8" fmla="*/ 88313 h 151350"/>
                <a:gd name="connsiteX9" fmla="*/ 98877 w 154716"/>
                <a:gd name="connsiteY9" fmla="*/ 88313 h 151350"/>
                <a:gd name="connsiteX10" fmla="*/ 77054 w 154716"/>
                <a:gd name="connsiteY10" fmla="*/ 29844 h 1513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4716" h="151350">
                  <a:moveTo>
                    <a:pt x="154717" y="151351"/>
                  </a:moveTo>
                  <a:lnTo>
                    <a:pt x="122469" y="151351"/>
                  </a:lnTo>
                  <a:lnTo>
                    <a:pt x="109302" y="116086"/>
                  </a:lnTo>
                  <a:lnTo>
                    <a:pt x="44684" y="116086"/>
                  </a:lnTo>
                  <a:lnTo>
                    <a:pt x="31517" y="151351"/>
                  </a:lnTo>
                  <a:lnTo>
                    <a:pt x="0" y="151351"/>
                  </a:lnTo>
                  <a:lnTo>
                    <a:pt x="59010" y="0"/>
                  </a:lnTo>
                  <a:lnTo>
                    <a:pt x="95586" y="0"/>
                  </a:lnTo>
                  <a:close/>
                  <a:moveTo>
                    <a:pt x="55108" y="88313"/>
                  </a:moveTo>
                  <a:lnTo>
                    <a:pt x="98877" y="88313"/>
                  </a:lnTo>
                  <a:lnTo>
                    <a:pt x="77054" y="29844"/>
                  </a:lnTo>
                  <a:close/>
                </a:path>
              </a:pathLst>
            </a:custGeom>
            <a:solidFill>
              <a:srgbClr val="375988"/>
            </a:solidFill>
            <a:ln w="6096" cap="flat">
              <a:noFill/>
              <a:prstDash val="solid"/>
              <a:miter/>
            </a:ln>
          </p:spPr>
          <p:txBody>
            <a:bodyPr rtlCol="0" anchor="ctr"/>
            <a:lstStyle/>
            <a:p>
              <a:endParaRPr lang="en-FI"/>
            </a:p>
          </p:txBody>
        </p:sp>
        <p:sp>
          <p:nvSpPr>
            <p:cNvPr id="103" name="Freeform 102">
              <a:extLst>
                <a:ext uri="{FF2B5EF4-FFF2-40B4-BE49-F238E27FC236}">
                  <a16:creationId xmlns:a16="http://schemas.microsoft.com/office/drawing/2014/main" id="{CD2CA6C5-A9E5-2F41-99E6-343A2D654FE7}"/>
                </a:ext>
              </a:extLst>
            </p:cNvPr>
            <p:cNvSpPr/>
            <p:nvPr/>
          </p:nvSpPr>
          <p:spPr>
            <a:xfrm>
              <a:off x="6230112" y="2315032"/>
              <a:ext cx="135636" cy="151350"/>
            </a:xfrm>
            <a:custGeom>
              <a:avLst/>
              <a:gdLst>
                <a:gd name="connsiteX0" fmla="*/ 135636 w 135636"/>
                <a:gd name="connsiteY0" fmla="*/ 151351 h 151350"/>
                <a:gd name="connsiteX1" fmla="*/ 107350 w 135636"/>
                <a:gd name="connsiteY1" fmla="*/ 151351 h 151350"/>
                <a:gd name="connsiteX2" fmla="*/ 30480 w 135636"/>
                <a:gd name="connsiteY2" fmla="*/ 50308 h 151350"/>
                <a:gd name="connsiteX3" fmla="*/ 30480 w 135636"/>
                <a:gd name="connsiteY3" fmla="*/ 151351 h 151350"/>
                <a:gd name="connsiteX4" fmla="*/ 0 w 135636"/>
                <a:gd name="connsiteY4" fmla="*/ 151351 h 151350"/>
                <a:gd name="connsiteX5" fmla="*/ 0 w 135636"/>
                <a:gd name="connsiteY5" fmla="*/ 0 h 151350"/>
                <a:gd name="connsiteX6" fmla="*/ 28225 w 135636"/>
                <a:gd name="connsiteY6" fmla="*/ 0 h 151350"/>
                <a:gd name="connsiteX7" fmla="*/ 105156 w 135636"/>
                <a:gd name="connsiteY7" fmla="*/ 101104 h 151350"/>
                <a:gd name="connsiteX8" fmla="*/ 105156 w 135636"/>
                <a:gd name="connsiteY8" fmla="*/ 0 h 151350"/>
                <a:gd name="connsiteX9" fmla="*/ 135636 w 135636"/>
                <a:gd name="connsiteY9" fmla="*/ 0 h 1513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636" h="151350">
                  <a:moveTo>
                    <a:pt x="135636" y="151351"/>
                  </a:moveTo>
                  <a:lnTo>
                    <a:pt x="107350" y="151351"/>
                  </a:lnTo>
                  <a:lnTo>
                    <a:pt x="30480" y="50308"/>
                  </a:lnTo>
                  <a:lnTo>
                    <a:pt x="30480" y="151351"/>
                  </a:lnTo>
                  <a:lnTo>
                    <a:pt x="0" y="151351"/>
                  </a:lnTo>
                  <a:lnTo>
                    <a:pt x="0" y="0"/>
                  </a:lnTo>
                  <a:lnTo>
                    <a:pt x="28225" y="0"/>
                  </a:lnTo>
                  <a:lnTo>
                    <a:pt x="105156" y="101104"/>
                  </a:lnTo>
                  <a:lnTo>
                    <a:pt x="105156" y="0"/>
                  </a:lnTo>
                  <a:lnTo>
                    <a:pt x="135636" y="0"/>
                  </a:lnTo>
                  <a:close/>
                </a:path>
              </a:pathLst>
            </a:custGeom>
            <a:solidFill>
              <a:srgbClr val="375988"/>
            </a:solidFill>
            <a:ln w="6096" cap="flat">
              <a:noFill/>
              <a:prstDash val="solid"/>
              <a:miter/>
            </a:ln>
          </p:spPr>
          <p:txBody>
            <a:bodyPr rtlCol="0" anchor="ctr"/>
            <a:lstStyle/>
            <a:p>
              <a:endParaRPr lang="en-FI"/>
            </a:p>
          </p:txBody>
        </p:sp>
        <p:sp>
          <p:nvSpPr>
            <p:cNvPr id="104" name="Freeform 103">
              <a:extLst>
                <a:ext uri="{FF2B5EF4-FFF2-40B4-BE49-F238E27FC236}">
                  <a16:creationId xmlns:a16="http://schemas.microsoft.com/office/drawing/2014/main" id="{2DD516A5-208E-B448-9DBD-5FC98758FC64}"/>
                </a:ext>
              </a:extLst>
            </p:cNvPr>
            <p:cNvSpPr/>
            <p:nvPr/>
          </p:nvSpPr>
          <p:spPr>
            <a:xfrm>
              <a:off x="6392813" y="2312427"/>
              <a:ext cx="153253" cy="156879"/>
            </a:xfrm>
            <a:custGeom>
              <a:avLst/>
              <a:gdLst>
                <a:gd name="connsiteX0" fmla="*/ 137465 w 153253"/>
                <a:gd name="connsiteY0" fmla="*/ 23313 h 156879"/>
                <a:gd name="connsiteX1" fmla="*/ 115703 w 153253"/>
                <a:gd name="connsiteY1" fmla="*/ 44569 h 156879"/>
                <a:gd name="connsiteX2" fmla="*/ 79127 w 153253"/>
                <a:gd name="connsiteY2" fmla="*/ 28733 h 156879"/>
                <a:gd name="connsiteX3" fmla="*/ 31334 w 153253"/>
                <a:gd name="connsiteY3" fmla="*/ 78554 h 156879"/>
                <a:gd name="connsiteX4" fmla="*/ 78578 w 153253"/>
                <a:gd name="connsiteY4" fmla="*/ 128802 h 156879"/>
                <a:gd name="connsiteX5" fmla="*/ 121677 w 153253"/>
                <a:gd name="connsiteY5" fmla="*/ 95364 h 156879"/>
                <a:gd name="connsiteX6" fmla="*/ 83150 w 153253"/>
                <a:gd name="connsiteY6" fmla="*/ 95364 h 156879"/>
                <a:gd name="connsiteX7" fmla="*/ 83150 w 153253"/>
                <a:gd name="connsiteY7" fmla="*/ 70210 h 156879"/>
                <a:gd name="connsiteX8" fmla="*/ 152827 w 153253"/>
                <a:gd name="connsiteY8" fmla="*/ 70210 h 156879"/>
                <a:gd name="connsiteX9" fmla="*/ 153254 w 153253"/>
                <a:gd name="connsiteY9" fmla="*/ 78737 h 156879"/>
                <a:gd name="connsiteX10" fmla="*/ 79248 w 153253"/>
                <a:gd name="connsiteY10" fmla="*/ 156879 h 156879"/>
                <a:gd name="connsiteX11" fmla="*/ 0 w 153253"/>
                <a:gd name="connsiteY11" fmla="*/ 78554 h 156879"/>
                <a:gd name="connsiteX12" fmla="*/ 79919 w 153253"/>
                <a:gd name="connsiteY12" fmla="*/ 47 h 156879"/>
                <a:gd name="connsiteX13" fmla="*/ 137465 w 153253"/>
                <a:gd name="connsiteY13" fmla="*/ 23313 h 1568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53253" h="156879">
                  <a:moveTo>
                    <a:pt x="137465" y="23313"/>
                  </a:moveTo>
                  <a:lnTo>
                    <a:pt x="115703" y="44569"/>
                  </a:lnTo>
                  <a:cubicBezTo>
                    <a:pt x="106437" y="34142"/>
                    <a:pt x="93086" y="28343"/>
                    <a:pt x="79127" y="28733"/>
                  </a:cubicBezTo>
                  <a:cubicBezTo>
                    <a:pt x="51451" y="28733"/>
                    <a:pt x="31334" y="49015"/>
                    <a:pt x="31334" y="78554"/>
                  </a:cubicBezTo>
                  <a:cubicBezTo>
                    <a:pt x="31334" y="109434"/>
                    <a:pt x="52426" y="128802"/>
                    <a:pt x="78578" y="128802"/>
                  </a:cubicBezTo>
                  <a:cubicBezTo>
                    <a:pt x="103267" y="128802"/>
                    <a:pt x="117653" y="116925"/>
                    <a:pt x="121677" y="95364"/>
                  </a:cubicBezTo>
                  <a:lnTo>
                    <a:pt x="83150" y="95364"/>
                  </a:lnTo>
                  <a:lnTo>
                    <a:pt x="83150" y="70210"/>
                  </a:lnTo>
                  <a:lnTo>
                    <a:pt x="152827" y="70210"/>
                  </a:lnTo>
                  <a:cubicBezTo>
                    <a:pt x="153132" y="73042"/>
                    <a:pt x="153254" y="75886"/>
                    <a:pt x="153254" y="78737"/>
                  </a:cubicBezTo>
                  <a:cubicBezTo>
                    <a:pt x="153254" y="124599"/>
                    <a:pt x="122225" y="156879"/>
                    <a:pt x="79248" y="156879"/>
                  </a:cubicBezTo>
                  <a:cubicBezTo>
                    <a:pt x="37247" y="156879"/>
                    <a:pt x="0" y="127401"/>
                    <a:pt x="0" y="78554"/>
                  </a:cubicBezTo>
                  <a:cubicBezTo>
                    <a:pt x="0" y="32814"/>
                    <a:pt x="33407" y="47"/>
                    <a:pt x="79919" y="47"/>
                  </a:cubicBezTo>
                  <a:cubicBezTo>
                    <a:pt x="101560" y="-709"/>
                    <a:pt x="122469" y="7745"/>
                    <a:pt x="137465" y="23313"/>
                  </a:cubicBezTo>
                  <a:close/>
                </a:path>
              </a:pathLst>
            </a:custGeom>
            <a:solidFill>
              <a:srgbClr val="375988"/>
            </a:solidFill>
            <a:ln w="6096" cap="flat">
              <a:noFill/>
              <a:prstDash val="solid"/>
              <a:miter/>
            </a:ln>
          </p:spPr>
          <p:txBody>
            <a:bodyPr rtlCol="0" anchor="ctr"/>
            <a:lstStyle/>
            <a:p>
              <a:endParaRPr lang="en-FI"/>
            </a:p>
          </p:txBody>
        </p:sp>
        <p:sp>
          <p:nvSpPr>
            <p:cNvPr id="105" name="Freeform 104">
              <a:extLst>
                <a:ext uri="{FF2B5EF4-FFF2-40B4-BE49-F238E27FC236}">
                  <a16:creationId xmlns:a16="http://schemas.microsoft.com/office/drawing/2014/main" id="{D6F1A13C-AC0F-3143-8668-42CF1D850640}"/>
                </a:ext>
              </a:extLst>
            </p:cNvPr>
            <p:cNvSpPr/>
            <p:nvPr/>
          </p:nvSpPr>
          <p:spPr>
            <a:xfrm>
              <a:off x="6573134" y="2315032"/>
              <a:ext cx="113141" cy="151350"/>
            </a:xfrm>
            <a:custGeom>
              <a:avLst/>
              <a:gdLst>
                <a:gd name="connsiteX0" fmla="*/ 113141 w 113141"/>
                <a:gd name="connsiteY0" fmla="*/ 151351 h 151350"/>
                <a:gd name="connsiteX1" fmla="*/ 0 w 113141"/>
                <a:gd name="connsiteY1" fmla="*/ 151351 h 151350"/>
                <a:gd name="connsiteX2" fmla="*/ 0 w 113141"/>
                <a:gd name="connsiteY2" fmla="*/ 0 h 151350"/>
                <a:gd name="connsiteX3" fmla="*/ 112288 w 113141"/>
                <a:gd name="connsiteY3" fmla="*/ 0 h 151350"/>
                <a:gd name="connsiteX4" fmla="*/ 112288 w 113141"/>
                <a:gd name="connsiteY4" fmla="*/ 27712 h 151350"/>
                <a:gd name="connsiteX5" fmla="*/ 30175 w 113141"/>
                <a:gd name="connsiteY5" fmla="*/ 27712 h 151350"/>
                <a:gd name="connsiteX6" fmla="*/ 30175 w 113141"/>
                <a:gd name="connsiteY6" fmla="*/ 61210 h 151350"/>
                <a:gd name="connsiteX7" fmla="*/ 108508 w 113141"/>
                <a:gd name="connsiteY7" fmla="*/ 61210 h 151350"/>
                <a:gd name="connsiteX8" fmla="*/ 108508 w 113141"/>
                <a:gd name="connsiteY8" fmla="*/ 88862 h 151350"/>
                <a:gd name="connsiteX9" fmla="*/ 30175 w 113141"/>
                <a:gd name="connsiteY9" fmla="*/ 88862 h 151350"/>
                <a:gd name="connsiteX10" fmla="*/ 30175 w 113141"/>
                <a:gd name="connsiteY10" fmla="*/ 123700 h 151350"/>
                <a:gd name="connsiteX11" fmla="*/ 113141 w 113141"/>
                <a:gd name="connsiteY11" fmla="*/ 123700 h 1513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3141" h="151350">
                  <a:moveTo>
                    <a:pt x="113141" y="151351"/>
                  </a:moveTo>
                  <a:lnTo>
                    <a:pt x="0" y="151351"/>
                  </a:lnTo>
                  <a:lnTo>
                    <a:pt x="0" y="0"/>
                  </a:lnTo>
                  <a:lnTo>
                    <a:pt x="112288" y="0"/>
                  </a:lnTo>
                  <a:lnTo>
                    <a:pt x="112288" y="27712"/>
                  </a:lnTo>
                  <a:lnTo>
                    <a:pt x="30175" y="27712"/>
                  </a:lnTo>
                  <a:lnTo>
                    <a:pt x="30175" y="61210"/>
                  </a:lnTo>
                  <a:lnTo>
                    <a:pt x="108508" y="61210"/>
                  </a:lnTo>
                  <a:lnTo>
                    <a:pt x="108508" y="88862"/>
                  </a:lnTo>
                  <a:lnTo>
                    <a:pt x="30175" y="88862"/>
                  </a:lnTo>
                  <a:lnTo>
                    <a:pt x="30175" y="123700"/>
                  </a:lnTo>
                  <a:lnTo>
                    <a:pt x="113141" y="123700"/>
                  </a:lnTo>
                  <a:close/>
                </a:path>
              </a:pathLst>
            </a:custGeom>
            <a:solidFill>
              <a:srgbClr val="375988"/>
            </a:solidFill>
            <a:ln w="6096" cap="flat">
              <a:noFill/>
              <a:prstDash val="solid"/>
              <a:miter/>
            </a:ln>
          </p:spPr>
          <p:txBody>
            <a:bodyPr rtlCol="0" anchor="ctr"/>
            <a:lstStyle/>
            <a:p>
              <a:endParaRPr lang="en-FI"/>
            </a:p>
          </p:txBody>
        </p:sp>
        <p:sp>
          <p:nvSpPr>
            <p:cNvPr id="106" name="Freeform 105">
              <a:extLst>
                <a:ext uri="{FF2B5EF4-FFF2-40B4-BE49-F238E27FC236}">
                  <a16:creationId xmlns:a16="http://schemas.microsoft.com/office/drawing/2014/main" id="{BDC206C8-C57F-A64B-B3E4-193809AEC044}"/>
                </a:ext>
              </a:extLst>
            </p:cNvPr>
            <p:cNvSpPr/>
            <p:nvPr/>
          </p:nvSpPr>
          <p:spPr>
            <a:xfrm>
              <a:off x="5488228" y="2531126"/>
              <a:ext cx="30480" cy="413733"/>
            </a:xfrm>
            <a:custGeom>
              <a:avLst/>
              <a:gdLst>
                <a:gd name="connsiteX0" fmla="*/ 0 w 30480"/>
                <a:gd name="connsiteY0" fmla="*/ 0 h 413733"/>
                <a:gd name="connsiteX1" fmla="*/ 30480 w 30480"/>
                <a:gd name="connsiteY1" fmla="*/ 0 h 413733"/>
                <a:gd name="connsiteX2" fmla="*/ 30480 w 30480"/>
                <a:gd name="connsiteY2" fmla="*/ 413733 h 413733"/>
                <a:gd name="connsiteX3" fmla="*/ 0 w 30480"/>
                <a:gd name="connsiteY3" fmla="*/ 413733 h 413733"/>
              </a:gdLst>
              <a:ahLst/>
              <a:cxnLst>
                <a:cxn ang="0">
                  <a:pos x="connsiteX0" y="connsiteY0"/>
                </a:cxn>
                <a:cxn ang="0">
                  <a:pos x="connsiteX1" y="connsiteY1"/>
                </a:cxn>
                <a:cxn ang="0">
                  <a:pos x="connsiteX2" y="connsiteY2"/>
                </a:cxn>
                <a:cxn ang="0">
                  <a:pos x="connsiteX3" y="connsiteY3"/>
                </a:cxn>
              </a:cxnLst>
              <a:rect l="l" t="t" r="r" b="b"/>
              <a:pathLst>
                <a:path w="30480" h="413733">
                  <a:moveTo>
                    <a:pt x="0" y="0"/>
                  </a:moveTo>
                  <a:lnTo>
                    <a:pt x="30480" y="0"/>
                  </a:lnTo>
                  <a:lnTo>
                    <a:pt x="30480" y="413733"/>
                  </a:lnTo>
                  <a:lnTo>
                    <a:pt x="0" y="413733"/>
                  </a:lnTo>
                  <a:close/>
                </a:path>
              </a:pathLst>
            </a:custGeom>
            <a:solidFill>
              <a:srgbClr val="375988"/>
            </a:solidFill>
            <a:ln w="6096" cap="flat">
              <a:noFill/>
              <a:prstDash val="solid"/>
              <a:miter/>
            </a:ln>
          </p:spPr>
          <p:txBody>
            <a:bodyPr rtlCol="0" anchor="ctr"/>
            <a:lstStyle/>
            <a:p>
              <a:endParaRPr lang="en-FI"/>
            </a:p>
          </p:txBody>
        </p:sp>
        <p:sp>
          <p:nvSpPr>
            <p:cNvPr id="107" name="Freeform 106">
              <a:extLst>
                <a:ext uri="{FF2B5EF4-FFF2-40B4-BE49-F238E27FC236}">
                  <a16:creationId xmlns:a16="http://schemas.microsoft.com/office/drawing/2014/main" id="{29624313-985D-BF49-B7F0-160D83523C80}"/>
                </a:ext>
              </a:extLst>
            </p:cNvPr>
            <p:cNvSpPr/>
            <p:nvPr/>
          </p:nvSpPr>
          <p:spPr>
            <a:xfrm>
              <a:off x="5439643" y="2926222"/>
              <a:ext cx="127650" cy="110483"/>
            </a:xfrm>
            <a:custGeom>
              <a:avLst/>
              <a:gdLst>
                <a:gd name="connsiteX0" fmla="*/ 127650 w 127650"/>
                <a:gd name="connsiteY0" fmla="*/ 0 h 110483"/>
                <a:gd name="connsiteX1" fmla="*/ 63825 w 127650"/>
                <a:gd name="connsiteY1" fmla="*/ 110483 h 110483"/>
                <a:gd name="connsiteX2" fmla="*/ 0 w 127650"/>
                <a:gd name="connsiteY2" fmla="*/ 0 h 110483"/>
                <a:gd name="connsiteX3" fmla="*/ 127650 w 127650"/>
                <a:gd name="connsiteY3" fmla="*/ 0 h 110483"/>
              </a:gdLst>
              <a:ahLst/>
              <a:cxnLst>
                <a:cxn ang="0">
                  <a:pos x="connsiteX0" y="connsiteY0"/>
                </a:cxn>
                <a:cxn ang="0">
                  <a:pos x="connsiteX1" y="connsiteY1"/>
                </a:cxn>
                <a:cxn ang="0">
                  <a:pos x="connsiteX2" y="connsiteY2"/>
                </a:cxn>
                <a:cxn ang="0">
                  <a:pos x="connsiteX3" y="connsiteY3"/>
                </a:cxn>
              </a:cxnLst>
              <a:rect l="l" t="t" r="r" b="b"/>
              <a:pathLst>
                <a:path w="127650" h="110483">
                  <a:moveTo>
                    <a:pt x="127650" y="0"/>
                  </a:moveTo>
                  <a:lnTo>
                    <a:pt x="63825" y="110483"/>
                  </a:lnTo>
                  <a:lnTo>
                    <a:pt x="0" y="0"/>
                  </a:lnTo>
                  <a:lnTo>
                    <a:pt x="127650" y="0"/>
                  </a:lnTo>
                  <a:close/>
                </a:path>
              </a:pathLst>
            </a:custGeom>
            <a:solidFill>
              <a:srgbClr val="375988"/>
            </a:solidFill>
            <a:ln w="6096" cap="flat">
              <a:noFill/>
              <a:prstDash val="solid"/>
              <a:miter/>
            </a:ln>
          </p:spPr>
          <p:txBody>
            <a:bodyPr rtlCol="0" anchor="ctr"/>
            <a:lstStyle/>
            <a:p>
              <a:endParaRPr lang="en-FI"/>
            </a:p>
          </p:txBody>
        </p:sp>
      </p:grpSp>
      <p:grpSp>
        <p:nvGrpSpPr>
          <p:cNvPr id="189" name="Group 188">
            <a:extLst>
              <a:ext uri="{FF2B5EF4-FFF2-40B4-BE49-F238E27FC236}">
                <a16:creationId xmlns:a16="http://schemas.microsoft.com/office/drawing/2014/main" id="{DA0B32DC-6334-104C-A419-214FA7E48844}"/>
              </a:ext>
            </a:extLst>
          </p:cNvPr>
          <p:cNvGrpSpPr/>
          <p:nvPr/>
        </p:nvGrpSpPr>
        <p:grpSpPr>
          <a:xfrm>
            <a:off x="1166408" y="4440686"/>
            <a:ext cx="7377683" cy="1241625"/>
            <a:chOff x="1166408" y="4436199"/>
            <a:chExt cx="7377683" cy="1241625"/>
          </a:xfrm>
        </p:grpSpPr>
        <p:sp>
          <p:nvSpPr>
            <p:cNvPr id="108" name="Freeform 107">
              <a:extLst>
                <a:ext uri="{FF2B5EF4-FFF2-40B4-BE49-F238E27FC236}">
                  <a16:creationId xmlns:a16="http://schemas.microsoft.com/office/drawing/2014/main" id="{4E6741E9-90FD-4F45-A7EB-E4898610414A}"/>
                </a:ext>
              </a:extLst>
            </p:cNvPr>
            <p:cNvSpPr/>
            <p:nvPr/>
          </p:nvSpPr>
          <p:spPr>
            <a:xfrm>
              <a:off x="1166408" y="4448441"/>
              <a:ext cx="7377683" cy="225655"/>
            </a:xfrm>
            <a:custGeom>
              <a:avLst/>
              <a:gdLst>
                <a:gd name="connsiteX0" fmla="*/ 131857 w 7377683"/>
                <a:gd name="connsiteY0" fmla="*/ 0 h 225655"/>
                <a:gd name="connsiteX1" fmla="*/ 7377684 w 7377683"/>
                <a:gd name="connsiteY1" fmla="*/ 0 h 225655"/>
                <a:gd name="connsiteX2" fmla="*/ 7233636 w 7377683"/>
                <a:gd name="connsiteY2" fmla="*/ 225656 h 225655"/>
                <a:gd name="connsiteX3" fmla="*/ 0 w 7377683"/>
                <a:gd name="connsiteY3" fmla="*/ 225656 h 225655"/>
                <a:gd name="connsiteX4" fmla="*/ 131857 w 7377683"/>
                <a:gd name="connsiteY4" fmla="*/ 0 h 22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77683" h="225655">
                  <a:moveTo>
                    <a:pt x="131857" y="0"/>
                  </a:moveTo>
                  <a:lnTo>
                    <a:pt x="7377684" y="0"/>
                  </a:lnTo>
                  <a:lnTo>
                    <a:pt x="7233636" y="225656"/>
                  </a:lnTo>
                  <a:lnTo>
                    <a:pt x="0" y="225656"/>
                  </a:lnTo>
                  <a:lnTo>
                    <a:pt x="131857" y="0"/>
                  </a:lnTo>
                  <a:close/>
                </a:path>
              </a:pathLst>
            </a:custGeom>
            <a:solidFill>
              <a:srgbClr val="FFFFFF">
                <a:alpha val="80000"/>
              </a:srgbClr>
            </a:solidFill>
            <a:ln w="6096" cap="flat">
              <a:noFill/>
              <a:prstDash val="solid"/>
              <a:miter/>
            </a:ln>
          </p:spPr>
          <p:txBody>
            <a:bodyPr rtlCol="0" anchor="ctr"/>
            <a:lstStyle/>
            <a:p>
              <a:endParaRPr lang="en-FI"/>
            </a:p>
          </p:txBody>
        </p:sp>
        <p:grpSp>
          <p:nvGrpSpPr>
            <p:cNvPr id="188" name="Group 187">
              <a:extLst>
                <a:ext uri="{FF2B5EF4-FFF2-40B4-BE49-F238E27FC236}">
                  <a16:creationId xmlns:a16="http://schemas.microsoft.com/office/drawing/2014/main" id="{18DFEE10-89B9-0A42-9731-A63CA80ADC33}"/>
                </a:ext>
              </a:extLst>
            </p:cNvPr>
            <p:cNvGrpSpPr/>
            <p:nvPr/>
          </p:nvGrpSpPr>
          <p:grpSpPr>
            <a:xfrm>
              <a:off x="4232757" y="4436199"/>
              <a:ext cx="3424489" cy="1241625"/>
              <a:chOff x="4232757" y="4436199"/>
              <a:chExt cx="3424489" cy="1241625"/>
            </a:xfrm>
          </p:grpSpPr>
          <p:sp>
            <p:nvSpPr>
              <p:cNvPr id="112" name="Freeform 111">
                <a:extLst>
                  <a:ext uri="{FF2B5EF4-FFF2-40B4-BE49-F238E27FC236}">
                    <a16:creationId xmlns:a16="http://schemas.microsoft.com/office/drawing/2014/main" id="{B1B29774-A001-4D45-A66B-A90333FC202D}"/>
                  </a:ext>
                </a:extLst>
              </p:cNvPr>
              <p:cNvSpPr/>
              <p:nvPr/>
            </p:nvSpPr>
            <p:spPr>
              <a:xfrm>
                <a:off x="5488228" y="4527984"/>
                <a:ext cx="30480" cy="413733"/>
              </a:xfrm>
              <a:custGeom>
                <a:avLst/>
                <a:gdLst>
                  <a:gd name="connsiteX0" fmla="*/ 0 w 30480"/>
                  <a:gd name="connsiteY0" fmla="*/ 0 h 413733"/>
                  <a:gd name="connsiteX1" fmla="*/ 30480 w 30480"/>
                  <a:gd name="connsiteY1" fmla="*/ 0 h 413733"/>
                  <a:gd name="connsiteX2" fmla="*/ 30480 w 30480"/>
                  <a:gd name="connsiteY2" fmla="*/ 413733 h 413733"/>
                  <a:gd name="connsiteX3" fmla="*/ 0 w 30480"/>
                  <a:gd name="connsiteY3" fmla="*/ 413733 h 413733"/>
                </a:gdLst>
                <a:ahLst/>
                <a:cxnLst>
                  <a:cxn ang="0">
                    <a:pos x="connsiteX0" y="connsiteY0"/>
                  </a:cxn>
                  <a:cxn ang="0">
                    <a:pos x="connsiteX1" y="connsiteY1"/>
                  </a:cxn>
                  <a:cxn ang="0">
                    <a:pos x="connsiteX2" y="connsiteY2"/>
                  </a:cxn>
                  <a:cxn ang="0">
                    <a:pos x="connsiteX3" y="connsiteY3"/>
                  </a:cxn>
                </a:cxnLst>
                <a:rect l="l" t="t" r="r" b="b"/>
                <a:pathLst>
                  <a:path w="30480" h="413733">
                    <a:moveTo>
                      <a:pt x="0" y="0"/>
                    </a:moveTo>
                    <a:lnTo>
                      <a:pt x="30480" y="0"/>
                    </a:lnTo>
                    <a:lnTo>
                      <a:pt x="30480" y="413733"/>
                    </a:lnTo>
                    <a:lnTo>
                      <a:pt x="0" y="413733"/>
                    </a:lnTo>
                    <a:close/>
                  </a:path>
                </a:pathLst>
              </a:custGeom>
              <a:solidFill>
                <a:srgbClr val="375988"/>
              </a:solidFill>
              <a:ln w="6096" cap="flat">
                <a:noFill/>
                <a:prstDash val="solid"/>
                <a:miter/>
              </a:ln>
            </p:spPr>
            <p:txBody>
              <a:bodyPr rtlCol="0" anchor="ctr"/>
              <a:lstStyle/>
              <a:p>
                <a:endParaRPr lang="en-FI"/>
              </a:p>
            </p:txBody>
          </p:sp>
          <p:sp>
            <p:nvSpPr>
              <p:cNvPr id="113" name="Freeform 112">
                <a:extLst>
                  <a:ext uri="{FF2B5EF4-FFF2-40B4-BE49-F238E27FC236}">
                    <a16:creationId xmlns:a16="http://schemas.microsoft.com/office/drawing/2014/main" id="{43161446-9FEF-2E43-A489-FEFE98943ECF}"/>
                  </a:ext>
                </a:extLst>
              </p:cNvPr>
              <p:cNvSpPr/>
              <p:nvPr/>
            </p:nvSpPr>
            <p:spPr>
              <a:xfrm>
                <a:off x="5439643" y="4436199"/>
                <a:ext cx="127650" cy="110422"/>
              </a:xfrm>
              <a:custGeom>
                <a:avLst/>
                <a:gdLst>
                  <a:gd name="connsiteX0" fmla="*/ 0 w 127650"/>
                  <a:gd name="connsiteY0" fmla="*/ 110422 h 110422"/>
                  <a:gd name="connsiteX1" fmla="*/ 63825 w 127650"/>
                  <a:gd name="connsiteY1" fmla="*/ 0 h 110422"/>
                  <a:gd name="connsiteX2" fmla="*/ 127650 w 127650"/>
                  <a:gd name="connsiteY2" fmla="*/ 110422 h 110422"/>
                  <a:gd name="connsiteX3" fmla="*/ 0 w 127650"/>
                  <a:gd name="connsiteY3" fmla="*/ 110422 h 110422"/>
                </a:gdLst>
                <a:ahLst/>
                <a:cxnLst>
                  <a:cxn ang="0">
                    <a:pos x="connsiteX0" y="connsiteY0"/>
                  </a:cxn>
                  <a:cxn ang="0">
                    <a:pos x="connsiteX1" y="connsiteY1"/>
                  </a:cxn>
                  <a:cxn ang="0">
                    <a:pos x="connsiteX2" y="connsiteY2"/>
                  </a:cxn>
                  <a:cxn ang="0">
                    <a:pos x="connsiteX3" y="connsiteY3"/>
                  </a:cxn>
                </a:cxnLst>
                <a:rect l="l" t="t" r="r" b="b"/>
                <a:pathLst>
                  <a:path w="127650" h="110422">
                    <a:moveTo>
                      <a:pt x="0" y="110422"/>
                    </a:moveTo>
                    <a:lnTo>
                      <a:pt x="63825" y="0"/>
                    </a:lnTo>
                    <a:lnTo>
                      <a:pt x="127650" y="110422"/>
                    </a:lnTo>
                    <a:lnTo>
                      <a:pt x="0" y="110422"/>
                    </a:lnTo>
                    <a:close/>
                  </a:path>
                </a:pathLst>
              </a:custGeom>
              <a:solidFill>
                <a:srgbClr val="375988"/>
              </a:solidFill>
              <a:ln w="6096" cap="flat">
                <a:noFill/>
                <a:prstDash val="solid"/>
                <a:miter/>
              </a:ln>
            </p:spPr>
            <p:txBody>
              <a:bodyPr rtlCol="0" anchor="ctr"/>
              <a:lstStyle/>
              <a:p>
                <a:endParaRPr lang="en-FI"/>
              </a:p>
            </p:txBody>
          </p:sp>
          <p:sp>
            <p:nvSpPr>
              <p:cNvPr id="114" name="Freeform 113">
                <a:extLst>
                  <a:ext uri="{FF2B5EF4-FFF2-40B4-BE49-F238E27FC236}">
                    <a16:creationId xmlns:a16="http://schemas.microsoft.com/office/drawing/2014/main" id="{4CC38FD9-A347-2A43-BCB7-B0E04713F749}"/>
                  </a:ext>
                </a:extLst>
              </p:cNvPr>
              <p:cNvSpPr/>
              <p:nvPr/>
            </p:nvSpPr>
            <p:spPr>
              <a:xfrm>
                <a:off x="4244766" y="5004450"/>
                <a:ext cx="122590" cy="151351"/>
              </a:xfrm>
              <a:custGeom>
                <a:avLst/>
                <a:gdLst>
                  <a:gd name="connsiteX0" fmla="*/ 61874 w 122590"/>
                  <a:gd name="connsiteY0" fmla="*/ 0 h 151351"/>
                  <a:gd name="connsiteX1" fmla="*/ 119299 w 122590"/>
                  <a:gd name="connsiteY1" fmla="*/ 41964 h 151351"/>
                  <a:gd name="connsiteX2" fmla="*/ 97353 w 122590"/>
                  <a:gd name="connsiteY2" fmla="*/ 74062 h 151351"/>
                  <a:gd name="connsiteX3" fmla="*/ 122590 w 122590"/>
                  <a:gd name="connsiteY3" fmla="*/ 107986 h 151351"/>
                  <a:gd name="connsiteX4" fmla="*/ 65532 w 122590"/>
                  <a:gd name="connsiteY4" fmla="*/ 151351 h 151351"/>
                  <a:gd name="connsiteX5" fmla="*/ 0 w 122590"/>
                  <a:gd name="connsiteY5" fmla="*/ 151351 h 151351"/>
                  <a:gd name="connsiteX6" fmla="*/ 0 w 122590"/>
                  <a:gd name="connsiteY6" fmla="*/ 0 h 151351"/>
                  <a:gd name="connsiteX7" fmla="*/ 30175 w 122590"/>
                  <a:gd name="connsiteY7" fmla="*/ 26616 h 151351"/>
                  <a:gd name="connsiteX8" fmla="*/ 30175 w 122590"/>
                  <a:gd name="connsiteY8" fmla="*/ 61941 h 151351"/>
                  <a:gd name="connsiteX9" fmla="*/ 61143 w 122590"/>
                  <a:gd name="connsiteY9" fmla="*/ 61941 h 151351"/>
                  <a:gd name="connsiteX10" fmla="*/ 87843 w 122590"/>
                  <a:gd name="connsiteY10" fmla="*/ 44096 h 151351"/>
                  <a:gd name="connsiteX11" fmla="*/ 61021 w 122590"/>
                  <a:gd name="connsiteY11" fmla="*/ 26616 h 151351"/>
                  <a:gd name="connsiteX12" fmla="*/ 30175 w 122590"/>
                  <a:gd name="connsiteY12" fmla="*/ 88435 h 151351"/>
                  <a:gd name="connsiteX13" fmla="*/ 30175 w 122590"/>
                  <a:gd name="connsiteY13" fmla="*/ 124979 h 151351"/>
                  <a:gd name="connsiteX14" fmla="*/ 64069 w 122590"/>
                  <a:gd name="connsiteY14" fmla="*/ 124979 h 151351"/>
                  <a:gd name="connsiteX15" fmla="*/ 91196 w 122590"/>
                  <a:gd name="connsiteY15" fmla="*/ 106707 h 151351"/>
                  <a:gd name="connsiteX16" fmla="*/ 64069 w 122590"/>
                  <a:gd name="connsiteY16" fmla="*/ 88435 h 1513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2590" h="151351">
                    <a:moveTo>
                      <a:pt x="61874" y="0"/>
                    </a:moveTo>
                    <a:cubicBezTo>
                      <a:pt x="97170" y="0"/>
                      <a:pt x="119299" y="13095"/>
                      <a:pt x="119299" y="41964"/>
                    </a:cubicBezTo>
                    <a:cubicBezTo>
                      <a:pt x="119506" y="56222"/>
                      <a:pt x="110721" y="69067"/>
                      <a:pt x="97353" y="74062"/>
                    </a:cubicBezTo>
                    <a:cubicBezTo>
                      <a:pt x="112124" y="78867"/>
                      <a:pt x="122243" y="92474"/>
                      <a:pt x="122590" y="107986"/>
                    </a:cubicBezTo>
                    <a:cubicBezTo>
                      <a:pt x="122590" y="137038"/>
                      <a:pt x="101925" y="151351"/>
                      <a:pt x="65532" y="151351"/>
                    </a:cubicBezTo>
                    <a:lnTo>
                      <a:pt x="0" y="151351"/>
                    </a:lnTo>
                    <a:lnTo>
                      <a:pt x="0" y="0"/>
                    </a:lnTo>
                    <a:close/>
                    <a:moveTo>
                      <a:pt x="30175" y="26616"/>
                    </a:moveTo>
                    <a:lnTo>
                      <a:pt x="30175" y="61941"/>
                    </a:lnTo>
                    <a:lnTo>
                      <a:pt x="61143" y="61941"/>
                    </a:lnTo>
                    <a:cubicBezTo>
                      <a:pt x="76139" y="61941"/>
                      <a:pt x="87843" y="58835"/>
                      <a:pt x="87843" y="44096"/>
                    </a:cubicBezTo>
                    <a:cubicBezTo>
                      <a:pt x="87843" y="29357"/>
                      <a:pt x="75651" y="26616"/>
                      <a:pt x="61021" y="26616"/>
                    </a:cubicBezTo>
                    <a:close/>
                    <a:moveTo>
                      <a:pt x="30175" y="88435"/>
                    </a:moveTo>
                    <a:lnTo>
                      <a:pt x="30175" y="124979"/>
                    </a:lnTo>
                    <a:lnTo>
                      <a:pt x="64069" y="124979"/>
                    </a:lnTo>
                    <a:cubicBezTo>
                      <a:pt x="80711" y="124979"/>
                      <a:pt x="91196" y="121081"/>
                      <a:pt x="91196" y="106707"/>
                    </a:cubicBezTo>
                    <a:cubicBezTo>
                      <a:pt x="91196" y="92333"/>
                      <a:pt x="80711" y="88435"/>
                      <a:pt x="64069" y="88435"/>
                    </a:cubicBezTo>
                    <a:close/>
                  </a:path>
                </a:pathLst>
              </a:custGeom>
              <a:solidFill>
                <a:srgbClr val="375988"/>
              </a:solidFill>
              <a:ln w="6096" cap="flat">
                <a:noFill/>
                <a:prstDash val="solid"/>
                <a:miter/>
              </a:ln>
            </p:spPr>
            <p:txBody>
              <a:bodyPr rtlCol="0" anchor="ctr"/>
              <a:lstStyle/>
              <a:p>
                <a:endParaRPr lang="en-FI"/>
              </a:p>
            </p:txBody>
          </p:sp>
          <p:sp>
            <p:nvSpPr>
              <p:cNvPr id="115" name="Freeform 114">
                <a:extLst>
                  <a:ext uri="{FF2B5EF4-FFF2-40B4-BE49-F238E27FC236}">
                    <a16:creationId xmlns:a16="http://schemas.microsoft.com/office/drawing/2014/main" id="{53D25536-AADE-B84D-9540-A2CBB9E7A2AB}"/>
                  </a:ext>
                </a:extLst>
              </p:cNvPr>
              <p:cNvSpPr/>
              <p:nvPr/>
            </p:nvSpPr>
            <p:spPr>
              <a:xfrm>
                <a:off x="4394423" y="5004450"/>
                <a:ext cx="113141" cy="151229"/>
              </a:xfrm>
              <a:custGeom>
                <a:avLst/>
                <a:gdLst>
                  <a:gd name="connsiteX0" fmla="*/ 113142 w 113141"/>
                  <a:gd name="connsiteY0" fmla="*/ 151229 h 151229"/>
                  <a:gd name="connsiteX1" fmla="*/ 0 w 113141"/>
                  <a:gd name="connsiteY1" fmla="*/ 151229 h 151229"/>
                  <a:gd name="connsiteX2" fmla="*/ 0 w 113141"/>
                  <a:gd name="connsiteY2" fmla="*/ 0 h 151229"/>
                  <a:gd name="connsiteX3" fmla="*/ 112288 w 113141"/>
                  <a:gd name="connsiteY3" fmla="*/ 0 h 151229"/>
                  <a:gd name="connsiteX4" fmla="*/ 112288 w 113141"/>
                  <a:gd name="connsiteY4" fmla="*/ 27651 h 151229"/>
                  <a:gd name="connsiteX5" fmla="*/ 30175 w 113141"/>
                  <a:gd name="connsiteY5" fmla="*/ 27651 h 151229"/>
                  <a:gd name="connsiteX6" fmla="*/ 30175 w 113141"/>
                  <a:gd name="connsiteY6" fmla="*/ 61210 h 151229"/>
                  <a:gd name="connsiteX7" fmla="*/ 108509 w 113141"/>
                  <a:gd name="connsiteY7" fmla="*/ 61210 h 151229"/>
                  <a:gd name="connsiteX8" fmla="*/ 108509 w 113141"/>
                  <a:gd name="connsiteY8" fmla="*/ 88862 h 151229"/>
                  <a:gd name="connsiteX9" fmla="*/ 30175 w 113141"/>
                  <a:gd name="connsiteY9" fmla="*/ 88862 h 151229"/>
                  <a:gd name="connsiteX10" fmla="*/ 30175 w 113141"/>
                  <a:gd name="connsiteY10" fmla="*/ 123639 h 151229"/>
                  <a:gd name="connsiteX11" fmla="*/ 113142 w 113141"/>
                  <a:gd name="connsiteY11" fmla="*/ 123639 h 1512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3141" h="151229">
                    <a:moveTo>
                      <a:pt x="113142" y="151229"/>
                    </a:moveTo>
                    <a:lnTo>
                      <a:pt x="0" y="151229"/>
                    </a:lnTo>
                    <a:lnTo>
                      <a:pt x="0" y="0"/>
                    </a:lnTo>
                    <a:lnTo>
                      <a:pt x="112288" y="0"/>
                    </a:lnTo>
                    <a:lnTo>
                      <a:pt x="112288" y="27651"/>
                    </a:lnTo>
                    <a:lnTo>
                      <a:pt x="30175" y="27651"/>
                    </a:lnTo>
                    <a:lnTo>
                      <a:pt x="30175" y="61210"/>
                    </a:lnTo>
                    <a:lnTo>
                      <a:pt x="108509" y="61210"/>
                    </a:lnTo>
                    <a:lnTo>
                      <a:pt x="108509" y="88862"/>
                    </a:lnTo>
                    <a:lnTo>
                      <a:pt x="30175" y="88862"/>
                    </a:lnTo>
                    <a:lnTo>
                      <a:pt x="30175" y="123639"/>
                    </a:lnTo>
                    <a:lnTo>
                      <a:pt x="113142" y="123639"/>
                    </a:lnTo>
                    <a:close/>
                  </a:path>
                </a:pathLst>
              </a:custGeom>
              <a:solidFill>
                <a:srgbClr val="375988"/>
              </a:solidFill>
              <a:ln w="6096" cap="flat">
                <a:noFill/>
                <a:prstDash val="solid"/>
                <a:miter/>
              </a:ln>
            </p:spPr>
            <p:txBody>
              <a:bodyPr rtlCol="0" anchor="ctr"/>
              <a:lstStyle/>
              <a:p>
                <a:endParaRPr lang="en-FI"/>
              </a:p>
            </p:txBody>
          </p:sp>
          <p:sp>
            <p:nvSpPr>
              <p:cNvPr id="116" name="Freeform 115">
                <a:extLst>
                  <a:ext uri="{FF2B5EF4-FFF2-40B4-BE49-F238E27FC236}">
                    <a16:creationId xmlns:a16="http://schemas.microsoft.com/office/drawing/2014/main" id="{B6B990A9-EAD3-E943-9660-96DE7652FF00}"/>
                  </a:ext>
                </a:extLst>
              </p:cNvPr>
              <p:cNvSpPr/>
              <p:nvPr/>
            </p:nvSpPr>
            <p:spPr>
              <a:xfrm>
                <a:off x="4538167" y="5004450"/>
                <a:ext cx="134112" cy="151229"/>
              </a:xfrm>
              <a:custGeom>
                <a:avLst/>
                <a:gdLst>
                  <a:gd name="connsiteX0" fmla="*/ 30480 w 134112"/>
                  <a:gd name="connsiteY0" fmla="*/ 60967 h 151229"/>
                  <a:gd name="connsiteX1" fmla="*/ 103632 w 134112"/>
                  <a:gd name="connsiteY1" fmla="*/ 60967 h 151229"/>
                  <a:gd name="connsiteX2" fmla="*/ 103632 w 134112"/>
                  <a:gd name="connsiteY2" fmla="*/ 61 h 151229"/>
                  <a:gd name="connsiteX3" fmla="*/ 134112 w 134112"/>
                  <a:gd name="connsiteY3" fmla="*/ 61 h 151229"/>
                  <a:gd name="connsiteX4" fmla="*/ 134112 w 134112"/>
                  <a:gd name="connsiteY4" fmla="*/ 151229 h 151229"/>
                  <a:gd name="connsiteX5" fmla="*/ 103632 w 134112"/>
                  <a:gd name="connsiteY5" fmla="*/ 151229 h 151229"/>
                  <a:gd name="connsiteX6" fmla="*/ 103632 w 134112"/>
                  <a:gd name="connsiteY6" fmla="*/ 89044 h 151229"/>
                  <a:gd name="connsiteX7" fmla="*/ 30480 w 134112"/>
                  <a:gd name="connsiteY7" fmla="*/ 89044 h 151229"/>
                  <a:gd name="connsiteX8" fmla="*/ 30480 w 134112"/>
                  <a:gd name="connsiteY8" fmla="*/ 151229 h 151229"/>
                  <a:gd name="connsiteX9" fmla="*/ 0 w 134112"/>
                  <a:gd name="connsiteY9" fmla="*/ 151229 h 151229"/>
                  <a:gd name="connsiteX10" fmla="*/ 0 w 134112"/>
                  <a:gd name="connsiteY10" fmla="*/ 0 h 151229"/>
                  <a:gd name="connsiteX11" fmla="*/ 30480 w 134112"/>
                  <a:gd name="connsiteY11" fmla="*/ 0 h 1512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4112" h="151229">
                    <a:moveTo>
                      <a:pt x="30480" y="60967"/>
                    </a:moveTo>
                    <a:lnTo>
                      <a:pt x="103632" y="60967"/>
                    </a:lnTo>
                    <a:lnTo>
                      <a:pt x="103632" y="61"/>
                    </a:lnTo>
                    <a:lnTo>
                      <a:pt x="134112" y="61"/>
                    </a:lnTo>
                    <a:lnTo>
                      <a:pt x="134112" y="151229"/>
                    </a:lnTo>
                    <a:lnTo>
                      <a:pt x="103632" y="151229"/>
                    </a:lnTo>
                    <a:lnTo>
                      <a:pt x="103632" y="89044"/>
                    </a:lnTo>
                    <a:lnTo>
                      <a:pt x="30480" y="89044"/>
                    </a:lnTo>
                    <a:lnTo>
                      <a:pt x="30480" y="151229"/>
                    </a:lnTo>
                    <a:lnTo>
                      <a:pt x="0" y="151229"/>
                    </a:lnTo>
                    <a:lnTo>
                      <a:pt x="0" y="0"/>
                    </a:lnTo>
                    <a:lnTo>
                      <a:pt x="30480" y="0"/>
                    </a:lnTo>
                    <a:close/>
                  </a:path>
                </a:pathLst>
              </a:custGeom>
              <a:solidFill>
                <a:srgbClr val="375988"/>
              </a:solidFill>
              <a:ln w="6096" cap="flat">
                <a:noFill/>
                <a:prstDash val="solid"/>
                <a:miter/>
              </a:ln>
            </p:spPr>
            <p:txBody>
              <a:bodyPr rtlCol="0" anchor="ctr"/>
              <a:lstStyle/>
              <a:p>
                <a:endParaRPr lang="en-FI"/>
              </a:p>
            </p:txBody>
          </p:sp>
          <p:sp>
            <p:nvSpPr>
              <p:cNvPr id="117" name="Freeform 116">
                <a:extLst>
                  <a:ext uri="{FF2B5EF4-FFF2-40B4-BE49-F238E27FC236}">
                    <a16:creationId xmlns:a16="http://schemas.microsoft.com/office/drawing/2014/main" id="{670D2180-EB63-0C45-BB51-7C4FE139A06F}"/>
                  </a:ext>
                </a:extLst>
              </p:cNvPr>
              <p:cNvSpPr/>
              <p:nvPr/>
            </p:nvSpPr>
            <p:spPr>
              <a:xfrm>
                <a:off x="4691176" y="5004329"/>
                <a:ext cx="154716" cy="151350"/>
              </a:xfrm>
              <a:custGeom>
                <a:avLst/>
                <a:gdLst>
                  <a:gd name="connsiteX0" fmla="*/ 154717 w 154716"/>
                  <a:gd name="connsiteY0" fmla="*/ 151351 h 151350"/>
                  <a:gd name="connsiteX1" fmla="*/ 122469 w 154716"/>
                  <a:gd name="connsiteY1" fmla="*/ 151351 h 151350"/>
                  <a:gd name="connsiteX2" fmla="*/ 109240 w 154716"/>
                  <a:gd name="connsiteY2" fmla="*/ 116086 h 151350"/>
                  <a:gd name="connsiteX3" fmla="*/ 44684 w 154716"/>
                  <a:gd name="connsiteY3" fmla="*/ 116086 h 151350"/>
                  <a:gd name="connsiteX4" fmla="*/ 31456 w 154716"/>
                  <a:gd name="connsiteY4" fmla="*/ 151351 h 151350"/>
                  <a:gd name="connsiteX5" fmla="*/ 0 w 154716"/>
                  <a:gd name="connsiteY5" fmla="*/ 151351 h 151350"/>
                  <a:gd name="connsiteX6" fmla="*/ 58948 w 154716"/>
                  <a:gd name="connsiteY6" fmla="*/ 0 h 151350"/>
                  <a:gd name="connsiteX7" fmla="*/ 95524 w 154716"/>
                  <a:gd name="connsiteY7" fmla="*/ 0 h 151350"/>
                  <a:gd name="connsiteX8" fmla="*/ 55047 w 154716"/>
                  <a:gd name="connsiteY8" fmla="*/ 88313 h 151350"/>
                  <a:gd name="connsiteX9" fmla="*/ 98877 w 154716"/>
                  <a:gd name="connsiteY9" fmla="*/ 88313 h 151350"/>
                  <a:gd name="connsiteX10" fmla="*/ 76993 w 154716"/>
                  <a:gd name="connsiteY10" fmla="*/ 29844 h 1513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4716" h="151350">
                    <a:moveTo>
                      <a:pt x="154717" y="151351"/>
                    </a:moveTo>
                    <a:lnTo>
                      <a:pt x="122469" y="151351"/>
                    </a:lnTo>
                    <a:lnTo>
                      <a:pt x="109240" y="116086"/>
                    </a:lnTo>
                    <a:lnTo>
                      <a:pt x="44684" y="116086"/>
                    </a:lnTo>
                    <a:lnTo>
                      <a:pt x="31456" y="151351"/>
                    </a:lnTo>
                    <a:lnTo>
                      <a:pt x="0" y="151351"/>
                    </a:lnTo>
                    <a:lnTo>
                      <a:pt x="58948" y="0"/>
                    </a:lnTo>
                    <a:lnTo>
                      <a:pt x="95524" y="0"/>
                    </a:lnTo>
                    <a:close/>
                    <a:moveTo>
                      <a:pt x="55047" y="88313"/>
                    </a:moveTo>
                    <a:lnTo>
                      <a:pt x="98877" y="88313"/>
                    </a:lnTo>
                    <a:lnTo>
                      <a:pt x="76993" y="29844"/>
                    </a:lnTo>
                    <a:close/>
                  </a:path>
                </a:pathLst>
              </a:custGeom>
              <a:solidFill>
                <a:srgbClr val="375988"/>
              </a:solidFill>
              <a:ln w="6096" cap="flat">
                <a:noFill/>
                <a:prstDash val="solid"/>
                <a:miter/>
              </a:ln>
            </p:spPr>
            <p:txBody>
              <a:bodyPr rtlCol="0" anchor="ctr"/>
              <a:lstStyle/>
              <a:p>
                <a:endParaRPr lang="en-FI"/>
              </a:p>
            </p:txBody>
          </p:sp>
          <p:sp>
            <p:nvSpPr>
              <p:cNvPr id="118" name="Freeform 117">
                <a:extLst>
                  <a:ext uri="{FF2B5EF4-FFF2-40B4-BE49-F238E27FC236}">
                    <a16:creationId xmlns:a16="http://schemas.microsoft.com/office/drawing/2014/main" id="{3DBD3548-6C41-444E-8305-5FBD8B1BD98C}"/>
                  </a:ext>
                </a:extLst>
              </p:cNvPr>
              <p:cNvSpPr/>
              <p:nvPr/>
            </p:nvSpPr>
            <p:spPr>
              <a:xfrm>
                <a:off x="4836749" y="5004329"/>
                <a:ext cx="150632" cy="151350"/>
              </a:xfrm>
              <a:custGeom>
                <a:avLst/>
                <a:gdLst>
                  <a:gd name="connsiteX0" fmla="*/ 93452 w 150632"/>
                  <a:gd name="connsiteY0" fmla="*/ 151351 h 151350"/>
                  <a:gd name="connsiteX1" fmla="*/ 56876 w 150632"/>
                  <a:gd name="connsiteY1" fmla="*/ 151351 h 151350"/>
                  <a:gd name="connsiteX2" fmla="*/ 0 w 150632"/>
                  <a:gd name="connsiteY2" fmla="*/ 0 h 151350"/>
                  <a:gd name="connsiteX3" fmla="*/ 32126 w 150632"/>
                  <a:gd name="connsiteY3" fmla="*/ 0 h 151350"/>
                  <a:gd name="connsiteX4" fmla="*/ 75407 w 150632"/>
                  <a:gd name="connsiteY4" fmla="*/ 120898 h 151350"/>
                  <a:gd name="connsiteX5" fmla="*/ 119299 w 150632"/>
                  <a:gd name="connsiteY5" fmla="*/ 122 h 151350"/>
                  <a:gd name="connsiteX6" fmla="*/ 150632 w 150632"/>
                  <a:gd name="connsiteY6" fmla="*/ 122 h 1513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0632" h="151350">
                    <a:moveTo>
                      <a:pt x="93452" y="151351"/>
                    </a:moveTo>
                    <a:lnTo>
                      <a:pt x="56876" y="151351"/>
                    </a:lnTo>
                    <a:lnTo>
                      <a:pt x="0" y="0"/>
                    </a:lnTo>
                    <a:lnTo>
                      <a:pt x="32126" y="0"/>
                    </a:lnTo>
                    <a:lnTo>
                      <a:pt x="75407" y="120898"/>
                    </a:lnTo>
                    <a:lnTo>
                      <a:pt x="119299" y="122"/>
                    </a:lnTo>
                    <a:lnTo>
                      <a:pt x="150632" y="122"/>
                    </a:lnTo>
                    <a:close/>
                  </a:path>
                </a:pathLst>
              </a:custGeom>
              <a:solidFill>
                <a:srgbClr val="375988"/>
              </a:solidFill>
              <a:ln w="6096" cap="flat">
                <a:noFill/>
                <a:prstDash val="solid"/>
                <a:miter/>
              </a:ln>
            </p:spPr>
            <p:txBody>
              <a:bodyPr rtlCol="0" anchor="ctr"/>
              <a:lstStyle/>
              <a:p>
                <a:endParaRPr lang="en-FI"/>
              </a:p>
            </p:txBody>
          </p:sp>
          <p:sp>
            <p:nvSpPr>
              <p:cNvPr id="119" name="Freeform 118">
                <a:extLst>
                  <a:ext uri="{FF2B5EF4-FFF2-40B4-BE49-F238E27FC236}">
                    <a16:creationId xmlns:a16="http://schemas.microsoft.com/office/drawing/2014/main" id="{3632BBC5-670F-D742-97E1-7F45C617BD12}"/>
                  </a:ext>
                </a:extLst>
              </p:cNvPr>
              <p:cNvSpPr/>
              <p:nvPr/>
            </p:nvSpPr>
            <p:spPr>
              <a:xfrm>
                <a:off x="5006217" y="5004450"/>
                <a:ext cx="30480" cy="151229"/>
              </a:xfrm>
              <a:custGeom>
                <a:avLst/>
                <a:gdLst>
                  <a:gd name="connsiteX0" fmla="*/ 30480 w 30480"/>
                  <a:gd name="connsiteY0" fmla="*/ 151229 h 151229"/>
                  <a:gd name="connsiteX1" fmla="*/ 0 w 30480"/>
                  <a:gd name="connsiteY1" fmla="*/ 151229 h 151229"/>
                  <a:gd name="connsiteX2" fmla="*/ 0 w 30480"/>
                  <a:gd name="connsiteY2" fmla="*/ 0 h 151229"/>
                  <a:gd name="connsiteX3" fmla="*/ 30480 w 30480"/>
                  <a:gd name="connsiteY3" fmla="*/ 0 h 151229"/>
                </a:gdLst>
                <a:ahLst/>
                <a:cxnLst>
                  <a:cxn ang="0">
                    <a:pos x="connsiteX0" y="connsiteY0"/>
                  </a:cxn>
                  <a:cxn ang="0">
                    <a:pos x="connsiteX1" y="connsiteY1"/>
                  </a:cxn>
                  <a:cxn ang="0">
                    <a:pos x="connsiteX2" y="connsiteY2"/>
                  </a:cxn>
                  <a:cxn ang="0">
                    <a:pos x="connsiteX3" y="connsiteY3"/>
                  </a:cxn>
                </a:cxnLst>
                <a:rect l="l" t="t" r="r" b="b"/>
                <a:pathLst>
                  <a:path w="30480" h="151229">
                    <a:moveTo>
                      <a:pt x="30480" y="151229"/>
                    </a:moveTo>
                    <a:lnTo>
                      <a:pt x="0" y="151229"/>
                    </a:lnTo>
                    <a:lnTo>
                      <a:pt x="0" y="0"/>
                    </a:lnTo>
                    <a:lnTo>
                      <a:pt x="30480" y="0"/>
                    </a:lnTo>
                    <a:close/>
                  </a:path>
                </a:pathLst>
              </a:custGeom>
              <a:solidFill>
                <a:srgbClr val="375988"/>
              </a:solidFill>
              <a:ln w="6096" cap="flat">
                <a:noFill/>
                <a:prstDash val="solid"/>
                <a:miter/>
              </a:ln>
            </p:spPr>
            <p:txBody>
              <a:bodyPr rtlCol="0" anchor="ctr"/>
              <a:lstStyle/>
              <a:p>
                <a:endParaRPr lang="en-FI"/>
              </a:p>
            </p:txBody>
          </p:sp>
          <p:sp>
            <p:nvSpPr>
              <p:cNvPr id="120" name="Freeform 119">
                <a:extLst>
                  <a:ext uri="{FF2B5EF4-FFF2-40B4-BE49-F238E27FC236}">
                    <a16:creationId xmlns:a16="http://schemas.microsoft.com/office/drawing/2014/main" id="{1E70814E-F6A4-F447-810C-BDFAE3456B3F}"/>
                  </a:ext>
                </a:extLst>
              </p:cNvPr>
              <p:cNvSpPr/>
              <p:nvPr/>
            </p:nvSpPr>
            <p:spPr>
              <a:xfrm>
                <a:off x="5064068" y="5001649"/>
                <a:ext cx="158922" cy="156954"/>
              </a:xfrm>
              <a:custGeom>
                <a:avLst/>
                <a:gdLst>
                  <a:gd name="connsiteX0" fmla="*/ 158923 w 158922"/>
                  <a:gd name="connsiteY0" fmla="*/ 78447 h 156954"/>
                  <a:gd name="connsiteX1" fmla="*/ 79248 w 158922"/>
                  <a:gd name="connsiteY1" fmla="*/ 156954 h 156954"/>
                  <a:gd name="connsiteX2" fmla="*/ 0 w 158922"/>
                  <a:gd name="connsiteY2" fmla="*/ 78447 h 156954"/>
                  <a:gd name="connsiteX3" fmla="*/ 79248 w 158922"/>
                  <a:gd name="connsiteY3" fmla="*/ 0 h 156954"/>
                  <a:gd name="connsiteX4" fmla="*/ 158923 w 158922"/>
                  <a:gd name="connsiteY4" fmla="*/ 78447 h 156954"/>
                  <a:gd name="connsiteX5" fmla="*/ 31273 w 158922"/>
                  <a:gd name="connsiteY5" fmla="*/ 78447 h 156954"/>
                  <a:gd name="connsiteX6" fmla="*/ 79248 w 158922"/>
                  <a:gd name="connsiteY6" fmla="*/ 127963 h 156954"/>
                  <a:gd name="connsiteX7" fmla="*/ 127285 w 158922"/>
                  <a:gd name="connsiteY7" fmla="*/ 78447 h 156954"/>
                  <a:gd name="connsiteX8" fmla="*/ 79248 w 158922"/>
                  <a:gd name="connsiteY8" fmla="*/ 28991 h 156954"/>
                  <a:gd name="connsiteX9" fmla="*/ 31273 w 158922"/>
                  <a:gd name="connsiteY9" fmla="*/ 78447 h 1569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922" h="156954">
                    <a:moveTo>
                      <a:pt x="158923" y="78447"/>
                    </a:moveTo>
                    <a:cubicBezTo>
                      <a:pt x="158923" y="123639"/>
                      <a:pt x="125883" y="156954"/>
                      <a:pt x="79248" y="156954"/>
                    </a:cubicBezTo>
                    <a:cubicBezTo>
                      <a:pt x="32614" y="156954"/>
                      <a:pt x="0" y="123639"/>
                      <a:pt x="0" y="78447"/>
                    </a:cubicBezTo>
                    <a:cubicBezTo>
                      <a:pt x="0" y="33254"/>
                      <a:pt x="32919" y="0"/>
                      <a:pt x="79248" y="0"/>
                    </a:cubicBezTo>
                    <a:cubicBezTo>
                      <a:pt x="125578" y="0"/>
                      <a:pt x="158923" y="33315"/>
                      <a:pt x="158923" y="78447"/>
                    </a:cubicBezTo>
                    <a:close/>
                    <a:moveTo>
                      <a:pt x="31273" y="78447"/>
                    </a:moveTo>
                    <a:cubicBezTo>
                      <a:pt x="31273" y="107864"/>
                      <a:pt x="51450" y="127963"/>
                      <a:pt x="79248" y="127963"/>
                    </a:cubicBezTo>
                    <a:cubicBezTo>
                      <a:pt x="107046" y="127963"/>
                      <a:pt x="127285" y="107864"/>
                      <a:pt x="127285" y="78447"/>
                    </a:cubicBezTo>
                    <a:cubicBezTo>
                      <a:pt x="127285" y="49029"/>
                      <a:pt x="107168" y="28991"/>
                      <a:pt x="79248" y="28991"/>
                    </a:cubicBezTo>
                    <a:cubicBezTo>
                      <a:pt x="51329" y="28991"/>
                      <a:pt x="31273" y="49090"/>
                      <a:pt x="31273" y="78447"/>
                    </a:cubicBezTo>
                    <a:close/>
                  </a:path>
                </a:pathLst>
              </a:custGeom>
              <a:solidFill>
                <a:srgbClr val="375988"/>
              </a:solidFill>
              <a:ln w="6096" cap="flat">
                <a:noFill/>
                <a:prstDash val="solid"/>
                <a:miter/>
              </a:ln>
            </p:spPr>
            <p:txBody>
              <a:bodyPr rtlCol="0" anchor="ctr"/>
              <a:lstStyle/>
              <a:p>
                <a:endParaRPr lang="en-FI"/>
              </a:p>
            </p:txBody>
          </p:sp>
          <p:sp>
            <p:nvSpPr>
              <p:cNvPr id="121" name="Freeform 120">
                <a:extLst>
                  <a:ext uri="{FF2B5EF4-FFF2-40B4-BE49-F238E27FC236}">
                    <a16:creationId xmlns:a16="http://schemas.microsoft.com/office/drawing/2014/main" id="{3C3CF0A3-C83A-DB4C-BECD-CE732C871990}"/>
                  </a:ext>
                </a:extLst>
              </p:cNvPr>
              <p:cNvSpPr/>
              <p:nvPr/>
            </p:nvSpPr>
            <p:spPr>
              <a:xfrm>
                <a:off x="5249996" y="5004450"/>
                <a:ext cx="119786" cy="151594"/>
              </a:xfrm>
              <a:custGeom>
                <a:avLst/>
                <a:gdLst>
                  <a:gd name="connsiteX0" fmla="*/ 64130 w 119786"/>
                  <a:gd name="connsiteY0" fmla="*/ 0 h 151594"/>
                  <a:gd name="connsiteX1" fmla="*/ 119604 w 119786"/>
                  <a:gd name="connsiteY1" fmla="*/ 46045 h 151594"/>
                  <a:gd name="connsiteX2" fmla="*/ 73213 w 119786"/>
                  <a:gd name="connsiteY2" fmla="*/ 90689 h 151594"/>
                  <a:gd name="connsiteX3" fmla="*/ 119787 w 119786"/>
                  <a:gd name="connsiteY3" fmla="*/ 151595 h 151594"/>
                  <a:gd name="connsiteX4" fmla="*/ 83211 w 119786"/>
                  <a:gd name="connsiteY4" fmla="*/ 151595 h 151594"/>
                  <a:gd name="connsiteX5" fmla="*/ 39076 w 119786"/>
                  <a:gd name="connsiteY5" fmla="*/ 91359 h 151594"/>
                  <a:gd name="connsiteX6" fmla="*/ 30175 w 119786"/>
                  <a:gd name="connsiteY6" fmla="*/ 91359 h 151594"/>
                  <a:gd name="connsiteX7" fmla="*/ 30175 w 119786"/>
                  <a:gd name="connsiteY7" fmla="*/ 151229 h 151594"/>
                  <a:gd name="connsiteX8" fmla="*/ 0 w 119786"/>
                  <a:gd name="connsiteY8" fmla="*/ 151229 h 151594"/>
                  <a:gd name="connsiteX9" fmla="*/ 0 w 119786"/>
                  <a:gd name="connsiteY9" fmla="*/ 0 h 151594"/>
                  <a:gd name="connsiteX10" fmla="*/ 30236 w 119786"/>
                  <a:gd name="connsiteY10" fmla="*/ 27773 h 151594"/>
                  <a:gd name="connsiteX11" fmla="*/ 30236 w 119786"/>
                  <a:gd name="connsiteY11" fmla="*/ 64865 h 151594"/>
                  <a:gd name="connsiteX12" fmla="*/ 63582 w 119786"/>
                  <a:gd name="connsiteY12" fmla="*/ 64865 h 151594"/>
                  <a:gd name="connsiteX13" fmla="*/ 88575 w 119786"/>
                  <a:gd name="connsiteY13" fmla="*/ 46045 h 151594"/>
                  <a:gd name="connsiteX14" fmla="*/ 63582 w 119786"/>
                  <a:gd name="connsiteY14" fmla="*/ 27773 h 151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19786" h="151594">
                    <a:moveTo>
                      <a:pt x="64130" y="0"/>
                    </a:moveTo>
                    <a:cubicBezTo>
                      <a:pt x="100218" y="0"/>
                      <a:pt x="119604" y="17115"/>
                      <a:pt x="119604" y="46045"/>
                    </a:cubicBezTo>
                    <a:cubicBezTo>
                      <a:pt x="119604" y="70894"/>
                      <a:pt x="102291" y="87887"/>
                      <a:pt x="73213" y="90689"/>
                    </a:cubicBezTo>
                    <a:lnTo>
                      <a:pt x="119787" y="151595"/>
                    </a:lnTo>
                    <a:lnTo>
                      <a:pt x="83211" y="151595"/>
                    </a:lnTo>
                    <a:lnTo>
                      <a:pt x="39076" y="91359"/>
                    </a:lnTo>
                    <a:lnTo>
                      <a:pt x="30175" y="91359"/>
                    </a:lnTo>
                    <a:lnTo>
                      <a:pt x="30175" y="151229"/>
                    </a:lnTo>
                    <a:lnTo>
                      <a:pt x="0" y="151229"/>
                    </a:lnTo>
                    <a:lnTo>
                      <a:pt x="0" y="0"/>
                    </a:lnTo>
                    <a:close/>
                    <a:moveTo>
                      <a:pt x="30236" y="27773"/>
                    </a:moveTo>
                    <a:lnTo>
                      <a:pt x="30236" y="64865"/>
                    </a:lnTo>
                    <a:lnTo>
                      <a:pt x="63582" y="64865"/>
                    </a:lnTo>
                    <a:cubicBezTo>
                      <a:pt x="79980" y="64865"/>
                      <a:pt x="88575" y="58774"/>
                      <a:pt x="88575" y="46045"/>
                    </a:cubicBezTo>
                    <a:cubicBezTo>
                      <a:pt x="88575" y="33316"/>
                      <a:pt x="79553" y="27773"/>
                      <a:pt x="63582" y="27773"/>
                    </a:cubicBezTo>
                    <a:close/>
                  </a:path>
                </a:pathLst>
              </a:custGeom>
              <a:solidFill>
                <a:srgbClr val="375988"/>
              </a:solidFill>
              <a:ln w="6096" cap="flat">
                <a:noFill/>
                <a:prstDash val="solid"/>
                <a:miter/>
              </a:ln>
            </p:spPr>
            <p:txBody>
              <a:bodyPr rtlCol="0" anchor="ctr"/>
              <a:lstStyle/>
              <a:p>
                <a:endParaRPr lang="en-FI"/>
              </a:p>
            </p:txBody>
          </p:sp>
          <p:sp>
            <p:nvSpPr>
              <p:cNvPr id="122" name="Freeform 121">
                <a:extLst>
                  <a:ext uri="{FF2B5EF4-FFF2-40B4-BE49-F238E27FC236}">
                    <a16:creationId xmlns:a16="http://schemas.microsoft.com/office/drawing/2014/main" id="{65B80311-C82C-F147-8E72-895E15EC9E43}"/>
                  </a:ext>
                </a:extLst>
              </p:cNvPr>
              <p:cNvSpPr/>
              <p:nvPr/>
            </p:nvSpPr>
            <p:spPr>
              <a:xfrm>
                <a:off x="5381121" y="5004329"/>
                <a:ext cx="154716" cy="151350"/>
              </a:xfrm>
              <a:custGeom>
                <a:avLst/>
                <a:gdLst>
                  <a:gd name="connsiteX0" fmla="*/ 154717 w 154716"/>
                  <a:gd name="connsiteY0" fmla="*/ 151351 h 151350"/>
                  <a:gd name="connsiteX1" fmla="*/ 122469 w 154716"/>
                  <a:gd name="connsiteY1" fmla="*/ 151351 h 151350"/>
                  <a:gd name="connsiteX2" fmla="*/ 109241 w 154716"/>
                  <a:gd name="connsiteY2" fmla="*/ 116086 h 151350"/>
                  <a:gd name="connsiteX3" fmla="*/ 44684 w 154716"/>
                  <a:gd name="connsiteY3" fmla="*/ 116086 h 151350"/>
                  <a:gd name="connsiteX4" fmla="*/ 31456 w 154716"/>
                  <a:gd name="connsiteY4" fmla="*/ 151351 h 151350"/>
                  <a:gd name="connsiteX5" fmla="*/ 0 w 154716"/>
                  <a:gd name="connsiteY5" fmla="*/ 151351 h 151350"/>
                  <a:gd name="connsiteX6" fmla="*/ 58949 w 154716"/>
                  <a:gd name="connsiteY6" fmla="*/ 0 h 151350"/>
                  <a:gd name="connsiteX7" fmla="*/ 95525 w 154716"/>
                  <a:gd name="connsiteY7" fmla="*/ 0 h 151350"/>
                  <a:gd name="connsiteX8" fmla="*/ 55047 w 154716"/>
                  <a:gd name="connsiteY8" fmla="*/ 88313 h 151350"/>
                  <a:gd name="connsiteX9" fmla="*/ 99182 w 154716"/>
                  <a:gd name="connsiteY9" fmla="*/ 88313 h 151350"/>
                  <a:gd name="connsiteX10" fmla="*/ 77358 w 154716"/>
                  <a:gd name="connsiteY10" fmla="*/ 29844 h 1513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4716" h="151350">
                    <a:moveTo>
                      <a:pt x="154717" y="151351"/>
                    </a:moveTo>
                    <a:lnTo>
                      <a:pt x="122469" y="151351"/>
                    </a:lnTo>
                    <a:lnTo>
                      <a:pt x="109241" y="116086"/>
                    </a:lnTo>
                    <a:lnTo>
                      <a:pt x="44684" y="116086"/>
                    </a:lnTo>
                    <a:lnTo>
                      <a:pt x="31456" y="151351"/>
                    </a:lnTo>
                    <a:lnTo>
                      <a:pt x="0" y="151351"/>
                    </a:lnTo>
                    <a:lnTo>
                      <a:pt x="58949" y="0"/>
                    </a:lnTo>
                    <a:lnTo>
                      <a:pt x="95525" y="0"/>
                    </a:lnTo>
                    <a:close/>
                    <a:moveTo>
                      <a:pt x="55047" y="88313"/>
                    </a:moveTo>
                    <a:lnTo>
                      <a:pt x="99182" y="88313"/>
                    </a:lnTo>
                    <a:lnTo>
                      <a:pt x="77358" y="29844"/>
                    </a:lnTo>
                    <a:close/>
                  </a:path>
                </a:pathLst>
              </a:custGeom>
              <a:solidFill>
                <a:srgbClr val="375988"/>
              </a:solidFill>
              <a:ln w="6096" cap="flat">
                <a:noFill/>
                <a:prstDash val="solid"/>
                <a:miter/>
              </a:ln>
            </p:spPr>
            <p:txBody>
              <a:bodyPr rtlCol="0" anchor="ctr"/>
              <a:lstStyle/>
              <a:p>
                <a:endParaRPr lang="en-FI"/>
              </a:p>
            </p:txBody>
          </p:sp>
          <p:sp>
            <p:nvSpPr>
              <p:cNvPr id="123" name="Freeform 122">
                <a:extLst>
                  <a:ext uri="{FF2B5EF4-FFF2-40B4-BE49-F238E27FC236}">
                    <a16:creationId xmlns:a16="http://schemas.microsoft.com/office/drawing/2014/main" id="{5A0E913F-E369-E341-917C-216F49FEE551}"/>
                  </a:ext>
                </a:extLst>
              </p:cNvPr>
              <p:cNvSpPr/>
              <p:nvPr/>
            </p:nvSpPr>
            <p:spPr>
              <a:xfrm>
                <a:off x="5555223" y="5004450"/>
                <a:ext cx="110581" cy="151229"/>
              </a:xfrm>
              <a:custGeom>
                <a:avLst/>
                <a:gdLst>
                  <a:gd name="connsiteX0" fmla="*/ 110277 w 110581"/>
                  <a:gd name="connsiteY0" fmla="*/ 151229 h 151229"/>
                  <a:gd name="connsiteX1" fmla="*/ 0 w 110581"/>
                  <a:gd name="connsiteY1" fmla="*/ 151229 h 151229"/>
                  <a:gd name="connsiteX2" fmla="*/ 0 w 110581"/>
                  <a:gd name="connsiteY2" fmla="*/ 0 h 151229"/>
                  <a:gd name="connsiteX3" fmla="*/ 30480 w 110581"/>
                  <a:gd name="connsiteY3" fmla="*/ 0 h 151229"/>
                  <a:gd name="connsiteX4" fmla="*/ 30480 w 110581"/>
                  <a:gd name="connsiteY4" fmla="*/ 123091 h 151229"/>
                  <a:gd name="connsiteX5" fmla="*/ 110582 w 110581"/>
                  <a:gd name="connsiteY5" fmla="*/ 123091 h 1512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0581" h="151229">
                    <a:moveTo>
                      <a:pt x="110277" y="151229"/>
                    </a:moveTo>
                    <a:lnTo>
                      <a:pt x="0" y="151229"/>
                    </a:lnTo>
                    <a:lnTo>
                      <a:pt x="0" y="0"/>
                    </a:lnTo>
                    <a:lnTo>
                      <a:pt x="30480" y="0"/>
                    </a:lnTo>
                    <a:lnTo>
                      <a:pt x="30480" y="123091"/>
                    </a:lnTo>
                    <a:lnTo>
                      <a:pt x="110582" y="123091"/>
                    </a:lnTo>
                    <a:close/>
                  </a:path>
                </a:pathLst>
              </a:custGeom>
              <a:solidFill>
                <a:srgbClr val="375988"/>
              </a:solidFill>
              <a:ln w="6096" cap="flat">
                <a:noFill/>
                <a:prstDash val="solid"/>
                <a:miter/>
              </a:ln>
            </p:spPr>
            <p:txBody>
              <a:bodyPr rtlCol="0" anchor="ctr"/>
              <a:lstStyle/>
              <a:p>
                <a:endParaRPr lang="en-FI"/>
              </a:p>
            </p:txBody>
          </p:sp>
          <p:sp>
            <p:nvSpPr>
              <p:cNvPr id="124" name="Freeform 123">
                <a:extLst>
                  <a:ext uri="{FF2B5EF4-FFF2-40B4-BE49-F238E27FC236}">
                    <a16:creationId xmlns:a16="http://schemas.microsoft.com/office/drawing/2014/main" id="{32F750AA-1E8B-8344-849A-FFC34008EF4E}"/>
                  </a:ext>
                </a:extLst>
              </p:cNvPr>
              <p:cNvSpPr/>
              <p:nvPr/>
            </p:nvSpPr>
            <p:spPr>
              <a:xfrm>
                <a:off x="5728532" y="5001649"/>
                <a:ext cx="144353" cy="156986"/>
              </a:xfrm>
              <a:custGeom>
                <a:avLst/>
                <a:gdLst>
                  <a:gd name="connsiteX0" fmla="*/ 144354 w 144353"/>
                  <a:gd name="connsiteY0" fmla="*/ 33925 h 156986"/>
                  <a:gd name="connsiteX1" fmla="*/ 118385 w 144353"/>
                  <a:gd name="connsiteY1" fmla="*/ 49821 h 156986"/>
                  <a:gd name="connsiteX2" fmla="*/ 79248 w 144353"/>
                  <a:gd name="connsiteY2" fmla="*/ 28991 h 156986"/>
                  <a:gd name="connsiteX3" fmla="*/ 31456 w 144353"/>
                  <a:gd name="connsiteY3" fmla="*/ 78447 h 156986"/>
                  <a:gd name="connsiteX4" fmla="*/ 79248 w 144353"/>
                  <a:gd name="connsiteY4" fmla="*/ 127963 h 156986"/>
                  <a:gd name="connsiteX5" fmla="*/ 118750 w 144353"/>
                  <a:gd name="connsiteY5" fmla="*/ 107194 h 156986"/>
                  <a:gd name="connsiteX6" fmla="*/ 143134 w 144353"/>
                  <a:gd name="connsiteY6" fmla="*/ 124918 h 156986"/>
                  <a:gd name="connsiteX7" fmla="*/ 79248 w 144353"/>
                  <a:gd name="connsiteY7" fmla="*/ 156954 h 156986"/>
                  <a:gd name="connsiteX8" fmla="*/ 0 w 144353"/>
                  <a:gd name="connsiteY8" fmla="*/ 78447 h 156986"/>
                  <a:gd name="connsiteX9" fmla="*/ 79248 w 144353"/>
                  <a:gd name="connsiteY9" fmla="*/ 0 h 156986"/>
                  <a:gd name="connsiteX10" fmla="*/ 144354 w 144353"/>
                  <a:gd name="connsiteY10" fmla="*/ 33925 h 1569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44353" h="156986">
                    <a:moveTo>
                      <a:pt x="144354" y="33925"/>
                    </a:moveTo>
                    <a:lnTo>
                      <a:pt x="118385" y="49821"/>
                    </a:lnTo>
                    <a:cubicBezTo>
                      <a:pt x="109881" y="36519"/>
                      <a:pt x="95043" y="28619"/>
                      <a:pt x="79248" y="28991"/>
                    </a:cubicBezTo>
                    <a:cubicBezTo>
                      <a:pt x="51755" y="28991"/>
                      <a:pt x="31456" y="49090"/>
                      <a:pt x="31456" y="78447"/>
                    </a:cubicBezTo>
                    <a:cubicBezTo>
                      <a:pt x="31456" y="108900"/>
                      <a:pt x="52548" y="127963"/>
                      <a:pt x="79248" y="127963"/>
                    </a:cubicBezTo>
                    <a:cubicBezTo>
                      <a:pt x="95104" y="128249"/>
                      <a:pt x="110009" y="120417"/>
                      <a:pt x="118750" y="107194"/>
                    </a:cubicBezTo>
                    <a:lnTo>
                      <a:pt x="143134" y="124918"/>
                    </a:lnTo>
                    <a:cubicBezTo>
                      <a:pt x="128589" y="145650"/>
                      <a:pt x="104583" y="157691"/>
                      <a:pt x="79248" y="156954"/>
                    </a:cubicBezTo>
                    <a:cubicBezTo>
                      <a:pt x="32614" y="156954"/>
                      <a:pt x="0" y="123943"/>
                      <a:pt x="0" y="78447"/>
                    </a:cubicBezTo>
                    <a:cubicBezTo>
                      <a:pt x="0" y="32950"/>
                      <a:pt x="32919" y="0"/>
                      <a:pt x="79248" y="0"/>
                    </a:cubicBezTo>
                    <a:cubicBezTo>
                      <a:pt x="107351" y="0"/>
                      <a:pt x="132040" y="12729"/>
                      <a:pt x="144354" y="33925"/>
                    </a:cubicBezTo>
                    <a:close/>
                  </a:path>
                </a:pathLst>
              </a:custGeom>
              <a:solidFill>
                <a:srgbClr val="375988"/>
              </a:solidFill>
              <a:ln w="6096" cap="flat">
                <a:noFill/>
                <a:prstDash val="solid"/>
                <a:miter/>
              </a:ln>
            </p:spPr>
            <p:txBody>
              <a:bodyPr rtlCol="0" anchor="ctr"/>
              <a:lstStyle/>
              <a:p>
                <a:endParaRPr lang="en-FI"/>
              </a:p>
            </p:txBody>
          </p:sp>
          <p:sp>
            <p:nvSpPr>
              <p:cNvPr id="125" name="Freeform 124">
                <a:extLst>
                  <a:ext uri="{FF2B5EF4-FFF2-40B4-BE49-F238E27FC236}">
                    <a16:creationId xmlns:a16="http://schemas.microsoft.com/office/drawing/2014/main" id="{FFA783EA-525C-7647-A6FB-1DDA4E78E46E}"/>
                  </a:ext>
                </a:extLst>
              </p:cNvPr>
              <p:cNvSpPr/>
              <p:nvPr/>
            </p:nvSpPr>
            <p:spPr>
              <a:xfrm>
                <a:off x="5898794" y="5004450"/>
                <a:ext cx="133746" cy="151229"/>
              </a:xfrm>
              <a:custGeom>
                <a:avLst/>
                <a:gdLst>
                  <a:gd name="connsiteX0" fmla="*/ 30419 w 133746"/>
                  <a:gd name="connsiteY0" fmla="*/ 60967 h 151229"/>
                  <a:gd name="connsiteX1" fmla="*/ 103571 w 133746"/>
                  <a:gd name="connsiteY1" fmla="*/ 60967 h 151229"/>
                  <a:gd name="connsiteX2" fmla="*/ 103571 w 133746"/>
                  <a:gd name="connsiteY2" fmla="*/ 61 h 151229"/>
                  <a:gd name="connsiteX3" fmla="*/ 133746 w 133746"/>
                  <a:gd name="connsiteY3" fmla="*/ 61 h 151229"/>
                  <a:gd name="connsiteX4" fmla="*/ 133746 w 133746"/>
                  <a:gd name="connsiteY4" fmla="*/ 151229 h 151229"/>
                  <a:gd name="connsiteX5" fmla="*/ 103327 w 133746"/>
                  <a:gd name="connsiteY5" fmla="*/ 151229 h 151229"/>
                  <a:gd name="connsiteX6" fmla="*/ 103327 w 133746"/>
                  <a:gd name="connsiteY6" fmla="*/ 89044 h 151229"/>
                  <a:gd name="connsiteX7" fmla="*/ 30175 w 133746"/>
                  <a:gd name="connsiteY7" fmla="*/ 89044 h 151229"/>
                  <a:gd name="connsiteX8" fmla="*/ 30175 w 133746"/>
                  <a:gd name="connsiteY8" fmla="*/ 151229 h 151229"/>
                  <a:gd name="connsiteX9" fmla="*/ 0 w 133746"/>
                  <a:gd name="connsiteY9" fmla="*/ 151229 h 151229"/>
                  <a:gd name="connsiteX10" fmla="*/ 0 w 133746"/>
                  <a:gd name="connsiteY10" fmla="*/ 0 h 151229"/>
                  <a:gd name="connsiteX11" fmla="*/ 30175 w 133746"/>
                  <a:gd name="connsiteY11" fmla="*/ 0 h 1512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3746" h="151229">
                    <a:moveTo>
                      <a:pt x="30419" y="60967"/>
                    </a:moveTo>
                    <a:lnTo>
                      <a:pt x="103571" y="60967"/>
                    </a:lnTo>
                    <a:lnTo>
                      <a:pt x="103571" y="61"/>
                    </a:lnTo>
                    <a:lnTo>
                      <a:pt x="133746" y="61"/>
                    </a:lnTo>
                    <a:lnTo>
                      <a:pt x="133746" y="151229"/>
                    </a:lnTo>
                    <a:lnTo>
                      <a:pt x="103327" y="151229"/>
                    </a:lnTo>
                    <a:lnTo>
                      <a:pt x="103327" y="89044"/>
                    </a:lnTo>
                    <a:lnTo>
                      <a:pt x="30175" y="89044"/>
                    </a:lnTo>
                    <a:lnTo>
                      <a:pt x="30175" y="151229"/>
                    </a:lnTo>
                    <a:lnTo>
                      <a:pt x="0" y="151229"/>
                    </a:lnTo>
                    <a:lnTo>
                      <a:pt x="0" y="0"/>
                    </a:lnTo>
                    <a:lnTo>
                      <a:pt x="30175" y="0"/>
                    </a:lnTo>
                    <a:close/>
                  </a:path>
                </a:pathLst>
              </a:custGeom>
              <a:solidFill>
                <a:srgbClr val="375988"/>
              </a:solidFill>
              <a:ln w="6096" cap="flat">
                <a:noFill/>
                <a:prstDash val="solid"/>
                <a:miter/>
              </a:ln>
            </p:spPr>
            <p:txBody>
              <a:bodyPr rtlCol="0" anchor="ctr"/>
              <a:lstStyle/>
              <a:p>
                <a:endParaRPr lang="en-FI"/>
              </a:p>
            </p:txBody>
          </p:sp>
          <p:sp>
            <p:nvSpPr>
              <p:cNvPr id="126" name="Freeform 125">
                <a:extLst>
                  <a:ext uri="{FF2B5EF4-FFF2-40B4-BE49-F238E27FC236}">
                    <a16:creationId xmlns:a16="http://schemas.microsoft.com/office/drawing/2014/main" id="{E75D5B83-751F-314F-9B26-9997A8B0E900}"/>
                  </a:ext>
                </a:extLst>
              </p:cNvPr>
              <p:cNvSpPr/>
              <p:nvPr/>
            </p:nvSpPr>
            <p:spPr>
              <a:xfrm>
                <a:off x="6051742" y="5004329"/>
                <a:ext cx="154655" cy="151350"/>
              </a:xfrm>
              <a:custGeom>
                <a:avLst/>
                <a:gdLst>
                  <a:gd name="connsiteX0" fmla="*/ 154655 w 154655"/>
                  <a:gd name="connsiteY0" fmla="*/ 151351 h 151350"/>
                  <a:gd name="connsiteX1" fmla="*/ 122469 w 154655"/>
                  <a:gd name="connsiteY1" fmla="*/ 151351 h 151350"/>
                  <a:gd name="connsiteX2" fmla="*/ 109240 w 154655"/>
                  <a:gd name="connsiteY2" fmla="*/ 116086 h 151350"/>
                  <a:gd name="connsiteX3" fmla="*/ 44684 w 154655"/>
                  <a:gd name="connsiteY3" fmla="*/ 116086 h 151350"/>
                  <a:gd name="connsiteX4" fmla="*/ 31456 w 154655"/>
                  <a:gd name="connsiteY4" fmla="*/ 151351 h 151350"/>
                  <a:gd name="connsiteX5" fmla="*/ 0 w 154655"/>
                  <a:gd name="connsiteY5" fmla="*/ 151351 h 151350"/>
                  <a:gd name="connsiteX6" fmla="*/ 58948 w 154655"/>
                  <a:gd name="connsiteY6" fmla="*/ 0 h 151350"/>
                  <a:gd name="connsiteX7" fmla="*/ 95524 w 154655"/>
                  <a:gd name="connsiteY7" fmla="*/ 0 h 151350"/>
                  <a:gd name="connsiteX8" fmla="*/ 55047 w 154655"/>
                  <a:gd name="connsiteY8" fmla="*/ 88313 h 151350"/>
                  <a:gd name="connsiteX9" fmla="*/ 99121 w 154655"/>
                  <a:gd name="connsiteY9" fmla="*/ 88313 h 151350"/>
                  <a:gd name="connsiteX10" fmla="*/ 77236 w 154655"/>
                  <a:gd name="connsiteY10" fmla="*/ 29844 h 1513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4655" h="151350">
                    <a:moveTo>
                      <a:pt x="154655" y="151351"/>
                    </a:moveTo>
                    <a:lnTo>
                      <a:pt x="122469" y="151351"/>
                    </a:lnTo>
                    <a:lnTo>
                      <a:pt x="109240" y="116086"/>
                    </a:lnTo>
                    <a:lnTo>
                      <a:pt x="44684" y="116086"/>
                    </a:lnTo>
                    <a:lnTo>
                      <a:pt x="31456" y="151351"/>
                    </a:lnTo>
                    <a:lnTo>
                      <a:pt x="0" y="151351"/>
                    </a:lnTo>
                    <a:lnTo>
                      <a:pt x="58948" y="0"/>
                    </a:lnTo>
                    <a:lnTo>
                      <a:pt x="95524" y="0"/>
                    </a:lnTo>
                    <a:close/>
                    <a:moveTo>
                      <a:pt x="55047" y="88313"/>
                    </a:moveTo>
                    <a:lnTo>
                      <a:pt x="99121" y="88313"/>
                    </a:lnTo>
                    <a:lnTo>
                      <a:pt x="77236" y="29844"/>
                    </a:lnTo>
                    <a:close/>
                  </a:path>
                </a:pathLst>
              </a:custGeom>
              <a:solidFill>
                <a:srgbClr val="375988"/>
              </a:solidFill>
              <a:ln w="6096" cap="flat">
                <a:noFill/>
                <a:prstDash val="solid"/>
                <a:miter/>
              </a:ln>
            </p:spPr>
            <p:txBody>
              <a:bodyPr rtlCol="0" anchor="ctr"/>
              <a:lstStyle/>
              <a:p>
                <a:endParaRPr lang="en-FI"/>
              </a:p>
            </p:txBody>
          </p:sp>
          <p:sp>
            <p:nvSpPr>
              <p:cNvPr id="127" name="Freeform 126">
                <a:extLst>
                  <a:ext uri="{FF2B5EF4-FFF2-40B4-BE49-F238E27FC236}">
                    <a16:creationId xmlns:a16="http://schemas.microsoft.com/office/drawing/2014/main" id="{CCF58367-AFBB-BF44-9799-7FB2ECD29995}"/>
                  </a:ext>
                </a:extLst>
              </p:cNvPr>
              <p:cNvSpPr/>
              <p:nvPr/>
            </p:nvSpPr>
            <p:spPr>
              <a:xfrm>
                <a:off x="6225662" y="5004450"/>
                <a:ext cx="135636" cy="151229"/>
              </a:xfrm>
              <a:custGeom>
                <a:avLst/>
                <a:gdLst>
                  <a:gd name="connsiteX0" fmla="*/ 135636 w 135636"/>
                  <a:gd name="connsiteY0" fmla="*/ 151229 h 151229"/>
                  <a:gd name="connsiteX1" fmla="*/ 107289 w 135636"/>
                  <a:gd name="connsiteY1" fmla="*/ 151229 h 151229"/>
                  <a:gd name="connsiteX2" fmla="*/ 30480 w 135636"/>
                  <a:gd name="connsiteY2" fmla="*/ 50126 h 151229"/>
                  <a:gd name="connsiteX3" fmla="*/ 30480 w 135636"/>
                  <a:gd name="connsiteY3" fmla="*/ 151229 h 151229"/>
                  <a:gd name="connsiteX4" fmla="*/ 0 w 135636"/>
                  <a:gd name="connsiteY4" fmla="*/ 151229 h 151229"/>
                  <a:gd name="connsiteX5" fmla="*/ 0 w 135636"/>
                  <a:gd name="connsiteY5" fmla="*/ 0 h 151229"/>
                  <a:gd name="connsiteX6" fmla="*/ 28225 w 135636"/>
                  <a:gd name="connsiteY6" fmla="*/ 0 h 151229"/>
                  <a:gd name="connsiteX7" fmla="*/ 105156 w 135636"/>
                  <a:gd name="connsiteY7" fmla="*/ 101043 h 151229"/>
                  <a:gd name="connsiteX8" fmla="*/ 105156 w 135636"/>
                  <a:gd name="connsiteY8" fmla="*/ 0 h 151229"/>
                  <a:gd name="connsiteX9" fmla="*/ 135636 w 135636"/>
                  <a:gd name="connsiteY9" fmla="*/ 0 h 1512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636" h="151229">
                    <a:moveTo>
                      <a:pt x="135636" y="151229"/>
                    </a:moveTo>
                    <a:lnTo>
                      <a:pt x="107289" y="151229"/>
                    </a:lnTo>
                    <a:lnTo>
                      <a:pt x="30480" y="50126"/>
                    </a:lnTo>
                    <a:lnTo>
                      <a:pt x="30480" y="151229"/>
                    </a:lnTo>
                    <a:lnTo>
                      <a:pt x="0" y="151229"/>
                    </a:lnTo>
                    <a:lnTo>
                      <a:pt x="0" y="0"/>
                    </a:lnTo>
                    <a:lnTo>
                      <a:pt x="28225" y="0"/>
                    </a:lnTo>
                    <a:lnTo>
                      <a:pt x="105156" y="101043"/>
                    </a:lnTo>
                    <a:lnTo>
                      <a:pt x="105156" y="0"/>
                    </a:lnTo>
                    <a:lnTo>
                      <a:pt x="135636" y="0"/>
                    </a:lnTo>
                    <a:close/>
                  </a:path>
                </a:pathLst>
              </a:custGeom>
              <a:solidFill>
                <a:srgbClr val="375988"/>
              </a:solidFill>
              <a:ln w="6096" cap="flat">
                <a:noFill/>
                <a:prstDash val="solid"/>
                <a:miter/>
              </a:ln>
            </p:spPr>
            <p:txBody>
              <a:bodyPr rtlCol="0" anchor="ctr"/>
              <a:lstStyle/>
              <a:p>
                <a:endParaRPr lang="en-FI"/>
              </a:p>
            </p:txBody>
          </p:sp>
          <p:sp>
            <p:nvSpPr>
              <p:cNvPr id="128" name="Freeform 127">
                <a:extLst>
                  <a:ext uri="{FF2B5EF4-FFF2-40B4-BE49-F238E27FC236}">
                    <a16:creationId xmlns:a16="http://schemas.microsoft.com/office/drawing/2014/main" id="{3614D094-137D-394B-A108-9F15CBDA0D63}"/>
                  </a:ext>
                </a:extLst>
              </p:cNvPr>
              <p:cNvSpPr/>
              <p:nvPr/>
            </p:nvSpPr>
            <p:spPr>
              <a:xfrm>
                <a:off x="6388181" y="5001598"/>
                <a:ext cx="153252" cy="156883"/>
              </a:xfrm>
              <a:custGeom>
                <a:avLst/>
                <a:gdLst>
                  <a:gd name="connsiteX0" fmla="*/ 137586 w 153252"/>
                  <a:gd name="connsiteY0" fmla="*/ 23317 h 156883"/>
                  <a:gd name="connsiteX1" fmla="*/ 115824 w 153252"/>
                  <a:gd name="connsiteY1" fmla="*/ 44573 h 156883"/>
                  <a:gd name="connsiteX2" fmla="*/ 79248 w 153252"/>
                  <a:gd name="connsiteY2" fmla="*/ 28676 h 156883"/>
                  <a:gd name="connsiteX3" fmla="*/ 31455 w 153252"/>
                  <a:gd name="connsiteY3" fmla="*/ 78498 h 156883"/>
                  <a:gd name="connsiteX4" fmla="*/ 78699 w 153252"/>
                  <a:gd name="connsiteY4" fmla="*/ 128806 h 156883"/>
                  <a:gd name="connsiteX5" fmla="*/ 121798 w 153252"/>
                  <a:gd name="connsiteY5" fmla="*/ 95368 h 156883"/>
                  <a:gd name="connsiteX6" fmla="*/ 83271 w 153252"/>
                  <a:gd name="connsiteY6" fmla="*/ 95368 h 156883"/>
                  <a:gd name="connsiteX7" fmla="*/ 83271 w 153252"/>
                  <a:gd name="connsiteY7" fmla="*/ 70214 h 156883"/>
                  <a:gd name="connsiteX8" fmla="*/ 152826 w 153252"/>
                  <a:gd name="connsiteY8" fmla="*/ 70214 h 156883"/>
                  <a:gd name="connsiteX9" fmla="*/ 153253 w 153252"/>
                  <a:gd name="connsiteY9" fmla="*/ 78741 h 156883"/>
                  <a:gd name="connsiteX10" fmla="*/ 79248 w 153252"/>
                  <a:gd name="connsiteY10" fmla="*/ 156883 h 156883"/>
                  <a:gd name="connsiteX11" fmla="*/ 0 w 153252"/>
                  <a:gd name="connsiteY11" fmla="*/ 78498 h 156883"/>
                  <a:gd name="connsiteX12" fmla="*/ 79979 w 153252"/>
                  <a:gd name="connsiteY12" fmla="*/ 51 h 156883"/>
                  <a:gd name="connsiteX13" fmla="*/ 137586 w 153252"/>
                  <a:gd name="connsiteY13" fmla="*/ 23317 h 1568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53252" h="156883">
                    <a:moveTo>
                      <a:pt x="137586" y="23317"/>
                    </a:moveTo>
                    <a:lnTo>
                      <a:pt x="115824" y="44573"/>
                    </a:lnTo>
                    <a:cubicBezTo>
                      <a:pt x="106558" y="34134"/>
                      <a:pt x="93207" y="28311"/>
                      <a:pt x="79248" y="28676"/>
                    </a:cubicBezTo>
                    <a:cubicBezTo>
                      <a:pt x="51572" y="28676"/>
                      <a:pt x="31455" y="49019"/>
                      <a:pt x="31455" y="78498"/>
                    </a:cubicBezTo>
                    <a:cubicBezTo>
                      <a:pt x="31455" y="109438"/>
                      <a:pt x="52547" y="128806"/>
                      <a:pt x="78699" y="128806"/>
                    </a:cubicBezTo>
                    <a:cubicBezTo>
                      <a:pt x="103388" y="128806"/>
                      <a:pt x="117774" y="116624"/>
                      <a:pt x="121798" y="95368"/>
                    </a:cubicBezTo>
                    <a:lnTo>
                      <a:pt x="83271" y="95368"/>
                    </a:lnTo>
                    <a:lnTo>
                      <a:pt x="83271" y="70214"/>
                    </a:lnTo>
                    <a:lnTo>
                      <a:pt x="152826" y="70214"/>
                    </a:lnTo>
                    <a:cubicBezTo>
                      <a:pt x="153131" y="73046"/>
                      <a:pt x="153253" y="75891"/>
                      <a:pt x="153253" y="78741"/>
                    </a:cubicBezTo>
                    <a:cubicBezTo>
                      <a:pt x="153253" y="124542"/>
                      <a:pt x="122224" y="156883"/>
                      <a:pt x="79248" y="156883"/>
                    </a:cubicBezTo>
                    <a:cubicBezTo>
                      <a:pt x="37307" y="156883"/>
                      <a:pt x="0" y="127344"/>
                      <a:pt x="0" y="78498"/>
                    </a:cubicBezTo>
                    <a:cubicBezTo>
                      <a:pt x="0" y="32818"/>
                      <a:pt x="33467" y="51"/>
                      <a:pt x="79979" y="51"/>
                    </a:cubicBezTo>
                    <a:cubicBezTo>
                      <a:pt x="101620" y="-741"/>
                      <a:pt x="122590" y="7725"/>
                      <a:pt x="137586" y="23317"/>
                    </a:cubicBezTo>
                    <a:close/>
                  </a:path>
                </a:pathLst>
              </a:custGeom>
              <a:solidFill>
                <a:srgbClr val="375988"/>
              </a:solidFill>
              <a:ln w="6096" cap="flat">
                <a:noFill/>
                <a:prstDash val="solid"/>
                <a:miter/>
              </a:ln>
            </p:spPr>
            <p:txBody>
              <a:bodyPr rtlCol="0" anchor="ctr"/>
              <a:lstStyle/>
              <a:p>
                <a:endParaRPr lang="en-FI"/>
              </a:p>
            </p:txBody>
          </p:sp>
          <p:sp>
            <p:nvSpPr>
              <p:cNvPr id="129" name="Freeform 128">
                <a:extLst>
                  <a:ext uri="{FF2B5EF4-FFF2-40B4-BE49-F238E27FC236}">
                    <a16:creationId xmlns:a16="http://schemas.microsoft.com/office/drawing/2014/main" id="{24E804AE-E286-2047-BF3A-B36C9A199021}"/>
                  </a:ext>
                </a:extLst>
              </p:cNvPr>
              <p:cNvSpPr/>
              <p:nvPr/>
            </p:nvSpPr>
            <p:spPr>
              <a:xfrm>
                <a:off x="6568623" y="5004450"/>
                <a:ext cx="113507" cy="151229"/>
              </a:xfrm>
              <a:custGeom>
                <a:avLst/>
                <a:gdLst>
                  <a:gd name="connsiteX0" fmla="*/ 113202 w 113507"/>
                  <a:gd name="connsiteY0" fmla="*/ 151229 h 151229"/>
                  <a:gd name="connsiteX1" fmla="*/ 0 w 113507"/>
                  <a:gd name="connsiteY1" fmla="*/ 151229 h 151229"/>
                  <a:gd name="connsiteX2" fmla="*/ 0 w 113507"/>
                  <a:gd name="connsiteY2" fmla="*/ 0 h 151229"/>
                  <a:gd name="connsiteX3" fmla="*/ 112593 w 113507"/>
                  <a:gd name="connsiteY3" fmla="*/ 0 h 151229"/>
                  <a:gd name="connsiteX4" fmla="*/ 112593 w 113507"/>
                  <a:gd name="connsiteY4" fmla="*/ 27651 h 151229"/>
                  <a:gd name="connsiteX5" fmla="*/ 30541 w 113507"/>
                  <a:gd name="connsiteY5" fmla="*/ 27651 h 151229"/>
                  <a:gd name="connsiteX6" fmla="*/ 30541 w 113507"/>
                  <a:gd name="connsiteY6" fmla="*/ 61210 h 151229"/>
                  <a:gd name="connsiteX7" fmla="*/ 108813 w 113507"/>
                  <a:gd name="connsiteY7" fmla="*/ 61210 h 151229"/>
                  <a:gd name="connsiteX8" fmla="*/ 108813 w 113507"/>
                  <a:gd name="connsiteY8" fmla="*/ 88862 h 151229"/>
                  <a:gd name="connsiteX9" fmla="*/ 30541 w 113507"/>
                  <a:gd name="connsiteY9" fmla="*/ 88862 h 151229"/>
                  <a:gd name="connsiteX10" fmla="*/ 30541 w 113507"/>
                  <a:gd name="connsiteY10" fmla="*/ 123639 h 151229"/>
                  <a:gd name="connsiteX11" fmla="*/ 113507 w 113507"/>
                  <a:gd name="connsiteY11" fmla="*/ 123639 h 1512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3507" h="151229">
                    <a:moveTo>
                      <a:pt x="113202" y="151229"/>
                    </a:moveTo>
                    <a:lnTo>
                      <a:pt x="0" y="151229"/>
                    </a:lnTo>
                    <a:lnTo>
                      <a:pt x="0" y="0"/>
                    </a:lnTo>
                    <a:lnTo>
                      <a:pt x="112593" y="0"/>
                    </a:lnTo>
                    <a:lnTo>
                      <a:pt x="112593" y="27651"/>
                    </a:lnTo>
                    <a:lnTo>
                      <a:pt x="30541" y="27651"/>
                    </a:lnTo>
                    <a:lnTo>
                      <a:pt x="30541" y="61210"/>
                    </a:lnTo>
                    <a:lnTo>
                      <a:pt x="108813" y="61210"/>
                    </a:lnTo>
                    <a:lnTo>
                      <a:pt x="108813" y="88862"/>
                    </a:lnTo>
                    <a:lnTo>
                      <a:pt x="30541" y="88862"/>
                    </a:lnTo>
                    <a:lnTo>
                      <a:pt x="30541" y="123639"/>
                    </a:lnTo>
                    <a:lnTo>
                      <a:pt x="113507" y="123639"/>
                    </a:lnTo>
                    <a:close/>
                  </a:path>
                </a:pathLst>
              </a:custGeom>
              <a:solidFill>
                <a:srgbClr val="375988"/>
              </a:solidFill>
              <a:ln w="6096" cap="flat">
                <a:noFill/>
                <a:prstDash val="solid"/>
                <a:miter/>
              </a:ln>
            </p:spPr>
            <p:txBody>
              <a:bodyPr rtlCol="0" anchor="ctr"/>
              <a:lstStyle/>
              <a:p>
                <a:endParaRPr lang="en-FI"/>
              </a:p>
            </p:txBody>
          </p:sp>
          <p:sp>
            <p:nvSpPr>
              <p:cNvPr id="130" name="Freeform 129">
                <a:extLst>
                  <a:ext uri="{FF2B5EF4-FFF2-40B4-BE49-F238E27FC236}">
                    <a16:creationId xmlns:a16="http://schemas.microsoft.com/office/drawing/2014/main" id="{8DC419D8-DB57-4E4B-8951-67A80FEDFD60}"/>
                  </a:ext>
                </a:extLst>
              </p:cNvPr>
              <p:cNvSpPr/>
              <p:nvPr/>
            </p:nvSpPr>
            <p:spPr>
              <a:xfrm>
                <a:off x="4232757" y="5312755"/>
                <a:ext cx="174650" cy="102322"/>
              </a:xfrm>
              <a:custGeom>
                <a:avLst/>
                <a:gdLst>
                  <a:gd name="connsiteX0" fmla="*/ 126919 w 174650"/>
                  <a:gd name="connsiteY0" fmla="*/ 85573 h 102322"/>
                  <a:gd name="connsiteX1" fmla="*/ 157703 w 174650"/>
                  <a:gd name="connsiteY1" fmla="*/ 0 h 102322"/>
                  <a:gd name="connsiteX2" fmla="*/ 174651 w 174650"/>
                  <a:gd name="connsiteY2" fmla="*/ 0 h 102322"/>
                  <a:gd name="connsiteX3" fmla="*/ 136794 w 174650"/>
                  <a:gd name="connsiteY3" fmla="*/ 102322 h 102322"/>
                  <a:gd name="connsiteX4" fmla="*/ 117653 w 174650"/>
                  <a:gd name="connsiteY4" fmla="*/ 102322 h 102322"/>
                  <a:gd name="connsiteX5" fmla="*/ 87173 w 174650"/>
                  <a:gd name="connsiteY5" fmla="*/ 17054 h 102322"/>
                  <a:gd name="connsiteX6" fmla="*/ 56693 w 174650"/>
                  <a:gd name="connsiteY6" fmla="*/ 102322 h 102322"/>
                  <a:gd name="connsiteX7" fmla="*/ 37856 w 174650"/>
                  <a:gd name="connsiteY7" fmla="*/ 102322 h 102322"/>
                  <a:gd name="connsiteX8" fmla="*/ 0 w 174650"/>
                  <a:gd name="connsiteY8" fmla="*/ 0 h 102322"/>
                  <a:gd name="connsiteX9" fmla="*/ 17191 w 174650"/>
                  <a:gd name="connsiteY9" fmla="*/ 0 h 102322"/>
                  <a:gd name="connsiteX10" fmla="*/ 47671 w 174650"/>
                  <a:gd name="connsiteY10" fmla="*/ 85268 h 102322"/>
                  <a:gd name="connsiteX11" fmla="*/ 78151 w 174650"/>
                  <a:gd name="connsiteY11" fmla="*/ 0 h 102322"/>
                  <a:gd name="connsiteX12" fmla="*/ 96439 w 174650"/>
                  <a:gd name="connsiteY12" fmla="*/ 0 h 1023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74650" h="102322">
                    <a:moveTo>
                      <a:pt x="126919" y="85573"/>
                    </a:moveTo>
                    <a:lnTo>
                      <a:pt x="157703" y="0"/>
                    </a:lnTo>
                    <a:lnTo>
                      <a:pt x="174651" y="0"/>
                    </a:lnTo>
                    <a:lnTo>
                      <a:pt x="136794" y="102322"/>
                    </a:lnTo>
                    <a:lnTo>
                      <a:pt x="117653" y="102322"/>
                    </a:lnTo>
                    <a:lnTo>
                      <a:pt x="87173" y="17054"/>
                    </a:lnTo>
                    <a:lnTo>
                      <a:pt x="56693" y="102322"/>
                    </a:lnTo>
                    <a:lnTo>
                      <a:pt x="37856" y="102322"/>
                    </a:lnTo>
                    <a:lnTo>
                      <a:pt x="0" y="0"/>
                    </a:lnTo>
                    <a:lnTo>
                      <a:pt x="17191" y="0"/>
                    </a:lnTo>
                    <a:lnTo>
                      <a:pt x="47671" y="85268"/>
                    </a:lnTo>
                    <a:lnTo>
                      <a:pt x="78151" y="0"/>
                    </a:lnTo>
                    <a:lnTo>
                      <a:pt x="96439" y="0"/>
                    </a:lnTo>
                    <a:close/>
                  </a:path>
                </a:pathLst>
              </a:custGeom>
              <a:solidFill>
                <a:srgbClr val="375988"/>
              </a:solidFill>
              <a:ln w="6096" cap="flat">
                <a:noFill/>
                <a:prstDash val="solid"/>
                <a:miter/>
              </a:ln>
            </p:spPr>
            <p:txBody>
              <a:bodyPr rtlCol="0" anchor="ctr"/>
              <a:lstStyle/>
              <a:p>
                <a:endParaRPr lang="en-FI"/>
              </a:p>
            </p:txBody>
          </p:sp>
          <p:sp>
            <p:nvSpPr>
              <p:cNvPr id="131" name="Freeform 130">
                <a:extLst>
                  <a:ext uri="{FF2B5EF4-FFF2-40B4-BE49-F238E27FC236}">
                    <a16:creationId xmlns:a16="http://schemas.microsoft.com/office/drawing/2014/main" id="{2C56ED80-FFC2-B142-AD83-D1603EEA3BDA}"/>
                  </a:ext>
                </a:extLst>
              </p:cNvPr>
              <p:cNvSpPr/>
              <p:nvPr/>
            </p:nvSpPr>
            <p:spPr>
              <a:xfrm>
                <a:off x="4428480" y="5264944"/>
                <a:ext cx="22088" cy="150133"/>
              </a:xfrm>
              <a:custGeom>
                <a:avLst/>
                <a:gdLst>
                  <a:gd name="connsiteX0" fmla="*/ 22087 w 22088"/>
                  <a:gd name="connsiteY0" fmla="*/ 11451 h 150133"/>
                  <a:gd name="connsiteX1" fmla="*/ 11059 w 22088"/>
                  <a:gd name="connsiteY1" fmla="*/ 22840 h 150133"/>
                  <a:gd name="connsiteX2" fmla="*/ 10626 w 22088"/>
                  <a:gd name="connsiteY2" fmla="*/ 22840 h 150133"/>
                  <a:gd name="connsiteX3" fmla="*/ 31 w 22088"/>
                  <a:gd name="connsiteY3" fmla="*/ 10586 h 150133"/>
                  <a:gd name="connsiteX4" fmla="*/ 10626 w 22088"/>
                  <a:gd name="connsiteY4" fmla="*/ 1 h 150133"/>
                  <a:gd name="connsiteX5" fmla="*/ 22087 w 22088"/>
                  <a:gd name="connsiteY5" fmla="*/ 11207 h 150133"/>
                  <a:gd name="connsiteX6" fmla="*/ 22087 w 22088"/>
                  <a:gd name="connsiteY6" fmla="*/ 11451 h 150133"/>
                  <a:gd name="connsiteX7" fmla="*/ 18734 w 22088"/>
                  <a:gd name="connsiteY7" fmla="*/ 150134 h 150133"/>
                  <a:gd name="connsiteX8" fmla="*/ 2519 w 22088"/>
                  <a:gd name="connsiteY8" fmla="*/ 150134 h 150133"/>
                  <a:gd name="connsiteX9" fmla="*/ 2519 w 22088"/>
                  <a:gd name="connsiteY9" fmla="*/ 47812 h 150133"/>
                  <a:gd name="connsiteX10" fmla="*/ 18734 w 22088"/>
                  <a:gd name="connsiteY10" fmla="*/ 47812 h 1501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2088" h="150133">
                    <a:moveTo>
                      <a:pt x="22087" y="11451"/>
                    </a:moveTo>
                    <a:cubicBezTo>
                      <a:pt x="22190" y="17639"/>
                      <a:pt x="17253" y="22737"/>
                      <a:pt x="11059" y="22840"/>
                    </a:cubicBezTo>
                    <a:cubicBezTo>
                      <a:pt x="10913" y="22846"/>
                      <a:pt x="10773" y="22840"/>
                      <a:pt x="10626" y="22840"/>
                    </a:cubicBezTo>
                    <a:cubicBezTo>
                      <a:pt x="4311" y="22378"/>
                      <a:pt x="-432" y="16896"/>
                      <a:pt x="31" y="10586"/>
                    </a:cubicBezTo>
                    <a:cubicBezTo>
                      <a:pt x="446" y="4922"/>
                      <a:pt x="4957" y="415"/>
                      <a:pt x="10626" y="1"/>
                    </a:cubicBezTo>
                    <a:cubicBezTo>
                      <a:pt x="16887" y="-66"/>
                      <a:pt x="22019" y="4952"/>
                      <a:pt x="22087" y="11207"/>
                    </a:cubicBezTo>
                    <a:cubicBezTo>
                      <a:pt x="22087" y="11287"/>
                      <a:pt x="22087" y="11372"/>
                      <a:pt x="22087" y="11451"/>
                    </a:cubicBezTo>
                    <a:close/>
                    <a:moveTo>
                      <a:pt x="18734" y="150134"/>
                    </a:moveTo>
                    <a:lnTo>
                      <a:pt x="2519" y="150134"/>
                    </a:lnTo>
                    <a:lnTo>
                      <a:pt x="2519" y="47812"/>
                    </a:lnTo>
                    <a:lnTo>
                      <a:pt x="18734" y="47812"/>
                    </a:lnTo>
                    <a:close/>
                  </a:path>
                </a:pathLst>
              </a:custGeom>
              <a:solidFill>
                <a:srgbClr val="375988"/>
              </a:solidFill>
              <a:ln w="6096" cap="flat">
                <a:noFill/>
                <a:prstDash val="solid"/>
                <a:miter/>
              </a:ln>
            </p:spPr>
            <p:txBody>
              <a:bodyPr rtlCol="0" anchor="ctr"/>
              <a:lstStyle/>
              <a:p>
                <a:endParaRPr lang="en-FI"/>
              </a:p>
            </p:txBody>
          </p:sp>
          <p:sp>
            <p:nvSpPr>
              <p:cNvPr id="132" name="Freeform 131">
                <a:extLst>
                  <a:ext uri="{FF2B5EF4-FFF2-40B4-BE49-F238E27FC236}">
                    <a16:creationId xmlns:a16="http://schemas.microsoft.com/office/drawing/2014/main" id="{FE758669-0A7D-8C4F-B657-8AE0C157FC68}"/>
                  </a:ext>
                </a:extLst>
              </p:cNvPr>
              <p:cNvSpPr/>
              <p:nvPr/>
            </p:nvSpPr>
            <p:spPr>
              <a:xfrm>
                <a:off x="4485070" y="5259219"/>
                <a:ext cx="16215" cy="155858"/>
              </a:xfrm>
              <a:custGeom>
                <a:avLst/>
                <a:gdLst>
                  <a:gd name="connsiteX0" fmla="*/ 16216 w 16215"/>
                  <a:gd name="connsiteY0" fmla="*/ 155858 h 155858"/>
                  <a:gd name="connsiteX1" fmla="*/ 0 w 16215"/>
                  <a:gd name="connsiteY1" fmla="*/ 155858 h 155858"/>
                  <a:gd name="connsiteX2" fmla="*/ 0 w 16215"/>
                  <a:gd name="connsiteY2" fmla="*/ 0 h 155858"/>
                  <a:gd name="connsiteX3" fmla="*/ 16216 w 16215"/>
                  <a:gd name="connsiteY3" fmla="*/ 0 h 155858"/>
                </a:gdLst>
                <a:ahLst/>
                <a:cxnLst>
                  <a:cxn ang="0">
                    <a:pos x="connsiteX0" y="connsiteY0"/>
                  </a:cxn>
                  <a:cxn ang="0">
                    <a:pos x="connsiteX1" y="connsiteY1"/>
                  </a:cxn>
                  <a:cxn ang="0">
                    <a:pos x="connsiteX2" y="connsiteY2"/>
                  </a:cxn>
                  <a:cxn ang="0">
                    <a:pos x="connsiteX3" y="connsiteY3"/>
                  </a:cxn>
                </a:cxnLst>
                <a:rect l="l" t="t" r="r" b="b"/>
                <a:pathLst>
                  <a:path w="16215" h="155858">
                    <a:moveTo>
                      <a:pt x="16216" y="155858"/>
                    </a:moveTo>
                    <a:lnTo>
                      <a:pt x="0" y="155858"/>
                    </a:lnTo>
                    <a:lnTo>
                      <a:pt x="0" y="0"/>
                    </a:lnTo>
                    <a:lnTo>
                      <a:pt x="16216" y="0"/>
                    </a:lnTo>
                    <a:close/>
                  </a:path>
                </a:pathLst>
              </a:custGeom>
              <a:solidFill>
                <a:srgbClr val="375988"/>
              </a:solidFill>
              <a:ln w="6096" cap="flat">
                <a:noFill/>
                <a:prstDash val="solid"/>
                <a:miter/>
              </a:ln>
            </p:spPr>
            <p:txBody>
              <a:bodyPr rtlCol="0" anchor="ctr"/>
              <a:lstStyle/>
              <a:p>
                <a:endParaRPr lang="en-FI"/>
              </a:p>
            </p:txBody>
          </p:sp>
          <p:sp>
            <p:nvSpPr>
              <p:cNvPr id="133" name="Freeform 132">
                <a:extLst>
                  <a:ext uri="{FF2B5EF4-FFF2-40B4-BE49-F238E27FC236}">
                    <a16:creationId xmlns:a16="http://schemas.microsoft.com/office/drawing/2014/main" id="{FC1F0E5D-07AA-AD40-A79D-8266DF093EEC}"/>
                  </a:ext>
                </a:extLst>
              </p:cNvPr>
              <p:cNvSpPr/>
              <p:nvPr/>
            </p:nvSpPr>
            <p:spPr>
              <a:xfrm>
                <a:off x="4539142" y="5259219"/>
                <a:ext cx="16215" cy="155858"/>
              </a:xfrm>
              <a:custGeom>
                <a:avLst/>
                <a:gdLst>
                  <a:gd name="connsiteX0" fmla="*/ 16216 w 16215"/>
                  <a:gd name="connsiteY0" fmla="*/ 155858 h 155858"/>
                  <a:gd name="connsiteX1" fmla="*/ 0 w 16215"/>
                  <a:gd name="connsiteY1" fmla="*/ 155858 h 155858"/>
                  <a:gd name="connsiteX2" fmla="*/ 0 w 16215"/>
                  <a:gd name="connsiteY2" fmla="*/ 0 h 155858"/>
                  <a:gd name="connsiteX3" fmla="*/ 16216 w 16215"/>
                  <a:gd name="connsiteY3" fmla="*/ 0 h 155858"/>
                </a:gdLst>
                <a:ahLst/>
                <a:cxnLst>
                  <a:cxn ang="0">
                    <a:pos x="connsiteX0" y="connsiteY0"/>
                  </a:cxn>
                  <a:cxn ang="0">
                    <a:pos x="connsiteX1" y="connsiteY1"/>
                  </a:cxn>
                  <a:cxn ang="0">
                    <a:pos x="connsiteX2" y="connsiteY2"/>
                  </a:cxn>
                  <a:cxn ang="0">
                    <a:pos x="connsiteX3" y="connsiteY3"/>
                  </a:cxn>
                </a:cxnLst>
                <a:rect l="l" t="t" r="r" b="b"/>
                <a:pathLst>
                  <a:path w="16215" h="155858">
                    <a:moveTo>
                      <a:pt x="16216" y="155858"/>
                    </a:moveTo>
                    <a:lnTo>
                      <a:pt x="0" y="155858"/>
                    </a:lnTo>
                    <a:lnTo>
                      <a:pt x="0" y="0"/>
                    </a:lnTo>
                    <a:lnTo>
                      <a:pt x="16216" y="0"/>
                    </a:lnTo>
                    <a:close/>
                  </a:path>
                </a:pathLst>
              </a:custGeom>
              <a:solidFill>
                <a:srgbClr val="375988"/>
              </a:solidFill>
              <a:ln w="6096" cap="flat">
                <a:noFill/>
                <a:prstDash val="solid"/>
                <a:miter/>
              </a:ln>
            </p:spPr>
            <p:txBody>
              <a:bodyPr rtlCol="0" anchor="ctr"/>
              <a:lstStyle/>
              <a:p>
                <a:endParaRPr lang="en-FI"/>
              </a:p>
            </p:txBody>
          </p:sp>
          <p:sp>
            <p:nvSpPr>
              <p:cNvPr id="134" name="Freeform 133">
                <a:extLst>
                  <a:ext uri="{FF2B5EF4-FFF2-40B4-BE49-F238E27FC236}">
                    <a16:creationId xmlns:a16="http://schemas.microsoft.com/office/drawing/2014/main" id="{55C89912-8CD3-A541-AB13-341C1C39D660}"/>
                  </a:ext>
                </a:extLst>
              </p:cNvPr>
              <p:cNvSpPr/>
              <p:nvPr/>
            </p:nvSpPr>
            <p:spPr>
              <a:xfrm>
                <a:off x="4651248" y="5259219"/>
                <a:ext cx="16215" cy="155858"/>
              </a:xfrm>
              <a:custGeom>
                <a:avLst/>
                <a:gdLst>
                  <a:gd name="connsiteX0" fmla="*/ 15910 w 16215"/>
                  <a:gd name="connsiteY0" fmla="*/ 155858 h 155858"/>
                  <a:gd name="connsiteX1" fmla="*/ 0 w 16215"/>
                  <a:gd name="connsiteY1" fmla="*/ 155858 h 155858"/>
                  <a:gd name="connsiteX2" fmla="*/ 0 w 16215"/>
                  <a:gd name="connsiteY2" fmla="*/ 0 h 155858"/>
                  <a:gd name="connsiteX3" fmla="*/ 16215 w 16215"/>
                  <a:gd name="connsiteY3" fmla="*/ 0 h 155858"/>
                </a:gdLst>
                <a:ahLst/>
                <a:cxnLst>
                  <a:cxn ang="0">
                    <a:pos x="connsiteX0" y="connsiteY0"/>
                  </a:cxn>
                  <a:cxn ang="0">
                    <a:pos x="connsiteX1" y="connsiteY1"/>
                  </a:cxn>
                  <a:cxn ang="0">
                    <a:pos x="connsiteX2" y="connsiteY2"/>
                  </a:cxn>
                  <a:cxn ang="0">
                    <a:pos x="connsiteX3" y="connsiteY3"/>
                  </a:cxn>
                </a:cxnLst>
                <a:rect l="l" t="t" r="r" b="b"/>
                <a:pathLst>
                  <a:path w="16215" h="155858">
                    <a:moveTo>
                      <a:pt x="15910" y="155858"/>
                    </a:moveTo>
                    <a:lnTo>
                      <a:pt x="0" y="155858"/>
                    </a:lnTo>
                    <a:lnTo>
                      <a:pt x="0" y="0"/>
                    </a:lnTo>
                    <a:lnTo>
                      <a:pt x="16215" y="0"/>
                    </a:lnTo>
                    <a:close/>
                  </a:path>
                </a:pathLst>
              </a:custGeom>
              <a:solidFill>
                <a:srgbClr val="375988"/>
              </a:solidFill>
              <a:ln w="6096" cap="flat">
                <a:noFill/>
                <a:prstDash val="solid"/>
                <a:miter/>
              </a:ln>
            </p:spPr>
            <p:txBody>
              <a:bodyPr rtlCol="0" anchor="ctr"/>
              <a:lstStyle/>
              <a:p>
                <a:endParaRPr lang="en-FI"/>
              </a:p>
            </p:txBody>
          </p:sp>
          <p:sp>
            <p:nvSpPr>
              <p:cNvPr id="135" name="Freeform 134">
                <a:extLst>
                  <a:ext uri="{FF2B5EF4-FFF2-40B4-BE49-F238E27FC236}">
                    <a16:creationId xmlns:a16="http://schemas.microsoft.com/office/drawing/2014/main" id="{078EDAA6-CE68-5C4A-8ADA-34441DC46A00}"/>
                  </a:ext>
                </a:extLst>
              </p:cNvPr>
              <p:cNvSpPr/>
              <p:nvPr/>
            </p:nvSpPr>
            <p:spPr>
              <a:xfrm>
                <a:off x="4697218" y="5310662"/>
                <a:ext cx="107898" cy="107824"/>
              </a:xfrm>
              <a:custGeom>
                <a:avLst/>
                <a:gdLst>
                  <a:gd name="connsiteX0" fmla="*/ 107892 w 107898"/>
                  <a:gd name="connsiteY0" fmla="*/ 53194 h 107824"/>
                  <a:gd name="connsiteX1" fmla="*/ 54680 w 107898"/>
                  <a:gd name="connsiteY1" fmla="*/ 107820 h 107824"/>
                  <a:gd name="connsiteX2" fmla="*/ 5 w 107898"/>
                  <a:gd name="connsiteY2" fmla="*/ 54655 h 107824"/>
                  <a:gd name="connsiteX3" fmla="*/ 53217 w 107898"/>
                  <a:gd name="connsiteY3" fmla="*/ 29 h 107824"/>
                  <a:gd name="connsiteX4" fmla="*/ 53882 w 107898"/>
                  <a:gd name="connsiteY4" fmla="*/ 23 h 107824"/>
                  <a:gd name="connsiteX5" fmla="*/ 107874 w 107898"/>
                  <a:gd name="connsiteY5" fmla="*/ 50910 h 107824"/>
                  <a:gd name="connsiteX6" fmla="*/ 107892 w 107898"/>
                  <a:gd name="connsiteY6" fmla="*/ 53194 h 107824"/>
                  <a:gd name="connsiteX7" fmla="*/ 16452 w 107898"/>
                  <a:gd name="connsiteY7" fmla="*/ 53194 h 107824"/>
                  <a:gd name="connsiteX8" fmla="*/ 54546 w 107898"/>
                  <a:gd name="connsiteY8" fmla="*/ 89914 h 107824"/>
                  <a:gd name="connsiteX9" fmla="*/ 91299 w 107898"/>
                  <a:gd name="connsiteY9" fmla="*/ 51854 h 107824"/>
                  <a:gd name="connsiteX10" fmla="*/ 53882 w 107898"/>
                  <a:gd name="connsiteY10" fmla="*/ 15127 h 107824"/>
                  <a:gd name="connsiteX11" fmla="*/ 16428 w 107898"/>
                  <a:gd name="connsiteY11" fmla="*/ 50776 h 107824"/>
                  <a:gd name="connsiteX12" fmla="*/ 16452 w 107898"/>
                  <a:gd name="connsiteY12" fmla="*/ 53194 h 1078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7898" h="107824">
                    <a:moveTo>
                      <a:pt x="107892" y="53194"/>
                    </a:moveTo>
                    <a:cubicBezTo>
                      <a:pt x="108295" y="82958"/>
                      <a:pt x="84471" y="107418"/>
                      <a:pt x="54680" y="107820"/>
                    </a:cubicBezTo>
                    <a:cubicBezTo>
                      <a:pt x="24889" y="108222"/>
                      <a:pt x="407" y="84420"/>
                      <a:pt x="5" y="54655"/>
                    </a:cubicBezTo>
                    <a:cubicBezTo>
                      <a:pt x="-403" y="24891"/>
                      <a:pt x="23426" y="431"/>
                      <a:pt x="53217" y="29"/>
                    </a:cubicBezTo>
                    <a:cubicBezTo>
                      <a:pt x="53437" y="23"/>
                      <a:pt x="53662" y="23"/>
                      <a:pt x="53882" y="23"/>
                    </a:cubicBezTo>
                    <a:cubicBezTo>
                      <a:pt x="82856" y="-824"/>
                      <a:pt x="107033" y="21961"/>
                      <a:pt x="107874" y="50910"/>
                    </a:cubicBezTo>
                    <a:cubicBezTo>
                      <a:pt x="107899" y="51671"/>
                      <a:pt x="107904" y="52432"/>
                      <a:pt x="107892" y="53194"/>
                    </a:cubicBezTo>
                    <a:close/>
                    <a:moveTo>
                      <a:pt x="16452" y="53194"/>
                    </a:moveTo>
                    <a:cubicBezTo>
                      <a:pt x="16824" y="73841"/>
                      <a:pt x="33881" y="90285"/>
                      <a:pt x="54546" y="89914"/>
                    </a:cubicBezTo>
                    <a:cubicBezTo>
                      <a:pt x="75218" y="89542"/>
                      <a:pt x="91671" y="72501"/>
                      <a:pt x="91299" y="51854"/>
                    </a:cubicBezTo>
                    <a:cubicBezTo>
                      <a:pt x="90933" y="31468"/>
                      <a:pt x="74291" y="15127"/>
                      <a:pt x="53882" y="15127"/>
                    </a:cubicBezTo>
                    <a:cubicBezTo>
                      <a:pt x="33686" y="14640"/>
                      <a:pt x="16922" y="30597"/>
                      <a:pt x="16428" y="50776"/>
                    </a:cubicBezTo>
                    <a:cubicBezTo>
                      <a:pt x="16409" y="51579"/>
                      <a:pt x="16416" y="52389"/>
                      <a:pt x="16452" y="53194"/>
                    </a:cubicBezTo>
                    <a:close/>
                  </a:path>
                </a:pathLst>
              </a:custGeom>
              <a:solidFill>
                <a:srgbClr val="375988"/>
              </a:solidFill>
              <a:ln w="6096" cap="flat">
                <a:noFill/>
                <a:prstDash val="solid"/>
                <a:miter/>
              </a:ln>
            </p:spPr>
            <p:txBody>
              <a:bodyPr rtlCol="0" anchor="ctr"/>
              <a:lstStyle/>
              <a:p>
                <a:endParaRPr lang="en-FI"/>
              </a:p>
            </p:txBody>
          </p:sp>
          <p:sp>
            <p:nvSpPr>
              <p:cNvPr id="136" name="Freeform 135">
                <a:extLst>
                  <a:ext uri="{FF2B5EF4-FFF2-40B4-BE49-F238E27FC236}">
                    <a16:creationId xmlns:a16="http://schemas.microsoft.com/office/drawing/2014/main" id="{5EBA1F6D-4A0F-3E43-AAA1-209E8BED5E88}"/>
                  </a:ext>
                </a:extLst>
              </p:cNvPr>
              <p:cNvSpPr/>
              <p:nvPr/>
            </p:nvSpPr>
            <p:spPr>
              <a:xfrm>
                <a:off x="4820107" y="5312755"/>
                <a:ext cx="174894" cy="102322"/>
              </a:xfrm>
              <a:custGeom>
                <a:avLst/>
                <a:gdLst>
                  <a:gd name="connsiteX0" fmla="*/ 127285 w 174894"/>
                  <a:gd name="connsiteY0" fmla="*/ 85573 h 102322"/>
                  <a:gd name="connsiteX1" fmla="*/ 158130 w 174894"/>
                  <a:gd name="connsiteY1" fmla="*/ 0 h 102322"/>
                  <a:gd name="connsiteX2" fmla="*/ 174894 w 174894"/>
                  <a:gd name="connsiteY2" fmla="*/ 0 h 102322"/>
                  <a:gd name="connsiteX3" fmla="*/ 137038 w 174894"/>
                  <a:gd name="connsiteY3" fmla="*/ 102322 h 102322"/>
                  <a:gd name="connsiteX4" fmla="*/ 117653 w 174894"/>
                  <a:gd name="connsiteY4" fmla="*/ 102322 h 102322"/>
                  <a:gd name="connsiteX5" fmla="*/ 87173 w 174894"/>
                  <a:gd name="connsiteY5" fmla="*/ 17054 h 102322"/>
                  <a:gd name="connsiteX6" fmla="*/ 56693 w 174894"/>
                  <a:gd name="connsiteY6" fmla="*/ 102322 h 102322"/>
                  <a:gd name="connsiteX7" fmla="*/ 37856 w 174894"/>
                  <a:gd name="connsiteY7" fmla="*/ 102322 h 102322"/>
                  <a:gd name="connsiteX8" fmla="*/ 0 w 174894"/>
                  <a:gd name="connsiteY8" fmla="*/ 0 h 102322"/>
                  <a:gd name="connsiteX9" fmla="*/ 17191 w 174894"/>
                  <a:gd name="connsiteY9" fmla="*/ 0 h 102322"/>
                  <a:gd name="connsiteX10" fmla="*/ 47671 w 174894"/>
                  <a:gd name="connsiteY10" fmla="*/ 85268 h 102322"/>
                  <a:gd name="connsiteX11" fmla="*/ 78151 w 174894"/>
                  <a:gd name="connsiteY11" fmla="*/ 0 h 102322"/>
                  <a:gd name="connsiteX12" fmla="*/ 96439 w 174894"/>
                  <a:gd name="connsiteY12" fmla="*/ 0 h 1023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74894" h="102322">
                    <a:moveTo>
                      <a:pt x="127285" y="85573"/>
                    </a:moveTo>
                    <a:lnTo>
                      <a:pt x="158130" y="0"/>
                    </a:lnTo>
                    <a:lnTo>
                      <a:pt x="174894" y="0"/>
                    </a:lnTo>
                    <a:lnTo>
                      <a:pt x="137038" y="102322"/>
                    </a:lnTo>
                    <a:lnTo>
                      <a:pt x="117653" y="102322"/>
                    </a:lnTo>
                    <a:lnTo>
                      <a:pt x="87173" y="17054"/>
                    </a:lnTo>
                    <a:lnTo>
                      <a:pt x="56693" y="102322"/>
                    </a:lnTo>
                    <a:lnTo>
                      <a:pt x="37856" y="102322"/>
                    </a:lnTo>
                    <a:lnTo>
                      <a:pt x="0" y="0"/>
                    </a:lnTo>
                    <a:lnTo>
                      <a:pt x="17191" y="0"/>
                    </a:lnTo>
                    <a:lnTo>
                      <a:pt x="47671" y="85268"/>
                    </a:lnTo>
                    <a:lnTo>
                      <a:pt x="78151" y="0"/>
                    </a:lnTo>
                    <a:lnTo>
                      <a:pt x="96439" y="0"/>
                    </a:lnTo>
                    <a:close/>
                  </a:path>
                </a:pathLst>
              </a:custGeom>
              <a:solidFill>
                <a:srgbClr val="375988"/>
              </a:solidFill>
              <a:ln w="6096" cap="flat">
                <a:noFill/>
                <a:prstDash val="solid"/>
                <a:miter/>
              </a:ln>
            </p:spPr>
            <p:txBody>
              <a:bodyPr rtlCol="0" anchor="ctr"/>
              <a:lstStyle/>
              <a:p>
                <a:endParaRPr lang="en-FI"/>
              </a:p>
            </p:txBody>
          </p:sp>
          <p:sp>
            <p:nvSpPr>
              <p:cNvPr id="137" name="Freeform 136">
                <a:extLst>
                  <a:ext uri="{FF2B5EF4-FFF2-40B4-BE49-F238E27FC236}">
                    <a16:creationId xmlns:a16="http://schemas.microsoft.com/office/drawing/2014/main" id="{0FE1B412-B32E-144A-81A8-21E3E712D966}"/>
                  </a:ext>
                </a:extLst>
              </p:cNvPr>
              <p:cNvSpPr/>
              <p:nvPr/>
            </p:nvSpPr>
            <p:spPr>
              <a:xfrm>
                <a:off x="5010607" y="5310746"/>
                <a:ext cx="98998" cy="106507"/>
              </a:xfrm>
              <a:custGeom>
                <a:avLst/>
                <a:gdLst>
                  <a:gd name="connsiteX0" fmla="*/ 98999 w 98998"/>
                  <a:gd name="connsiteY0" fmla="*/ 52805 h 106507"/>
                  <a:gd name="connsiteX1" fmla="*/ 98694 w 98998"/>
                  <a:gd name="connsiteY1" fmla="*/ 58896 h 106507"/>
                  <a:gd name="connsiteX2" fmla="*/ 16581 w 98998"/>
                  <a:gd name="connsiteY2" fmla="*/ 58896 h 106507"/>
                  <a:gd name="connsiteX3" fmla="*/ 52737 w 98998"/>
                  <a:gd name="connsiteY3" fmla="*/ 92272 h 106507"/>
                  <a:gd name="connsiteX4" fmla="*/ 52791 w 98998"/>
                  <a:gd name="connsiteY4" fmla="*/ 92272 h 106507"/>
                  <a:gd name="connsiteX5" fmla="*/ 85283 w 98998"/>
                  <a:gd name="connsiteY5" fmla="*/ 79421 h 106507"/>
                  <a:gd name="connsiteX6" fmla="*/ 93939 w 98998"/>
                  <a:gd name="connsiteY6" fmla="*/ 90445 h 106507"/>
                  <a:gd name="connsiteX7" fmla="*/ 51816 w 98998"/>
                  <a:gd name="connsiteY7" fmla="*/ 106463 h 106507"/>
                  <a:gd name="connsiteX8" fmla="*/ 0 w 98998"/>
                  <a:gd name="connsiteY8" fmla="*/ 53293 h 106507"/>
                  <a:gd name="connsiteX9" fmla="*/ 50840 w 98998"/>
                  <a:gd name="connsiteY9" fmla="*/ 0 h 106507"/>
                  <a:gd name="connsiteX10" fmla="*/ 98999 w 98998"/>
                  <a:gd name="connsiteY10" fmla="*/ 52805 h 106507"/>
                  <a:gd name="connsiteX11" fmla="*/ 16764 w 98998"/>
                  <a:gd name="connsiteY11" fmla="*/ 45923 h 106507"/>
                  <a:gd name="connsiteX12" fmla="*/ 82540 w 98998"/>
                  <a:gd name="connsiteY12" fmla="*/ 45923 h 106507"/>
                  <a:gd name="connsiteX13" fmla="*/ 50536 w 98998"/>
                  <a:gd name="connsiteY13" fmla="*/ 14496 h 106507"/>
                  <a:gd name="connsiteX14" fmla="*/ 16764 w 98998"/>
                  <a:gd name="connsiteY14" fmla="*/ 45923 h 1065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8998" h="106507">
                    <a:moveTo>
                      <a:pt x="98999" y="52805"/>
                    </a:moveTo>
                    <a:cubicBezTo>
                      <a:pt x="98999" y="54815"/>
                      <a:pt x="98999" y="57008"/>
                      <a:pt x="98694" y="58896"/>
                    </a:cubicBezTo>
                    <a:lnTo>
                      <a:pt x="16581" y="58896"/>
                    </a:lnTo>
                    <a:cubicBezTo>
                      <a:pt x="17337" y="78087"/>
                      <a:pt x="33528" y="93034"/>
                      <a:pt x="52737" y="92272"/>
                    </a:cubicBezTo>
                    <a:cubicBezTo>
                      <a:pt x="52755" y="92272"/>
                      <a:pt x="52773" y="92272"/>
                      <a:pt x="52791" y="92272"/>
                    </a:cubicBezTo>
                    <a:cubicBezTo>
                      <a:pt x="64867" y="92290"/>
                      <a:pt x="76492" y="87692"/>
                      <a:pt x="85283" y="79421"/>
                    </a:cubicBezTo>
                    <a:lnTo>
                      <a:pt x="93939" y="90445"/>
                    </a:lnTo>
                    <a:cubicBezTo>
                      <a:pt x="82668" y="101292"/>
                      <a:pt x="67452" y="107072"/>
                      <a:pt x="51816" y="106463"/>
                    </a:cubicBezTo>
                    <a:cubicBezTo>
                      <a:pt x="21336" y="106463"/>
                      <a:pt x="0" y="84963"/>
                      <a:pt x="0" y="53293"/>
                    </a:cubicBezTo>
                    <a:cubicBezTo>
                      <a:pt x="0" y="21622"/>
                      <a:pt x="21641" y="0"/>
                      <a:pt x="50840" y="0"/>
                    </a:cubicBezTo>
                    <a:cubicBezTo>
                      <a:pt x="78699" y="-61"/>
                      <a:pt x="98816" y="21561"/>
                      <a:pt x="98999" y="52805"/>
                    </a:cubicBezTo>
                    <a:close/>
                    <a:moveTo>
                      <a:pt x="16764" y="45923"/>
                    </a:moveTo>
                    <a:lnTo>
                      <a:pt x="82540" y="45923"/>
                    </a:lnTo>
                    <a:cubicBezTo>
                      <a:pt x="80528" y="26798"/>
                      <a:pt x="67970" y="14496"/>
                      <a:pt x="50536" y="14496"/>
                    </a:cubicBezTo>
                    <a:cubicBezTo>
                      <a:pt x="31638" y="14313"/>
                      <a:pt x="19385" y="27286"/>
                      <a:pt x="16764" y="45923"/>
                    </a:cubicBezTo>
                    <a:close/>
                  </a:path>
                </a:pathLst>
              </a:custGeom>
              <a:solidFill>
                <a:srgbClr val="375988"/>
              </a:solidFill>
              <a:ln w="6096" cap="flat">
                <a:noFill/>
                <a:prstDash val="solid"/>
                <a:miter/>
              </a:ln>
            </p:spPr>
            <p:txBody>
              <a:bodyPr rtlCol="0" anchor="ctr"/>
              <a:lstStyle/>
              <a:p>
                <a:endParaRPr lang="en-FI"/>
              </a:p>
            </p:txBody>
          </p:sp>
          <p:sp>
            <p:nvSpPr>
              <p:cNvPr id="138" name="Freeform 137">
                <a:extLst>
                  <a:ext uri="{FF2B5EF4-FFF2-40B4-BE49-F238E27FC236}">
                    <a16:creationId xmlns:a16="http://schemas.microsoft.com/office/drawing/2014/main" id="{3F929792-11EC-7047-B03B-98B3565624DD}"/>
                  </a:ext>
                </a:extLst>
              </p:cNvPr>
              <p:cNvSpPr/>
              <p:nvPr/>
            </p:nvSpPr>
            <p:spPr>
              <a:xfrm>
                <a:off x="5139659" y="5310534"/>
                <a:ext cx="65227" cy="104421"/>
              </a:xfrm>
              <a:custGeom>
                <a:avLst/>
                <a:gdLst>
                  <a:gd name="connsiteX0" fmla="*/ 65227 w 65227"/>
                  <a:gd name="connsiteY0" fmla="*/ 3500 h 104421"/>
                  <a:gd name="connsiteX1" fmla="*/ 61326 w 65227"/>
                  <a:gd name="connsiteY1" fmla="*/ 19396 h 104421"/>
                  <a:gd name="connsiteX2" fmla="*/ 43587 w 65227"/>
                  <a:gd name="connsiteY2" fmla="*/ 15255 h 104421"/>
                  <a:gd name="connsiteX3" fmla="*/ 16094 w 65227"/>
                  <a:gd name="connsiteY3" fmla="*/ 47169 h 104421"/>
                  <a:gd name="connsiteX4" fmla="*/ 16094 w 65227"/>
                  <a:gd name="connsiteY4" fmla="*/ 104421 h 104421"/>
                  <a:gd name="connsiteX5" fmla="*/ 0 w 65227"/>
                  <a:gd name="connsiteY5" fmla="*/ 104421 h 104421"/>
                  <a:gd name="connsiteX6" fmla="*/ 0 w 65227"/>
                  <a:gd name="connsiteY6" fmla="*/ 2099 h 104421"/>
                  <a:gd name="connsiteX7" fmla="*/ 15971 w 65227"/>
                  <a:gd name="connsiteY7" fmla="*/ 2099 h 104421"/>
                  <a:gd name="connsiteX8" fmla="*/ 15971 w 65227"/>
                  <a:gd name="connsiteY8" fmla="*/ 16473 h 104421"/>
                  <a:gd name="connsiteX9" fmla="*/ 46451 w 65227"/>
                  <a:gd name="connsiteY9" fmla="*/ 28 h 104421"/>
                  <a:gd name="connsiteX10" fmla="*/ 65227 w 65227"/>
                  <a:gd name="connsiteY10" fmla="*/ 3500 h 1044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5227" h="104421">
                    <a:moveTo>
                      <a:pt x="65227" y="3500"/>
                    </a:moveTo>
                    <a:lnTo>
                      <a:pt x="61326" y="19396"/>
                    </a:lnTo>
                    <a:cubicBezTo>
                      <a:pt x="55827" y="16625"/>
                      <a:pt x="49744" y="15206"/>
                      <a:pt x="43587" y="15255"/>
                    </a:cubicBezTo>
                    <a:cubicBezTo>
                      <a:pt x="27554" y="15255"/>
                      <a:pt x="16094" y="27801"/>
                      <a:pt x="16094" y="47169"/>
                    </a:cubicBezTo>
                    <a:lnTo>
                      <a:pt x="16094" y="104421"/>
                    </a:lnTo>
                    <a:lnTo>
                      <a:pt x="0" y="104421"/>
                    </a:lnTo>
                    <a:lnTo>
                      <a:pt x="0" y="2099"/>
                    </a:lnTo>
                    <a:lnTo>
                      <a:pt x="15971" y="2099"/>
                    </a:lnTo>
                    <a:lnTo>
                      <a:pt x="15971" y="16473"/>
                    </a:lnTo>
                    <a:cubicBezTo>
                      <a:pt x="22640" y="6131"/>
                      <a:pt x="34144" y="-75"/>
                      <a:pt x="46451" y="28"/>
                    </a:cubicBezTo>
                    <a:cubicBezTo>
                      <a:pt x="52889" y="-203"/>
                      <a:pt x="59302" y="979"/>
                      <a:pt x="65227" y="3500"/>
                    </a:cubicBezTo>
                    <a:close/>
                  </a:path>
                </a:pathLst>
              </a:custGeom>
              <a:solidFill>
                <a:srgbClr val="375988"/>
              </a:solidFill>
              <a:ln w="6096" cap="flat">
                <a:noFill/>
                <a:prstDash val="solid"/>
                <a:miter/>
              </a:ln>
            </p:spPr>
            <p:txBody>
              <a:bodyPr rtlCol="0" anchor="ctr"/>
              <a:lstStyle/>
              <a:p>
                <a:endParaRPr lang="en-FI"/>
              </a:p>
            </p:txBody>
          </p:sp>
          <p:sp>
            <p:nvSpPr>
              <p:cNvPr id="139" name="Freeform 138">
                <a:extLst>
                  <a:ext uri="{FF2B5EF4-FFF2-40B4-BE49-F238E27FC236}">
                    <a16:creationId xmlns:a16="http://schemas.microsoft.com/office/drawing/2014/main" id="{8CA27829-E38C-9045-A829-E057ECC83866}"/>
                  </a:ext>
                </a:extLst>
              </p:cNvPr>
              <p:cNvSpPr/>
              <p:nvPr/>
            </p:nvSpPr>
            <p:spPr>
              <a:xfrm>
                <a:off x="5269504" y="5280171"/>
                <a:ext cx="88026" cy="136979"/>
              </a:xfrm>
              <a:custGeom>
                <a:avLst/>
                <a:gdLst>
                  <a:gd name="connsiteX0" fmla="*/ 82784 w 88026"/>
                  <a:gd name="connsiteY0" fmla="*/ 47141 h 136979"/>
                  <a:gd name="connsiteX1" fmla="*/ 38588 w 88026"/>
                  <a:gd name="connsiteY1" fmla="*/ 47141 h 136979"/>
                  <a:gd name="connsiteX2" fmla="*/ 38588 w 88026"/>
                  <a:gd name="connsiteY2" fmla="*/ 98789 h 136979"/>
                  <a:gd name="connsiteX3" fmla="*/ 58888 w 88026"/>
                  <a:gd name="connsiteY3" fmla="*/ 121812 h 136979"/>
                  <a:gd name="connsiteX4" fmla="*/ 80406 w 88026"/>
                  <a:gd name="connsiteY4" fmla="*/ 114625 h 136979"/>
                  <a:gd name="connsiteX5" fmla="*/ 88026 w 88026"/>
                  <a:gd name="connsiteY5" fmla="*/ 126806 h 136979"/>
                  <a:gd name="connsiteX6" fmla="*/ 57546 w 88026"/>
                  <a:gd name="connsiteY6" fmla="*/ 136977 h 136979"/>
                  <a:gd name="connsiteX7" fmla="*/ 22373 w 88026"/>
                  <a:gd name="connsiteY7" fmla="*/ 99154 h 136979"/>
                  <a:gd name="connsiteX8" fmla="*/ 22373 w 88026"/>
                  <a:gd name="connsiteY8" fmla="*/ 47141 h 136979"/>
                  <a:gd name="connsiteX9" fmla="*/ 0 w 88026"/>
                  <a:gd name="connsiteY9" fmla="*/ 47141 h 136979"/>
                  <a:gd name="connsiteX10" fmla="*/ 0 w 88026"/>
                  <a:gd name="connsiteY10" fmla="*/ 32584 h 136979"/>
                  <a:gd name="connsiteX11" fmla="*/ 22373 w 88026"/>
                  <a:gd name="connsiteY11" fmla="*/ 32584 h 136979"/>
                  <a:gd name="connsiteX12" fmla="*/ 22373 w 88026"/>
                  <a:gd name="connsiteY12" fmla="*/ 0 h 136979"/>
                  <a:gd name="connsiteX13" fmla="*/ 38527 w 88026"/>
                  <a:gd name="connsiteY13" fmla="*/ 0 h 136979"/>
                  <a:gd name="connsiteX14" fmla="*/ 38527 w 88026"/>
                  <a:gd name="connsiteY14" fmla="*/ 32584 h 136979"/>
                  <a:gd name="connsiteX15" fmla="*/ 82784 w 88026"/>
                  <a:gd name="connsiteY15" fmla="*/ 32584 h 1369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88026" h="136979">
                    <a:moveTo>
                      <a:pt x="82784" y="47141"/>
                    </a:moveTo>
                    <a:lnTo>
                      <a:pt x="38588" y="47141"/>
                    </a:lnTo>
                    <a:lnTo>
                      <a:pt x="38588" y="98789"/>
                    </a:lnTo>
                    <a:cubicBezTo>
                      <a:pt x="38588" y="114807"/>
                      <a:pt x="47000" y="121812"/>
                      <a:pt x="58888" y="121812"/>
                    </a:cubicBezTo>
                    <a:cubicBezTo>
                      <a:pt x="66636" y="121720"/>
                      <a:pt x="74164" y="119211"/>
                      <a:pt x="80406" y="114625"/>
                    </a:cubicBezTo>
                    <a:lnTo>
                      <a:pt x="88026" y="126806"/>
                    </a:lnTo>
                    <a:cubicBezTo>
                      <a:pt x="79285" y="133493"/>
                      <a:pt x="68556" y="137075"/>
                      <a:pt x="57546" y="136977"/>
                    </a:cubicBezTo>
                    <a:cubicBezTo>
                      <a:pt x="35479" y="136977"/>
                      <a:pt x="22373" y="124796"/>
                      <a:pt x="22373" y="99154"/>
                    </a:cubicBezTo>
                    <a:lnTo>
                      <a:pt x="22373" y="47141"/>
                    </a:lnTo>
                    <a:lnTo>
                      <a:pt x="0" y="47141"/>
                    </a:lnTo>
                    <a:lnTo>
                      <a:pt x="0" y="32584"/>
                    </a:lnTo>
                    <a:lnTo>
                      <a:pt x="22373" y="32584"/>
                    </a:lnTo>
                    <a:lnTo>
                      <a:pt x="22373" y="0"/>
                    </a:lnTo>
                    <a:lnTo>
                      <a:pt x="38527" y="0"/>
                    </a:lnTo>
                    <a:lnTo>
                      <a:pt x="38527" y="32584"/>
                    </a:lnTo>
                    <a:lnTo>
                      <a:pt x="82784" y="32584"/>
                    </a:lnTo>
                    <a:close/>
                  </a:path>
                </a:pathLst>
              </a:custGeom>
              <a:solidFill>
                <a:srgbClr val="375988"/>
              </a:solidFill>
              <a:ln w="6096" cap="flat">
                <a:noFill/>
                <a:prstDash val="solid"/>
                <a:miter/>
              </a:ln>
            </p:spPr>
            <p:txBody>
              <a:bodyPr rtlCol="0" anchor="ctr"/>
              <a:lstStyle/>
              <a:p>
                <a:endParaRPr lang="en-FI"/>
              </a:p>
            </p:txBody>
          </p:sp>
          <p:sp>
            <p:nvSpPr>
              <p:cNvPr id="140" name="Freeform 139">
                <a:extLst>
                  <a:ext uri="{FF2B5EF4-FFF2-40B4-BE49-F238E27FC236}">
                    <a16:creationId xmlns:a16="http://schemas.microsoft.com/office/drawing/2014/main" id="{65117A0B-462B-DF4D-A286-ABF23473CA21}"/>
                  </a:ext>
                </a:extLst>
              </p:cNvPr>
              <p:cNvSpPr/>
              <p:nvPr/>
            </p:nvSpPr>
            <p:spPr>
              <a:xfrm>
                <a:off x="5380939" y="5259219"/>
                <a:ext cx="93146" cy="155858"/>
              </a:xfrm>
              <a:custGeom>
                <a:avLst/>
                <a:gdLst>
                  <a:gd name="connsiteX0" fmla="*/ 16215 w 93146"/>
                  <a:gd name="connsiteY0" fmla="*/ 67788 h 155858"/>
                  <a:gd name="connsiteX1" fmla="*/ 50475 w 93146"/>
                  <a:gd name="connsiteY1" fmla="*/ 51465 h 155858"/>
                  <a:gd name="connsiteX2" fmla="*/ 93147 w 93146"/>
                  <a:gd name="connsiteY2" fmla="*/ 92394 h 155858"/>
                  <a:gd name="connsiteX3" fmla="*/ 93147 w 93146"/>
                  <a:gd name="connsiteY3" fmla="*/ 155858 h 155858"/>
                  <a:gd name="connsiteX4" fmla="*/ 77054 w 93146"/>
                  <a:gd name="connsiteY4" fmla="*/ 155858 h 155858"/>
                  <a:gd name="connsiteX5" fmla="*/ 77054 w 93146"/>
                  <a:gd name="connsiteY5" fmla="*/ 97449 h 155858"/>
                  <a:gd name="connsiteX6" fmla="*/ 47488 w 93146"/>
                  <a:gd name="connsiteY6" fmla="*/ 66570 h 155858"/>
                  <a:gd name="connsiteX7" fmla="*/ 16154 w 93146"/>
                  <a:gd name="connsiteY7" fmla="*/ 95385 h 155858"/>
                  <a:gd name="connsiteX8" fmla="*/ 16154 w 93146"/>
                  <a:gd name="connsiteY8" fmla="*/ 97937 h 155858"/>
                  <a:gd name="connsiteX9" fmla="*/ 16154 w 93146"/>
                  <a:gd name="connsiteY9" fmla="*/ 155614 h 155858"/>
                  <a:gd name="connsiteX10" fmla="*/ 0 w 93146"/>
                  <a:gd name="connsiteY10" fmla="*/ 155614 h 155858"/>
                  <a:gd name="connsiteX11" fmla="*/ 0 w 93146"/>
                  <a:gd name="connsiteY11" fmla="*/ 0 h 155858"/>
                  <a:gd name="connsiteX12" fmla="*/ 16215 w 93146"/>
                  <a:gd name="connsiteY12" fmla="*/ 0 h 1558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3146" h="155858">
                    <a:moveTo>
                      <a:pt x="16215" y="67788"/>
                    </a:moveTo>
                    <a:cubicBezTo>
                      <a:pt x="24256" y="57056"/>
                      <a:pt x="37064" y="50954"/>
                      <a:pt x="50475" y="51465"/>
                    </a:cubicBezTo>
                    <a:cubicBezTo>
                      <a:pt x="75834" y="51465"/>
                      <a:pt x="93147" y="67666"/>
                      <a:pt x="93147" y="92394"/>
                    </a:cubicBezTo>
                    <a:lnTo>
                      <a:pt x="93147" y="155858"/>
                    </a:lnTo>
                    <a:lnTo>
                      <a:pt x="77054" y="155858"/>
                    </a:lnTo>
                    <a:lnTo>
                      <a:pt x="77054" y="97449"/>
                    </a:lnTo>
                    <a:cubicBezTo>
                      <a:pt x="77054" y="78020"/>
                      <a:pt x="66202" y="66570"/>
                      <a:pt x="47488" y="66570"/>
                    </a:cubicBezTo>
                    <a:cubicBezTo>
                      <a:pt x="30870" y="65882"/>
                      <a:pt x="16843" y="78782"/>
                      <a:pt x="16154" y="95385"/>
                    </a:cubicBezTo>
                    <a:cubicBezTo>
                      <a:pt x="16118" y="96237"/>
                      <a:pt x="16118" y="97084"/>
                      <a:pt x="16154" y="97937"/>
                    </a:cubicBezTo>
                    <a:lnTo>
                      <a:pt x="16154" y="155614"/>
                    </a:lnTo>
                    <a:lnTo>
                      <a:pt x="0" y="155614"/>
                    </a:lnTo>
                    <a:lnTo>
                      <a:pt x="0" y="0"/>
                    </a:lnTo>
                    <a:lnTo>
                      <a:pt x="16215" y="0"/>
                    </a:lnTo>
                    <a:close/>
                  </a:path>
                </a:pathLst>
              </a:custGeom>
              <a:solidFill>
                <a:srgbClr val="375988"/>
              </a:solidFill>
              <a:ln w="6096" cap="flat">
                <a:noFill/>
                <a:prstDash val="solid"/>
                <a:miter/>
              </a:ln>
            </p:spPr>
            <p:txBody>
              <a:bodyPr rtlCol="0" anchor="ctr"/>
              <a:lstStyle/>
              <a:p>
                <a:endParaRPr lang="en-FI"/>
              </a:p>
            </p:txBody>
          </p:sp>
          <p:sp>
            <p:nvSpPr>
              <p:cNvPr id="141" name="Freeform 140">
                <a:extLst>
                  <a:ext uri="{FF2B5EF4-FFF2-40B4-BE49-F238E27FC236}">
                    <a16:creationId xmlns:a16="http://schemas.microsoft.com/office/drawing/2014/main" id="{4127B606-F8E3-C549-9616-4F4A29BF1DAB}"/>
                  </a:ext>
                </a:extLst>
              </p:cNvPr>
              <p:cNvSpPr/>
              <p:nvPr/>
            </p:nvSpPr>
            <p:spPr>
              <a:xfrm>
                <a:off x="5502980" y="5310746"/>
                <a:ext cx="99243" cy="106507"/>
              </a:xfrm>
              <a:custGeom>
                <a:avLst/>
                <a:gdLst>
                  <a:gd name="connsiteX0" fmla="*/ 99243 w 99243"/>
                  <a:gd name="connsiteY0" fmla="*/ 52805 h 106507"/>
                  <a:gd name="connsiteX1" fmla="*/ 98938 w 99243"/>
                  <a:gd name="connsiteY1" fmla="*/ 58896 h 106507"/>
                  <a:gd name="connsiteX2" fmla="*/ 16581 w 99243"/>
                  <a:gd name="connsiteY2" fmla="*/ 58896 h 106507"/>
                  <a:gd name="connsiteX3" fmla="*/ 52737 w 99243"/>
                  <a:gd name="connsiteY3" fmla="*/ 92272 h 106507"/>
                  <a:gd name="connsiteX4" fmla="*/ 52792 w 99243"/>
                  <a:gd name="connsiteY4" fmla="*/ 92272 h 106507"/>
                  <a:gd name="connsiteX5" fmla="*/ 85283 w 99243"/>
                  <a:gd name="connsiteY5" fmla="*/ 79421 h 106507"/>
                  <a:gd name="connsiteX6" fmla="*/ 93940 w 99243"/>
                  <a:gd name="connsiteY6" fmla="*/ 90445 h 106507"/>
                  <a:gd name="connsiteX7" fmla="*/ 51816 w 99243"/>
                  <a:gd name="connsiteY7" fmla="*/ 106463 h 106507"/>
                  <a:gd name="connsiteX8" fmla="*/ 0 w 99243"/>
                  <a:gd name="connsiteY8" fmla="*/ 53293 h 106507"/>
                  <a:gd name="connsiteX9" fmla="*/ 50841 w 99243"/>
                  <a:gd name="connsiteY9" fmla="*/ 0 h 106507"/>
                  <a:gd name="connsiteX10" fmla="*/ 99243 w 99243"/>
                  <a:gd name="connsiteY10" fmla="*/ 52805 h 106507"/>
                  <a:gd name="connsiteX11" fmla="*/ 16764 w 99243"/>
                  <a:gd name="connsiteY11" fmla="*/ 45923 h 106507"/>
                  <a:gd name="connsiteX12" fmla="*/ 82540 w 99243"/>
                  <a:gd name="connsiteY12" fmla="*/ 45923 h 106507"/>
                  <a:gd name="connsiteX13" fmla="*/ 50536 w 99243"/>
                  <a:gd name="connsiteY13" fmla="*/ 14496 h 106507"/>
                  <a:gd name="connsiteX14" fmla="*/ 16764 w 99243"/>
                  <a:gd name="connsiteY14" fmla="*/ 45923 h 1065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9243" h="106507">
                    <a:moveTo>
                      <a:pt x="99243" y="52805"/>
                    </a:moveTo>
                    <a:cubicBezTo>
                      <a:pt x="99243" y="54815"/>
                      <a:pt x="99243" y="57008"/>
                      <a:pt x="98938" y="58896"/>
                    </a:cubicBezTo>
                    <a:lnTo>
                      <a:pt x="16581" y="58896"/>
                    </a:lnTo>
                    <a:cubicBezTo>
                      <a:pt x="17337" y="78087"/>
                      <a:pt x="33528" y="93034"/>
                      <a:pt x="52737" y="92272"/>
                    </a:cubicBezTo>
                    <a:cubicBezTo>
                      <a:pt x="52755" y="92272"/>
                      <a:pt x="52773" y="92272"/>
                      <a:pt x="52792" y="92272"/>
                    </a:cubicBezTo>
                    <a:cubicBezTo>
                      <a:pt x="64868" y="92290"/>
                      <a:pt x="76493" y="87692"/>
                      <a:pt x="85283" y="79421"/>
                    </a:cubicBezTo>
                    <a:lnTo>
                      <a:pt x="93940" y="90445"/>
                    </a:lnTo>
                    <a:cubicBezTo>
                      <a:pt x="82668" y="101292"/>
                      <a:pt x="67452" y="107072"/>
                      <a:pt x="51816" y="106463"/>
                    </a:cubicBezTo>
                    <a:cubicBezTo>
                      <a:pt x="21336" y="106463"/>
                      <a:pt x="0" y="84963"/>
                      <a:pt x="0" y="53293"/>
                    </a:cubicBezTo>
                    <a:cubicBezTo>
                      <a:pt x="0" y="21622"/>
                      <a:pt x="21641" y="0"/>
                      <a:pt x="50841" y="0"/>
                    </a:cubicBezTo>
                    <a:cubicBezTo>
                      <a:pt x="78700" y="-61"/>
                      <a:pt x="98816" y="21561"/>
                      <a:pt x="99243" y="52805"/>
                    </a:cubicBezTo>
                    <a:close/>
                    <a:moveTo>
                      <a:pt x="16764" y="45923"/>
                    </a:moveTo>
                    <a:lnTo>
                      <a:pt x="82540" y="45923"/>
                    </a:lnTo>
                    <a:cubicBezTo>
                      <a:pt x="80528" y="26798"/>
                      <a:pt x="67971" y="14496"/>
                      <a:pt x="50536" y="14496"/>
                    </a:cubicBezTo>
                    <a:cubicBezTo>
                      <a:pt x="31638" y="14313"/>
                      <a:pt x="19386" y="27286"/>
                      <a:pt x="16764" y="45923"/>
                    </a:cubicBezTo>
                    <a:close/>
                  </a:path>
                </a:pathLst>
              </a:custGeom>
              <a:solidFill>
                <a:srgbClr val="375988"/>
              </a:solidFill>
              <a:ln w="6096" cap="flat">
                <a:noFill/>
                <a:prstDash val="solid"/>
                <a:miter/>
              </a:ln>
            </p:spPr>
            <p:txBody>
              <a:bodyPr rtlCol="0" anchor="ctr"/>
              <a:lstStyle/>
              <a:p>
                <a:endParaRPr lang="en-FI"/>
              </a:p>
            </p:txBody>
          </p:sp>
          <p:sp>
            <p:nvSpPr>
              <p:cNvPr id="142" name="Freeform 141">
                <a:extLst>
                  <a:ext uri="{FF2B5EF4-FFF2-40B4-BE49-F238E27FC236}">
                    <a16:creationId xmlns:a16="http://schemas.microsoft.com/office/drawing/2014/main" id="{E9EF737D-2114-BF43-ACDA-E11853EB71B8}"/>
                  </a:ext>
                </a:extLst>
              </p:cNvPr>
              <p:cNvSpPr/>
              <p:nvPr/>
            </p:nvSpPr>
            <p:spPr>
              <a:xfrm>
                <a:off x="5682373" y="5259219"/>
                <a:ext cx="104315" cy="157721"/>
              </a:xfrm>
              <a:custGeom>
                <a:avLst/>
                <a:gdLst>
                  <a:gd name="connsiteX0" fmla="*/ 88222 w 104315"/>
                  <a:gd name="connsiteY0" fmla="*/ 68763 h 157721"/>
                  <a:gd name="connsiteX1" fmla="*/ 88222 w 104315"/>
                  <a:gd name="connsiteY1" fmla="*/ 0 h 157721"/>
                  <a:gd name="connsiteX2" fmla="*/ 104316 w 104315"/>
                  <a:gd name="connsiteY2" fmla="*/ 0 h 157721"/>
                  <a:gd name="connsiteX3" fmla="*/ 104316 w 104315"/>
                  <a:gd name="connsiteY3" fmla="*/ 155614 h 157721"/>
                  <a:gd name="connsiteX4" fmla="*/ 88222 w 104315"/>
                  <a:gd name="connsiteY4" fmla="*/ 155614 h 157721"/>
                  <a:gd name="connsiteX5" fmla="*/ 88222 w 104315"/>
                  <a:gd name="connsiteY5" fmla="*/ 140388 h 157721"/>
                  <a:gd name="connsiteX6" fmla="*/ 50793 w 104315"/>
                  <a:gd name="connsiteY6" fmla="*/ 157685 h 157721"/>
                  <a:gd name="connsiteX7" fmla="*/ 62 w 104315"/>
                  <a:gd name="connsiteY7" fmla="*/ 101908 h 157721"/>
                  <a:gd name="connsiteX8" fmla="*/ 50793 w 104315"/>
                  <a:gd name="connsiteY8" fmla="*/ 51222 h 157721"/>
                  <a:gd name="connsiteX9" fmla="*/ 88222 w 104315"/>
                  <a:gd name="connsiteY9" fmla="*/ 68763 h 157721"/>
                  <a:gd name="connsiteX10" fmla="*/ 16046 w 104315"/>
                  <a:gd name="connsiteY10" fmla="*/ 104636 h 157721"/>
                  <a:gd name="connsiteX11" fmla="*/ 54115 w 104315"/>
                  <a:gd name="connsiteY11" fmla="*/ 139627 h 157721"/>
                  <a:gd name="connsiteX12" fmla="*/ 89137 w 104315"/>
                  <a:gd name="connsiteY12" fmla="*/ 101591 h 157721"/>
                  <a:gd name="connsiteX13" fmla="*/ 52622 w 104315"/>
                  <a:gd name="connsiteY13" fmla="*/ 66570 h 157721"/>
                  <a:gd name="connsiteX14" fmla="*/ 16015 w 104315"/>
                  <a:gd name="connsiteY14" fmla="*/ 103083 h 157721"/>
                  <a:gd name="connsiteX15" fmla="*/ 16046 w 104315"/>
                  <a:gd name="connsiteY15" fmla="*/ 104636 h 1577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04315" h="157721">
                    <a:moveTo>
                      <a:pt x="88222" y="68763"/>
                    </a:moveTo>
                    <a:lnTo>
                      <a:pt x="88222" y="0"/>
                    </a:lnTo>
                    <a:lnTo>
                      <a:pt x="104316" y="0"/>
                    </a:lnTo>
                    <a:lnTo>
                      <a:pt x="104316" y="155614"/>
                    </a:lnTo>
                    <a:lnTo>
                      <a:pt x="88222" y="155614"/>
                    </a:lnTo>
                    <a:lnTo>
                      <a:pt x="88222" y="140388"/>
                    </a:lnTo>
                    <a:cubicBezTo>
                      <a:pt x="79255" y="151832"/>
                      <a:pt x="65326" y="158270"/>
                      <a:pt x="50793" y="157685"/>
                    </a:cubicBezTo>
                    <a:cubicBezTo>
                      <a:pt x="21368" y="156278"/>
                      <a:pt x="-1346" y="131307"/>
                      <a:pt x="62" y="101908"/>
                    </a:cubicBezTo>
                    <a:cubicBezTo>
                      <a:pt x="1379" y="74476"/>
                      <a:pt x="23337" y="52537"/>
                      <a:pt x="50793" y="51222"/>
                    </a:cubicBezTo>
                    <a:cubicBezTo>
                      <a:pt x="65362" y="50728"/>
                      <a:pt x="79286" y="57252"/>
                      <a:pt x="88222" y="68763"/>
                    </a:cubicBezTo>
                    <a:close/>
                    <a:moveTo>
                      <a:pt x="16046" y="104636"/>
                    </a:moveTo>
                    <a:cubicBezTo>
                      <a:pt x="16887" y="124802"/>
                      <a:pt x="33931" y="140467"/>
                      <a:pt x="54115" y="139627"/>
                    </a:cubicBezTo>
                    <a:cubicBezTo>
                      <a:pt x="74299" y="138786"/>
                      <a:pt x="89978" y="121757"/>
                      <a:pt x="89137" y="101591"/>
                    </a:cubicBezTo>
                    <a:cubicBezTo>
                      <a:pt x="88320" y="82028"/>
                      <a:pt x="72220" y="66588"/>
                      <a:pt x="52622" y="66570"/>
                    </a:cubicBezTo>
                    <a:cubicBezTo>
                      <a:pt x="32420" y="66552"/>
                      <a:pt x="16034" y="82899"/>
                      <a:pt x="16015" y="103083"/>
                    </a:cubicBezTo>
                    <a:cubicBezTo>
                      <a:pt x="16015" y="103601"/>
                      <a:pt x="16027" y="104118"/>
                      <a:pt x="16046" y="104636"/>
                    </a:cubicBezTo>
                    <a:close/>
                  </a:path>
                </a:pathLst>
              </a:custGeom>
              <a:solidFill>
                <a:srgbClr val="375988"/>
              </a:solidFill>
              <a:ln w="6096" cap="flat">
                <a:noFill/>
                <a:prstDash val="solid"/>
                <a:miter/>
              </a:ln>
            </p:spPr>
            <p:txBody>
              <a:bodyPr rtlCol="0" anchor="ctr"/>
              <a:lstStyle/>
              <a:p>
                <a:endParaRPr lang="en-FI"/>
              </a:p>
            </p:txBody>
          </p:sp>
          <p:sp>
            <p:nvSpPr>
              <p:cNvPr id="143" name="Freeform 142">
                <a:extLst>
                  <a:ext uri="{FF2B5EF4-FFF2-40B4-BE49-F238E27FC236}">
                    <a16:creationId xmlns:a16="http://schemas.microsoft.com/office/drawing/2014/main" id="{74A5E5ED-EE00-5743-B320-6C197815BF1F}"/>
                  </a:ext>
                </a:extLst>
              </p:cNvPr>
              <p:cNvSpPr/>
              <p:nvPr/>
            </p:nvSpPr>
            <p:spPr>
              <a:xfrm>
                <a:off x="5817046" y="5310746"/>
                <a:ext cx="98729" cy="106507"/>
              </a:xfrm>
              <a:custGeom>
                <a:avLst/>
                <a:gdLst>
                  <a:gd name="connsiteX0" fmla="*/ 98633 w 98729"/>
                  <a:gd name="connsiteY0" fmla="*/ 52805 h 106507"/>
                  <a:gd name="connsiteX1" fmla="*/ 98633 w 98729"/>
                  <a:gd name="connsiteY1" fmla="*/ 58896 h 106507"/>
                  <a:gd name="connsiteX2" fmla="*/ 16216 w 98729"/>
                  <a:gd name="connsiteY2" fmla="*/ 58896 h 106507"/>
                  <a:gd name="connsiteX3" fmla="*/ 52353 w 98729"/>
                  <a:gd name="connsiteY3" fmla="*/ 92290 h 106507"/>
                  <a:gd name="connsiteX4" fmla="*/ 52792 w 98729"/>
                  <a:gd name="connsiteY4" fmla="*/ 92272 h 106507"/>
                  <a:gd name="connsiteX5" fmla="*/ 85222 w 98729"/>
                  <a:gd name="connsiteY5" fmla="*/ 79421 h 106507"/>
                  <a:gd name="connsiteX6" fmla="*/ 93879 w 98729"/>
                  <a:gd name="connsiteY6" fmla="*/ 90445 h 106507"/>
                  <a:gd name="connsiteX7" fmla="*/ 51816 w 98729"/>
                  <a:gd name="connsiteY7" fmla="*/ 106463 h 106507"/>
                  <a:gd name="connsiteX8" fmla="*/ 0 w 98729"/>
                  <a:gd name="connsiteY8" fmla="*/ 53293 h 106507"/>
                  <a:gd name="connsiteX9" fmla="*/ 50841 w 98729"/>
                  <a:gd name="connsiteY9" fmla="*/ 0 h 106507"/>
                  <a:gd name="connsiteX10" fmla="*/ 98633 w 98729"/>
                  <a:gd name="connsiteY10" fmla="*/ 52805 h 106507"/>
                  <a:gd name="connsiteX11" fmla="*/ 16459 w 98729"/>
                  <a:gd name="connsiteY11" fmla="*/ 45923 h 106507"/>
                  <a:gd name="connsiteX12" fmla="*/ 82235 w 98729"/>
                  <a:gd name="connsiteY12" fmla="*/ 45923 h 106507"/>
                  <a:gd name="connsiteX13" fmla="*/ 50170 w 98729"/>
                  <a:gd name="connsiteY13" fmla="*/ 14496 h 106507"/>
                  <a:gd name="connsiteX14" fmla="*/ 16459 w 98729"/>
                  <a:gd name="connsiteY14" fmla="*/ 45923 h 1065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8729" h="106507">
                    <a:moveTo>
                      <a:pt x="98633" y="52805"/>
                    </a:moveTo>
                    <a:cubicBezTo>
                      <a:pt x="98761" y="54834"/>
                      <a:pt x="98761" y="56868"/>
                      <a:pt x="98633" y="58896"/>
                    </a:cubicBezTo>
                    <a:lnTo>
                      <a:pt x="16216" y="58896"/>
                    </a:lnTo>
                    <a:cubicBezTo>
                      <a:pt x="16965" y="78087"/>
                      <a:pt x="33144" y="93040"/>
                      <a:pt x="52353" y="92290"/>
                    </a:cubicBezTo>
                    <a:cubicBezTo>
                      <a:pt x="52499" y="92284"/>
                      <a:pt x="52645" y="92279"/>
                      <a:pt x="52792" y="92272"/>
                    </a:cubicBezTo>
                    <a:cubicBezTo>
                      <a:pt x="64849" y="92279"/>
                      <a:pt x="76450" y="87680"/>
                      <a:pt x="85222" y="79421"/>
                    </a:cubicBezTo>
                    <a:lnTo>
                      <a:pt x="93879" y="90445"/>
                    </a:lnTo>
                    <a:cubicBezTo>
                      <a:pt x="82625" y="101287"/>
                      <a:pt x="67434" y="107072"/>
                      <a:pt x="51816" y="106463"/>
                    </a:cubicBezTo>
                    <a:cubicBezTo>
                      <a:pt x="21336" y="106463"/>
                      <a:pt x="0" y="84963"/>
                      <a:pt x="0" y="53293"/>
                    </a:cubicBezTo>
                    <a:cubicBezTo>
                      <a:pt x="0" y="21622"/>
                      <a:pt x="21641" y="0"/>
                      <a:pt x="50841" y="0"/>
                    </a:cubicBezTo>
                    <a:cubicBezTo>
                      <a:pt x="78334" y="-61"/>
                      <a:pt x="98451" y="21561"/>
                      <a:pt x="98633" y="52805"/>
                    </a:cubicBezTo>
                    <a:close/>
                    <a:moveTo>
                      <a:pt x="16459" y="45923"/>
                    </a:moveTo>
                    <a:lnTo>
                      <a:pt x="82235" y="45923"/>
                    </a:lnTo>
                    <a:cubicBezTo>
                      <a:pt x="80163" y="26798"/>
                      <a:pt x="67605" y="14496"/>
                      <a:pt x="50170" y="14496"/>
                    </a:cubicBezTo>
                    <a:cubicBezTo>
                      <a:pt x="31273" y="14313"/>
                      <a:pt x="19019" y="27286"/>
                      <a:pt x="16459" y="45923"/>
                    </a:cubicBezTo>
                    <a:close/>
                  </a:path>
                </a:pathLst>
              </a:custGeom>
              <a:solidFill>
                <a:srgbClr val="375988"/>
              </a:solidFill>
              <a:ln w="6096" cap="flat">
                <a:noFill/>
                <a:prstDash val="solid"/>
                <a:miter/>
              </a:ln>
            </p:spPr>
            <p:txBody>
              <a:bodyPr rtlCol="0" anchor="ctr"/>
              <a:lstStyle/>
              <a:p>
                <a:endParaRPr lang="en-FI"/>
              </a:p>
            </p:txBody>
          </p:sp>
          <p:sp>
            <p:nvSpPr>
              <p:cNvPr id="144" name="Freeform 143">
                <a:extLst>
                  <a:ext uri="{FF2B5EF4-FFF2-40B4-BE49-F238E27FC236}">
                    <a16:creationId xmlns:a16="http://schemas.microsoft.com/office/drawing/2014/main" id="{FA6D1C31-ECB7-7D46-9202-BBADC6744A15}"/>
                  </a:ext>
                </a:extLst>
              </p:cNvPr>
              <p:cNvSpPr/>
              <p:nvPr/>
            </p:nvSpPr>
            <p:spPr>
              <a:xfrm>
                <a:off x="5945733" y="5310285"/>
                <a:ext cx="170383" cy="104792"/>
              </a:xfrm>
              <a:custGeom>
                <a:avLst/>
                <a:gdLst>
                  <a:gd name="connsiteX0" fmla="*/ 170383 w 170383"/>
                  <a:gd name="connsiteY0" fmla="*/ 41328 h 104792"/>
                  <a:gd name="connsiteX1" fmla="*/ 170383 w 170383"/>
                  <a:gd name="connsiteY1" fmla="*/ 104792 h 104792"/>
                  <a:gd name="connsiteX2" fmla="*/ 154290 w 170383"/>
                  <a:gd name="connsiteY2" fmla="*/ 104792 h 104792"/>
                  <a:gd name="connsiteX3" fmla="*/ 154290 w 170383"/>
                  <a:gd name="connsiteY3" fmla="*/ 46384 h 104792"/>
                  <a:gd name="connsiteX4" fmla="*/ 124602 w 170383"/>
                  <a:gd name="connsiteY4" fmla="*/ 15504 h 104792"/>
                  <a:gd name="connsiteX5" fmla="*/ 93269 w 170383"/>
                  <a:gd name="connsiteY5" fmla="*/ 44319 h 104792"/>
                  <a:gd name="connsiteX6" fmla="*/ 93269 w 170383"/>
                  <a:gd name="connsiteY6" fmla="*/ 46871 h 104792"/>
                  <a:gd name="connsiteX7" fmla="*/ 93269 w 170383"/>
                  <a:gd name="connsiteY7" fmla="*/ 104549 h 104792"/>
                  <a:gd name="connsiteX8" fmla="*/ 77115 w 170383"/>
                  <a:gd name="connsiteY8" fmla="*/ 104549 h 104792"/>
                  <a:gd name="connsiteX9" fmla="*/ 77115 w 170383"/>
                  <a:gd name="connsiteY9" fmla="*/ 46384 h 104792"/>
                  <a:gd name="connsiteX10" fmla="*/ 47610 w 170383"/>
                  <a:gd name="connsiteY10" fmla="*/ 15504 h 104792"/>
                  <a:gd name="connsiteX11" fmla="*/ 16216 w 170383"/>
                  <a:gd name="connsiteY11" fmla="*/ 45013 h 104792"/>
                  <a:gd name="connsiteX12" fmla="*/ 16216 w 170383"/>
                  <a:gd name="connsiteY12" fmla="*/ 46871 h 104792"/>
                  <a:gd name="connsiteX13" fmla="*/ 16216 w 170383"/>
                  <a:gd name="connsiteY13" fmla="*/ 104549 h 104792"/>
                  <a:gd name="connsiteX14" fmla="*/ 0 w 170383"/>
                  <a:gd name="connsiteY14" fmla="*/ 104549 h 104792"/>
                  <a:gd name="connsiteX15" fmla="*/ 0 w 170383"/>
                  <a:gd name="connsiteY15" fmla="*/ 2227 h 104792"/>
                  <a:gd name="connsiteX16" fmla="*/ 16155 w 170383"/>
                  <a:gd name="connsiteY16" fmla="*/ 2227 h 104792"/>
                  <a:gd name="connsiteX17" fmla="*/ 16155 w 170383"/>
                  <a:gd name="connsiteY17" fmla="*/ 16783 h 104792"/>
                  <a:gd name="connsiteX18" fmla="*/ 78864 w 170383"/>
                  <a:gd name="connsiteY18" fmla="*/ 9730 h 104792"/>
                  <a:gd name="connsiteX19" fmla="*/ 89307 w 170383"/>
                  <a:gd name="connsiteY19" fmla="*/ 21656 h 104792"/>
                  <a:gd name="connsiteX20" fmla="*/ 127894 w 170383"/>
                  <a:gd name="connsiteY20" fmla="*/ 156 h 104792"/>
                  <a:gd name="connsiteX21" fmla="*/ 170383 w 170383"/>
                  <a:gd name="connsiteY21" fmla="*/ 41328 h 1047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70383" h="104792">
                    <a:moveTo>
                      <a:pt x="170383" y="41328"/>
                    </a:moveTo>
                    <a:lnTo>
                      <a:pt x="170383" y="104792"/>
                    </a:lnTo>
                    <a:lnTo>
                      <a:pt x="154290" y="104792"/>
                    </a:lnTo>
                    <a:lnTo>
                      <a:pt x="154290" y="46384"/>
                    </a:lnTo>
                    <a:cubicBezTo>
                      <a:pt x="154290" y="26955"/>
                      <a:pt x="143439" y="15504"/>
                      <a:pt x="124602" y="15504"/>
                    </a:cubicBezTo>
                    <a:cubicBezTo>
                      <a:pt x="107985" y="14816"/>
                      <a:pt x="93958" y="27716"/>
                      <a:pt x="93269" y="44319"/>
                    </a:cubicBezTo>
                    <a:cubicBezTo>
                      <a:pt x="93232" y="45172"/>
                      <a:pt x="93232" y="46018"/>
                      <a:pt x="93269" y="46871"/>
                    </a:cubicBezTo>
                    <a:lnTo>
                      <a:pt x="93269" y="104549"/>
                    </a:lnTo>
                    <a:lnTo>
                      <a:pt x="77115" y="104549"/>
                    </a:lnTo>
                    <a:lnTo>
                      <a:pt x="77115" y="46384"/>
                    </a:lnTo>
                    <a:cubicBezTo>
                      <a:pt x="77115" y="26955"/>
                      <a:pt x="66325" y="15504"/>
                      <a:pt x="47610" y="15504"/>
                    </a:cubicBezTo>
                    <a:cubicBezTo>
                      <a:pt x="30785" y="14993"/>
                      <a:pt x="16728" y="28203"/>
                      <a:pt x="16216" y="45013"/>
                    </a:cubicBezTo>
                    <a:cubicBezTo>
                      <a:pt x="16197" y="45635"/>
                      <a:pt x="16197" y="46250"/>
                      <a:pt x="16216" y="46871"/>
                    </a:cubicBezTo>
                    <a:lnTo>
                      <a:pt x="16216" y="104549"/>
                    </a:lnTo>
                    <a:lnTo>
                      <a:pt x="0" y="104549"/>
                    </a:lnTo>
                    <a:lnTo>
                      <a:pt x="0" y="2227"/>
                    </a:lnTo>
                    <a:lnTo>
                      <a:pt x="16155" y="2227"/>
                    </a:lnTo>
                    <a:lnTo>
                      <a:pt x="16155" y="16783"/>
                    </a:lnTo>
                    <a:cubicBezTo>
                      <a:pt x="31523" y="-2463"/>
                      <a:pt x="59601" y="-5624"/>
                      <a:pt x="78864" y="9730"/>
                    </a:cubicBezTo>
                    <a:cubicBezTo>
                      <a:pt x="83027" y="13050"/>
                      <a:pt x="86563" y="17088"/>
                      <a:pt x="89307" y="21656"/>
                    </a:cubicBezTo>
                    <a:cubicBezTo>
                      <a:pt x="96988" y="7696"/>
                      <a:pt x="111972" y="-648"/>
                      <a:pt x="127894" y="156"/>
                    </a:cubicBezTo>
                    <a:cubicBezTo>
                      <a:pt x="152949" y="400"/>
                      <a:pt x="170383" y="16601"/>
                      <a:pt x="170383" y="41328"/>
                    </a:cubicBezTo>
                    <a:close/>
                  </a:path>
                </a:pathLst>
              </a:custGeom>
              <a:solidFill>
                <a:srgbClr val="375988"/>
              </a:solidFill>
              <a:ln w="6096" cap="flat">
                <a:noFill/>
                <a:prstDash val="solid"/>
                <a:miter/>
              </a:ln>
            </p:spPr>
            <p:txBody>
              <a:bodyPr rtlCol="0" anchor="ctr"/>
              <a:lstStyle/>
              <a:p>
                <a:endParaRPr lang="en-FI"/>
              </a:p>
            </p:txBody>
          </p:sp>
          <p:sp>
            <p:nvSpPr>
              <p:cNvPr id="145" name="Freeform 144">
                <a:extLst>
                  <a:ext uri="{FF2B5EF4-FFF2-40B4-BE49-F238E27FC236}">
                    <a16:creationId xmlns:a16="http://schemas.microsoft.com/office/drawing/2014/main" id="{D6B95238-17E8-8241-875A-04C18DBED031}"/>
                  </a:ext>
                </a:extLst>
              </p:cNvPr>
              <p:cNvSpPr/>
              <p:nvPr/>
            </p:nvSpPr>
            <p:spPr>
              <a:xfrm>
                <a:off x="6145315" y="5310652"/>
                <a:ext cx="104364" cy="106533"/>
              </a:xfrm>
              <a:custGeom>
                <a:avLst/>
                <a:gdLst>
                  <a:gd name="connsiteX0" fmla="*/ 104364 w 104364"/>
                  <a:gd name="connsiteY0" fmla="*/ 104426 h 106533"/>
                  <a:gd name="connsiteX1" fmla="*/ 88210 w 104364"/>
                  <a:gd name="connsiteY1" fmla="*/ 104426 h 106533"/>
                  <a:gd name="connsiteX2" fmla="*/ 88210 w 104364"/>
                  <a:gd name="connsiteY2" fmla="*/ 89199 h 106533"/>
                  <a:gd name="connsiteX3" fmla="*/ 50780 w 104364"/>
                  <a:gd name="connsiteY3" fmla="*/ 106496 h 106533"/>
                  <a:gd name="connsiteX4" fmla="*/ 62 w 104364"/>
                  <a:gd name="connsiteY4" fmla="*/ 50719 h 106533"/>
                  <a:gd name="connsiteX5" fmla="*/ 50780 w 104364"/>
                  <a:gd name="connsiteY5" fmla="*/ 33 h 106533"/>
                  <a:gd name="connsiteX6" fmla="*/ 88210 w 104364"/>
                  <a:gd name="connsiteY6" fmla="*/ 17330 h 106533"/>
                  <a:gd name="connsiteX7" fmla="*/ 88210 w 104364"/>
                  <a:gd name="connsiteY7" fmla="*/ 2104 h 106533"/>
                  <a:gd name="connsiteX8" fmla="*/ 104364 w 104364"/>
                  <a:gd name="connsiteY8" fmla="*/ 2104 h 106533"/>
                  <a:gd name="connsiteX9" fmla="*/ 16094 w 104364"/>
                  <a:gd name="connsiteY9" fmla="*/ 53204 h 106533"/>
                  <a:gd name="connsiteX10" fmla="*/ 54133 w 104364"/>
                  <a:gd name="connsiteY10" fmla="*/ 88194 h 106533"/>
                  <a:gd name="connsiteX11" fmla="*/ 89185 w 104364"/>
                  <a:gd name="connsiteY11" fmla="*/ 50158 h 106533"/>
                  <a:gd name="connsiteX12" fmla="*/ 52670 w 104364"/>
                  <a:gd name="connsiteY12" fmla="*/ 15138 h 106533"/>
                  <a:gd name="connsiteX13" fmla="*/ 16033 w 104364"/>
                  <a:gd name="connsiteY13" fmla="*/ 51651 h 106533"/>
                  <a:gd name="connsiteX14" fmla="*/ 16094 w 104364"/>
                  <a:gd name="connsiteY14" fmla="*/ 53204 h 1065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4364" h="106533">
                    <a:moveTo>
                      <a:pt x="104364" y="104426"/>
                    </a:moveTo>
                    <a:lnTo>
                      <a:pt x="88210" y="104426"/>
                    </a:lnTo>
                    <a:lnTo>
                      <a:pt x="88210" y="89199"/>
                    </a:lnTo>
                    <a:cubicBezTo>
                      <a:pt x="79249" y="100643"/>
                      <a:pt x="65289" y="107081"/>
                      <a:pt x="50780" y="106496"/>
                    </a:cubicBezTo>
                    <a:cubicBezTo>
                      <a:pt x="21337" y="105089"/>
                      <a:pt x="-1340" y="80118"/>
                      <a:pt x="62" y="50719"/>
                    </a:cubicBezTo>
                    <a:cubicBezTo>
                      <a:pt x="1342" y="23287"/>
                      <a:pt x="23348" y="1349"/>
                      <a:pt x="50780" y="33"/>
                    </a:cubicBezTo>
                    <a:cubicBezTo>
                      <a:pt x="65289" y="-521"/>
                      <a:pt x="79249" y="5910"/>
                      <a:pt x="88210" y="17330"/>
                    </a:cubicBezTo>
                    <a:lnTo>
                      <a:pt x="88210" y="2104"/>
                    </a:lnTo>
                    <a:lnTo>
                      <a:pt x="104364" y="2104"/>
                    </a:lnTo>
                    <a:close/>
                    <a:moveTo>
                      <a:pt x="16094" y="53204"/>
                    </a:moveTo>
                    <a:cubicBezTo>
                      <a:pt x="16948" y="73370"/>
                      <a:pt x="33955" y="89035"/>
                      <a:pt x="54133" y="88194"/>
                    </a:cubicBezTo>
                    <a:cubicBezTo>
                      <a:pt x="74372" y="87354"/>
                      <a:pt x="90039" y="70325"/>
                      <a:pt x="89185" y="50158"/>
                    </a:cubicBezTo>
                    <a:cubicBezTo>
                      <a:pt x="88393" y="30596"/>
                      <a:pt x="72238" y="15156"/>
                      <a:pt x="52670" y="15138"/>
                    </a:cubicBezTo>
                    <a:cubicBezTo>
                      <a:pt x="32492" y="15119"/>
                      <a:pt x="16094" y="31467"/>
                      <a:pt x="16033" y="51651"/>
                    </a:cubicBezTo>
                    <a:cubicBezTo>
                      <a:pt x="16033" y="52168"/>
                      <a:pt x="16094" y="52686"/>
                      <a:pt x="16094" y="53204"/>
                    </a:cubicBezTo>
                    <a:close/>
                  </a:path>
                </a:pathLst>
              </a:custGeom>
              <a:solidFill>
                <a:srgbClr val="375988"/>
              </a:solidFill>
              <a:ln w="6096" cap="flat">
                <a:noFill/>
                <a:prstDash val="solid"/>
                <a:miter/>
              </a:ln>
            </p:spPr>
            <p:txBody>
              <a:bodyPr rtlCol="0" anchor="ctr"/>
              <a:lstStyle/>
              <a:p>
                <a:endParaRPr lang="en-FI"/>
              </a:p>
            </p:txBody>
          </p:sp>
          <p:sp>
            <p:nvSpPr>
              <p:cNvPr id="146" name="Freeform 145">
                <a:extLst>
                  <a:ext uri="{FF2B5EF4-FFF2-40B4-BE49-F238E27FC236}">
                    <a16:creationId xmlns:a16="http://schemas.microsoft.com/office/drawing/2014/main" id="{304F3BE5-30FC-0F4B-A114-299767856BD8}"/>
                  </a:ext>
                </a:extLst>
              </p:cNvPr>
              <p:cNvSpPr/>
              <p:nvPr/>
            </p:nvSpPr>
            <p:spPr>
              <a:xfrm>
                <a:off x="6287475" y="5310402"/>
                <a:ext cx="93268" cy="104674"/>
              </a:xfrm>
              <a:custGeom>
                <a:avLst/>
                <a:gdLst>
                  <a:gd name="connsiteX0" fmla="*/ 93268 w 93268"/>
                  <a:gd name="connsiteY0" fmla="*/ 41211 h 104674"/>
                  <a:gd name="connsiteX1" fmla="*/ 93268 w 93268"/>
                  <a:gd name="connsiteY1" fmla="*/ 104675 h 104674"/>
                  <a:gd name="connsiteX2" fmla="*/ 77115 w 93268"/>
                  <a:gd name="connsiteY2" fmla="*/ 104675 h 104674"/>
                  <a:gd name="connsiteX3" fmla="*/ 77115 w 93268"/>
                  <a:gd name="connsiteY3" fmla="*/ 46266 h 104674"/>
                  <a:gd name="connsiteX4" fmla="*/ 47609 w 93268"/>
                  <a:gd name="connsiteY4" fmla="*/ 15387 h 104674"/>
                  <a:gd name="connsiteX5" fmla="*/ 16215 w 93268"/>
                  <a:gd name="connsiteY5" fmla="*/ 44896 h 104674"/>
                  <a:gd name="connsiteX6" fmla="*/ 16215 w 93268"/>
                  <a:gd name="connsiteY6" fmla="*/ 46753 h 104674"/>
                  <a:gd name="connsiteX7" fmla="*/ 16215 w 93268"/>
                  <a:gd name="connsiteY7" fmla="*/ 104431 h 104674"/>
                  <a:gd name="connsiteX8" fmla="*/ 0 w 93268"/>
                  <a:gd name="connsiteY8" fmla="*/ 104431 h 104674"/>
                  <a:gd name="connsiteX9" fmla="*/ 0 w 93268"/>
                  <a:gd name="connsiteY9" fmla="*/ 2109 h 104674"/>
                  <a:gd name="connsiteX10" fmla="*/ 15788 w 93268"/>
                  <a:gd name="connsiteY10" fmla="*/ 2109 h 104674"/>
                  <a:gd name="connsiteX11" fmla="*/ 15788 w 93268"/>
                  <a:gd name="connsiteY11" fmla="*/ 16666 h 104674"/>
                  <a:gd name="connsiteX12" fmla="*/ 50292 w 93268"/>
                  <a:gd name="connsiteY12" fmla="*/ 38 h 104674"/>
                  <a:gd name="connsiteX13" fmla="*/ 93268 w 93268"/>
                  <a:gd name="connsiteY13" fmla="*/ 41211 h 104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93268" h="104674">
                    <a:moveTo>
                      <a:pt x="93268" y="41211"/>
                    </a:moveTo>
                    <a:lnTo>
                      <a:pt x="93268" y="104675"/>
                    </a:lnTo>
                    <a:lnTo>
                      <a:pt x="77115" y="104675"/>
                    </a:lnTo>
                    <a:lnTo>
                      <a:pt x="77115" y="46266"/>
                    </a:lnTo>
                    <a:cubicBezTo>
                      <a:pt x="77115" y="26837"/>
                      <a:pt x="66325" y="15387"/>
                      <a:pt x="47609" y="15387"/>
                    </a:cubicBezTo>
                    <a:cubicBezTo>
                      <a:pt x="30784" y="14875"/>
                      <a:pt x="16703" y="28086"/>
                      <a:pt x="16215" y="44896"/>
                    </a:cubicBezTo>
                    <a:cubicBezTo>
                      <a:pt x="16215" y="45517"/>
                      <a:pt x="16215" y="46132"/>
                      <a:pt x="16215" y="46753"/>
                    </a:cubicBezTo>
                    <a:lnTo>
                      <a:pt x="16215" y="104431"/>
                    </a:lnTo>
                    <a:lnTo>
                      <a:pt x="0" y="104431"/>
                    </a:lnTo>
                    <a:lnTo>
                      <a:pt x="0" y="2109"/>
                    </a:lnTo>
                    <a:lnTo>
                      <a:pt x="15788" y="2109"/>
                    </a:lnTo>
                    <a:lnTo>
                      <a:pt x="15788" y="16666"/>
                    </a:lnTo>
                    <a:cubicBezTo>
                      <a:pt x="23775" y="5691"/>
                      <a:pt x="36698" y="-552"/>
                      <a:pt x="50292" y="38"/>
                    </a:cubicBezTo>
                    <a:cubicBezTo>
                      <a:pt x="75834" y="282"/>
                      <a:pt x="93268" y="16483"/>
                      <a:pt x="93268" y="41211"/>
                    </a:cubicBezTo>
                    <a:close/>
                  </a:path>
                </a:pathLst>
              </a:custGeom>
              <a:solidFill>
                <a:srgbClr val="375988"/>
              </a:solidFill>
              <a:ln w="6096" cap="flat">
                <a:noFill/>
                <a:prstDash val="solid"/>
                <a:miter/>
              </a:ln>
            </p:spPr>
            <p:txBody>
              <a:bodyPr rtlCol="0" anchor="ctr"/>
              <a:lstStyle/>
              <a:p>
                <a:endParaRPr lang="en-FI"/>
              </a:p>
            </p:txBody>
          </p:sp>
          <p:sp>
            <p:nvSpPr>
              <p:cNvPr id="147" name="Freeform 146">
                <a:extLst>
                  <a:ext uri="{FF2B5EF4-FFF2-40B4-BE49-F238E27FC236}">
                    <a16:creationId xmlns:a16="http://schemas.microsoft.com/office/drawing/2014/main" id="{ED797DBB-D93B-E24D-9A03-3702D20C9B0C}"/>
                  </a:ext>
                </a:extLst>
              </p:cNvPr>
              <p:cNvSpPr/>
              <p:nvPr/>
            </p:nvSpPr>
            <p:spPr>
              <a:xfrm>
                <a:off x="6410126" y="5259219"/>
                <a:ext cx="104364" cy="157721"/>
              </a:xfrm>
              <a:custGeom>
                <a:avLst/>
                <a:gdLst>
                  <a:gd name="connsiteX0" fmla="*/ 88210 w 104364"/>
                  <a:gd name="connsiteY0" fmla="*/ 68763 h 157721"/>
                  <a:gd name="connsiteX1" fmla="*/ 88210 w 104364"/>
                  <a:gd name="connsiteY1" fmla="*/ 0 h 157721"/>
                  <a:gd name="connsiteX2" fmla="*/ 104364 w 104364"/>
                  <a:gd name="connsiteY2" fmla="*/ 0 h 157721"/>
                  <a:gd name="connsiteX3" fmla="*/ 104364 w 104364"/>
                  <a:gd name="connsiteY3" fmla="*/ 155614 h 157721"/>
                  <a:gd name="connsiteX4" fmla="*/ 88210 w 104364"/>
                  <a:gd name="connsiteY4" fmla="*/ 155614 h 157721"/>
                  <a:gd name="connsiteX5" fmla="*/ 88210 w 104364"/>
                  <a:gd name="connsiteY5" fmla="*/ 140388 h 157721"/>
                  <a:gd name="connsiteX6" fmla="*/ 50780 w 104364"/>
                  <a:gd name="connsiteY6" fmla="*/ 157685 h 157721"/>
                  <a:gd name="connsiteX7" fmla="*/ 62 w 104364"/>
                  <a:gd name="connsiteY7" fmla="*/ 101908 h 157721"/>
                  <a:gd name="connsiteX8" fmla="*/ 50780 w 104364"/>
                  <a:gd name="connsiteY8" fmla="*/ 51222 h 157721"/>
                  <a:gd name="connsiteX9" fmla="*/ 88210 w 104364"/>
                  <a:gd name="connsiteY9" fmla="*/ 68763 h 157721"/>
                  <a:gd name="connsiteX10" fmla="*/ 16033 w 104364"/>
                  <a:gd name="connsiteY10" fmla="*/ 104636 h 157721"/>
                  <a:gd name="connsiteX11" fmla="*/ 54072 w 104364"/>
                  <a:gd name="connsiteY11" fmla="*/ 139627 h 157721"/>
                  <a:gd name="connsiteX12" fmla="*/ 89124 w 104364"/>
                  <a:gd name="connsiteY12" fmla="*/ 101591 h 157721"/>
                  <a:gd name="connsiteX13" fmla="*/ 52609 w 104364"/>
                  <a:gd name="connsiteY13" fmla="*/ 66570 h 157721"/>
                  <a:gd name="connsiteX14" fmla="*/ 15789 w 104364"/>
                  <a:gd name="connsiteY14" fmla="*/ 102900 h 157721"/>
                  <a:gd name="connsiteX15" fmla="*/ 15850 w 104364"/>
                  <a:gd name="connsiteY15" fmla="*/ 104636 h 1577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04364" h="157721">
                    <a:moveTo>
                      <a:pt x="88210" y="68763"/>
                    </a:moveTo>
                    <a:lnTo>
                      <a:pt x="88210" y="0"/>
                    </a:lnTo>
                    <a:lnTo>
                      <a:pt x="104364" y="0"/>
                    </a:lnTo>
                    <a:lnTo>
                      <a:pt x="104364" y="155614"/>
                    </a:lnTo>
                    <a:lnTo>
                      <a:pt x="88210" y="155614"/>
                    </a:lnTo>
                    <a:lnTo>
                      <a:pt x="88210" y="140388"/>
                    </a:lnTo>
                    <a:cubicBezTo>
                      <a:pt x="79249" y="151832"/>
                      <a:pt x="65289" y="158270"/>
                      <a:pt x="50780" y="157685"/>
                    </a:cubicBezTo>
                    <a:cubicBezTo>
                      <a:pt x="21337" y="156278"/>
                      <a:pt x="-1340" y="131307"/>
                      <a:pt x="62" y="101908"/>
                    </a:cubicBezTo>
                    <a:cubicBezTo>
                      <a:pt x="1342" y="74476"/>
                      <a:pt x="23348" y="52537"/>
                      <a:pt x="50780" y="51222"/>
                    </a:cubicBezTo>
                    <a:cubicBezTo>
                      <a:pt x="65350" y="50728"/>
                      <a:pt x="79249" y="57252"/>
                      <a:pt x="88210" y="68763"/>
                    </a:cubicBezTo>
                    <a:close/>
                    <a:moveTo>
                      <a:pt x="16033" y="104636"/>
                    </a:moveTo>
                    <a:cubicBezTo>
                      <a:pt x="16887" y="124802"/>
                      <a:pt x="33894" y="140467"/>
                      <a:pt x="54072" y="139627"/>
                    </a:cubicBezTo>
                    <a:cubicBezTo>
                      <a:pt x="74311" y="138786"/>
                      <a:pt x="89978" y="121757"/>
                      <a:pt x="89124" y="101591"/>
                    </a:cubicBezTo>
                    <a:cubicBezTo>
                      <a:pt x="88332" y="82028"/>
                      <a:pt x="72177" y="66588"/>
                      <a:pt x="52609" y="66570"/>
                    </a:cubicBezTo>
                    <a:cubicBezTo>
                      <a:pt x="32431" y="66454"/>
                      <a:pt x="15911" y="82716"/>
                      <a:pt x="15789" y="102900"/>
                    </a:cubicBezTo>
                    <a:cubicBezTo>
                      <a:pt x="15789" y="103479"/>
                      <a:pt x="15850" y="104058"/>
                      <a:pt x="15850" y="104636"/>
                    </a:cubicBezTo>
                    <a:close/>
                  </a:path>
                </a:pathLst>
              </a:custGeom>
              <a:solidFill>
                <a:srgbClr val="375988"/>
              </a:solidFill>
              <a:ln w="6096" cap="flat">
                <a:noFill/>
                <a:prstDash val="solid"/>
                <a:miter/>
              </a:ln>
            </p:spPr>
            <p:txBody>
              <a:bodyPr rtlCol="0" anchor="ctr"/>
              <a:lstStyle/>
              <a:p>
                <a:endParaRPr lang="en-FI"/>
              </a:p>
            </p:txBody>
          </p:sp>
          <p:sp>
            <p:nvSpPr>
              <p:cNvPr id="148" name="Freeform 147">
                <a:extLst>
                  <a:ext uri="{FF2B5EF4-FFF2-40B4-BE49-F238E27FC236}">
                    <a16:creationId xmlns:a16="http://schemas.microsoft.com/office/drawing/2014/main" id="{E761FC16-2A06-0A44-9257-B282CA1BA7EE}"/>
                  </a:ext>
                </a:extLst>
              </p:cNvPr>
              <p:cNvSpPr/>
              <p:nvPr/>
            </p:nvSpPr>
            <p:spPr>
              <a:xfrm>
                <a:off x="6594714" y="5257388"/>
                <a:ext cx="85465" cy="157689"/>
              </a:xfrm>
              <a:custGeom>
                <a:avLst/>
                <a:gdLst>
                  <a:gd name="connsiteX0" fmla="*/ 80406 w 85465"/>
                  <a:gd name="connsiteY0" fmla="*/ 69924 h 157689"/>
                  <a:gd name="connsiteX1" fmla="*/ 39624 w 85465"/>
                  <a:gd name="connsiteY1" fmla="*/ 69924 h 157689"/>
                  <a:gd name="connsiteX2" fmla="*/ 39624 w 85465"/>
                  <a:gd name="connsiteY2" fmla="*/ 157689 h 157689"/>
                  <a:gd name="connsiteX3" fmla="*/ 23408 w 85465"/>
                  <a:gd name="connsiteY3" fmla="*/ 157689 h 157689"/>
                  <a:gd name="connsiteX4" fmla="*/ 23408 w 85465"/>
                  <a:gd name="connsiteY4" fmla="*/ 69924 h 157689"/>
                  <a:gd name="connsiteX5" fmla="*/ 0 w 85465"/>
                  <a:gd name="connsiteY5" fmla="*/ 69924 h 157689"/>
                  <a:gd name="connsiteX6" fmla="*/ 0 w 85465"/>
                  <a:gd name="connsiteY6" fmla="*/ 55367 h 157689"/>
                  <a:gd name="connsiteX7" fmla="*/ 23408 w 85465"/>
                  <a:gd name="connsiteY7" fmla="*/ 55367 h 157689"/>
                  <a:gd name="connsiteX8" fmla="*/ 23408 w 85465"/>
                  <a:gd name="connsiteY8" fmla="*/ 37826 h 157689"/>
                  <a:gd name="connsiteX9" fmla="*/ 57485 w 85465"/>
                  <a:gd name="connsiteY9" fmla="*/ 4 h 157689"/>
                  <a:gd name="connsiteX10" fmla="*/ 85465 w 85465"/>
                  <a:gd name="connsiteY10" fmla="*/ 7678 h 157689"/>
                  <a:gd name="connsiteX11" fmla="*/ 79369 w 85465"/>
                  <a:gd name="connsiteY11" fmla="*/ 21199 h 157689"/>
                  <a:gd name="connsiteX12" fmla="*/ 58277 w 85465"/>
                  <a:gd name="connsiteY12" fmla="*/ 15109 h 157689"/>
                  <a:gd name="connsiteX13" fmla="*/ 39380 w 85465"/>
                  <a:gd name="connsiteY13" fmla="*/ 37826 h 157689"/>
                  <a:gd name="connsiteX14" fmla="*/ 39380 w 85465"/>
                  <a:gd name="connsiteY14" fmla="*/ 55367 h 157689"/>
                  <a:gd name="connsiteX15" fmla="*/ 80406 w 85465"/>
                  <a:gd name="connsiteY15" fmla="*/ 55367 h 157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85465" h="157689">
                    <a:moveTo>
                      <a:pt x="80406" y="69924"/>
                    </a:moveTo>
                    <a:lnTo>
                      <a:pt x="39624" y="69924"/>
                    </a:lnTo>
                    <a:lnTo>
                      <a:pt x="39624" y="157689"/>
                    </a:lnTo>
                    <a:lnTo>
                      <a:pt x="23408" y="157689"/>
                    </a:lnTo>
                    <a:lnTo>
                      <a:pt x="23408" y="69924"/>
                    </a:lnTo>
                    <a:lnTo>
                      <a:pt x="0" y="69924"/>
                    </a:lnTo>
                    <a:lnTo>
                      <a:pt x="0" y="55367"/>
                    </a:lnTo>
                    <a:lnTo>
                      <a:pt x="23408" y="55367"/>
                    </a:lnTo>
                    <a:lnTo>
                      <a:pt x="23408" y="37826"/>
                    </a:lnTo>
                    <a:cubicBezTo>
                      <a:pt x="23408" y="16022"/>
                      <a:pt x="33223" y="4"/>
                      <a:pt x="57485" y="4"/>
                    </a:cubicBezTo>
                    <a:cubicBezTo>
                      <a:pt x="67360" y="-118"/>
                      <a:pt x="77053" y="2544"/>
                      <a:pt x="85465" y="7678"/>
                    </a:cubicBezTo>
                    <a:lnTo>
                      <a:pt x="79369" y="21199"/>
                    </a:lnTo>
                    <a:cubicBezTo>
                      <a:pt x="72969" y="17399"/>
                      <a:pt x="65714" y="15303"/>
                      <a:pt x="58277" y="15109"/>
                    </a:cubicBezTo>
                    <a:cubicBezTo>
                      <a:pt x="45110" y="15109"/>
                      <a:pt x="39380" y="23575"/>
                      <a:pt x="39380" y="37826"/>
                    </a:cubicBezTo>
                    <a:lnTo>
                      <a:pt x="39380" y="55367"/>
                    </a:lnTo>
                    <a:lnTo>
                      <a:pt x="80406" y="55367"/>
                    </a:lnTo>
                    <a:close/>
                  </a:path>
                </a:pathLst>
              </a:custGeom>
              <a:solidFill>
                <a:srgbClr val="375988"/>
              </a:solidFill>
              <a:ln w="6096" cap="flat">
                <a:noFill/>
                <a:prstDash val="solid"/>
                <a:miter/>
              </a:ln>
            </p:spPr>
            <p:txBody>
              <a:bodyPr rtlCol="0" anchor="ctr"/>
              <a:lstStyle/>
              <a:p>
                <a:endParaRPr lang="en-FI"/>
              </a:p>
            </p:txBody>
          </p:sp>
          <p:sp>
            <p:nvSpPr>
              <p:cNvPr id="149" name="Freeform 148">
                <a:extLst>
                  <a:ext uri="{FF2B5EF4-FFF2-40B4-BE49-F238E27FC236}">
                    <a16:creationId xmlns:a16="http://schemas.microsoft.com/office/drawing/2014/main" id="{4198AA85-924B-394F-B50B-F9A8916016BB}"/>
                  </a:ext>
                </a:extLst>
              </p:cNvPr>
              <p:cNvSpPr/>
              <p:nvPr/>
            </p:nvSpPr>
            <p:spPr>
              <a:xfrm>
                <a:off x="6689136" y="5310662"/>
                <a:ext cx="107908" cy="107824"/>
              </a:xfrm>
              <a:custGeom>
                <a:avLst/>
                <a:gdLst>
                  <a:gd name="connsiteX0" fmla="*/ 107903 w 107908"/>
                  <a:gd name="connsiteY0" fmla="*/ 53194 h 107824"/>
                  <a:gd name="connsiteX1" fmla="*/ 54685 w 107908"/>
                  <a:gd name="connsiteY1" fmla="*/ 107820 h 107824"/>
                  <a:gd name="connsiteX2" fmla="*/ 4 w 107908"/>
                  <a:gd name="connsiteY2" fmla="*/ 54655 h 107824"/>
                  <a:gd name="connsiteX3" fmla="*/ 53222 w 107908"/>
                  <a:gd name="connsiteY3" fmla="*/ 29 h 107824"/>
                  <a:gd name="connsiteX4" fmla="*/ 53954 w 107908"/>
                  <a:gd name="connsiteY4" fmla="*/ 23 h 107824"/>
                  <a:gd name="connsiteX5" fmla="*/ 107903 w 107908"/>
                  <a:gd name="connsiteY5" fmla="*/ 50849 h 107824"/>
                  <a:gd name="connsiteX6" fmla="*/ 107903 w 107908"/>
                  <a:gd name="connsiteY6" fmla="*/ 53194 h 107824"/>
                  <a:gd name="connsiteX7" fmla="*/ 16463 w 107908"/>
                  <a:gd name="connsiteY7" fmla="*/ 53194 h 107824"/>
                  <a:gd name="connsiteX8" fmla="*/ 54563 w 107908"/>
                  <a:gd name="connsiteY8" fmla="*/ 89914 h 107824"/>
                  <a:gd name="connsiteX9" fmla="*/ 91322 w 107908"/>
                  <a:gd name="connsiteY9" fmla="*/ 51854 h 107824"/>
                  <a:gd name="connsiteX10" fmla="*/ 53893 w 107908"/>
                  <a:gd name="connsiteY10" fmla="*/ 15127 h 107824"/>
                  <a:gd name="connsiteX11" fmla="*/ 16463 w 107908"/>
                  <a:gd name="connsiteY11" fmla="*/ 50776 h 107824"/>
                  <a:gd name="connsiteX12" fmla="*/ 16463 w 107908"/>
                  <a:gd name="connsiteY12" fmla="*/ 53194 h 1078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7908" h="107824">
                    <a:moveTo>
                      <a:pt x="107903" y="53194"/>
                    </a:moveTo>
                    <a:cubicBezTo>
                      <a:pt x="108329" y="82958"/>
                      <a:pt x="84495" y="107418"/>
                      <a:pt x="54685" y="107820"/>
                    </a:cubicBezTo>
                    <a:cubicBezTo>
                      <a:pt x="24876" y="108222"/>
                      <a:pt x="431" y="84420"/>
                      <a:pt x="4" y="54655"/>
                    </a:cubicBezTo>
                    <a:cubicBezTo>
                      <a:pt x="-362" y="24891"/>
                      <a:pt x="23413" y="431"/>
                      <a:pt x="53222" y="29"/>
                    </a:cubicBezTo>
                    <a:cubicBezTo>
                      <a:pt x="53465" y="23"/>
                      <a:pt x="53710" y="23"/>
                      <a:pt x="53954" y="23"/>
                    </a:cubicBezTo>
                    <a:cubicBezTo>
                      <a:pt x="82910" y="-824"/>
                      <a:pt x="107050" y="21937"/>
                      <a:pt x="107903" y="50849"/>
                    </a:cubicBezTo>
                    <a:cubicBezTo>
                      <a:pt x="107903" y="51628"/>
                      <a:pt x="107903" y="52414"/>
                      <a:pt x="107903" y="53194"/>
                    </a:cubicBezTo>
                    <a:close/>
                    <a:moveTo>
                      <a:pt x="16463" y="53194"/>
                    </a:moveTo>
                    <a:cubicBezTo>
                      <a:pt x="16829" y="73841"/>
                      <a:pt x="33898" y="90285"/>
                      <a:pt x="54563" y="89914"/>
                    </a:cubicBezTo>
                    <a:cubicBezTo>
                      <a:pt x="75229" y="89542"/>
                      <a:pt x="91688" y="72501"/>
                      <a:pt x="91322" y="51854"/>
                    </a:cubicBezTo>
                    <a:cubicBezTo>
                      <a:pt x="90956" y="31468"/>
                      <a:pt x="74314" y="15127"/>
                      <a:pt x="53893" y="15127"/>
                    </a:cubicBezTo>
                    <a:cubicBezTo>
                      <a:pt x="33714" y="14640"/>
                      <a:pt x="16950" y="30597"/>
                      <a:pt x="16463" y="50776"/>
                    </a:cubicBezTo>
                    <a:cubicBezTo>
                      <a:pt x="16402" y="51579"/>
                      <a:pt x="16402" y="52389"/>
                      <a:pt x="16463" y="53194"/>
                    </a:cubicBezTo>
                    <a:close/>
                  </a:path>
                </a:pathLst>
              </a:custGeom>
              <a:solidFill>
                <a:srgbClr val="375988"/>
              </a:solidFill>
              <a:ln w="6096" cap="flat">
                <a:noFill/>
                <a:prstDash val="solid"/>
                <a:miter/>
              </a:ln>
            </p:spPr>
            <p:txBody>
              <a:bodyPr rtlCol="0" anchor="ctr"/>
              <a:lstStyle/>
              <a:p>
                <a:endParaRPr lang="en-FI"/>
              </a:p>
            </p:txBody>
          </p:sp>
          <p:sp>
            <p:nvSpPr>
              <p:cNvPr id="150" name="Freeform 149">
                <a:extLst>
                  <a:ext uri="{FF2B5EF4-FFF2-40B4-BE49-F238E27FC236}">
                    <a16:creationId xmlns:a16="http://schemas.microsoft.com/office/drawing/2014/main" id="{8E07CD77-C4DF-1F45-A06B-EBD5C8BBAFFA}"/>
                  </a:ext>
                </a:extLst>
              </p:cNvPr>
              <p:cNvSpPr/>
              <p:nvPr/>
            </p:nvSpPr>
            <p:spPr>
              <a:xfrm>
                <a:off x="6827093" y="5310536"/>
                <a:ext cx="65226" cy="104419"/>
              </a:xfrm>
              <a:custGeom>
                <a:avLst/>
                <a:gdLst>
                  <a:gd name="connsiteX0" fmla="*/ 65227 w 65226"/>
                  <a:gd name="connsiteY0" fmla="*/ 3499 h 104419"/>
                  <a:gd name="connsiteX1" fmla="*/ 61325 w 65226"/>
                  <a:gd name="connsiteY1" fmla="*/ 19395 h 104419"/>
                  <a:gd name="connsiteX2" fmla="*/ 43586 w 65226"/>
                  <a:gd name="connsiteY2" fmla="*/ 15253 h 104419"/>
                  <a:gd name="connsiteX3" fmla="*/ 16154 w 65226"/>
                  <a:gd name="connsiteY3" fmla="*/ 47168 h 104419"/>
                  <a:gd name="connsiteX4" fmla="*/ 16154 w 65226"/>
                  <a:gd name="connsiteY4" fmla="*/ 104420 h 104419"/>
                  <a:gd name="connsiteX5" fmla="*/ 0 w 65226"/>
                  <a:gd name="connsiteY5" fmla="*/ 104420 h 104419"/>
                  <a:gd name="connsiteX6" fmla="*/ 0 w 65226"/>
                  <a:gd name="connsiteY6" fmla="*/ 2098 h 104419"/>
                  <a:gd name="connsiteX7" fmla="*/ 16033 w 65226"/>
                  <a:gd name="connsiteY7" fmla="*/ 2098 h 104419"/>
                  <a:gd name="connsiteX8" fmla="*/ 16033 w 65226"/>
                  <a:gd name="connsiteY8" fmla="*/ 16472 h 104419"/>
                  <a:gd name="connsiteX9" fmla="*/ 46513 w 65226"/>
                  <a:gd name="connsiteY9" fmla="*/ 27 h 104419"/>
                  <a:gd name="connsiteX10" fmla="*/ 65227 w 65226"/>
                  <a:gd name="connsiteY10" fmla="*/ 3499 h 1044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5226" h="104419">
                    <a:moveTo>
                      <a:pt x="65227" y="3499"/>
                    </a:moveTo>
                    <a:lnTo>
                      <a:pt x="61325" y="19395"/>
                    </a:lnTo>
                    <a:cubicBezTo>
                      <a:pt x="55839" y="16618"/>
                      <a:pt x="49743" y="15199"/>
                      <a:pt x="43586" y="15253"/>
                    </a:cubicBezTo>
                    <a:cubicBezTo>
                      <a:pt x="27614" y="15253"/>
                      <a:pt x="16154" y="27800"/>
                      <a:pt x="16154" y="47168"/>
                    </a:cubicBezTo>
                    <a:lnTo>
                      <a:pt x="16154" y="104420"/>
                    </a:lnTo>
                    <a:lnTo>
                      <a:pt x="0" y="104420"/>
                    </a:lnTo>
                    <a:lnTo>
                      <a:pt x="0" y="2098"/>
                    </a:lnTo>
                    <a:lnTo>
                      <a:pt x="16033" y="2098"/>
                    </a:lnTo>
                    <a:lnTo>
                      <a:pt x="16033" y="16472"/>
                    </a:lnTo>
                    <a:cubicBezTo>
                      <a:pt x="22677" y="6118"/>
                      <a:pt x="34198" y="-95"/>
                      <a:pt x="46513" y="27"/>
                    </a:cubicBezTo>
                    <a:cubicBezTo>
                      <a:pt x="52913" y="-198"/>
                      <a:pt x="59314" y="989"/>
                      <a:pt x="65227" y="3499"/>
                    </a:cubicBezTo>
                    <a:close/>
                  </a:path>
                </a:pathLst>
              </a:custGeom>
              <a:solidFill>
                <a:srgbClr val="375988"/>
              </a:solidFill>
              <a:ln w="6096" cap="flat">
                <a:noFill/>
                <a:prstDash val="solid"/>
                <a:miter/>
              </a:ln>
            </p:spPr>
            <p:txBody>
              <a:bodyPr rtlCol="0" anchor="ctr"/>
              <a:lstStyle/>
              <a:p>
                <a:endParaRPr lang="en-FI"/>
              </a:p>
            </p:txBody>
          </p:sp>
          <p:sp>
            <p:nvSpPr>
              <p:cNvPr id="151" name="Freeform 150">
                <a:extLst>
                  <a:ext uri="{FF2B5EF4-FFF2-40B4-BE49-F238E27FC236}">
                    <a16:creationId xmlns:a16="http://schemas.microsoft.com/office/drawing/2014/main" id="{F85873FA-7F2F-6B4A-912F-0A65D301E232}"/>
                  </a:ext>
                </a:extLst>
              </p:cNvPr>
              <p:cNvSpPr/>
              <p:nvPr/>
            </p:nvSpPr>
            <p:spPr>
              <a:xfrm>
                <a:off x="6964618" y="5310746"/>
                <a:ext cx="98694" cy="106507"/>
              </a:xfrm>
              <a:custGeom>
                <a:avLst/>
                <a:gdLst>
                  <a:gd name="connsiteX0" fmla="*/ 98695 w 98694"/>
                  <a:gd name="connsiteY0" fmla="*/ 52805 h 106507"/>
                  <a:gd name="connsiteX1" fmla="*/ 98695 w 98694"/>
                  <a:gd name="connsiteY1" fmla="*/ 58896 h 106507"/>
                  <a:gd name="connsiteX2" fmla="*/ 16581 w 98694"/>
                  <a:gd name="connsiteY2" fmla="*/ 58896 h 106507"/>
                  <a:gd name="connsiteX3" fmla="*/ 52731 w 98694"/>
                  <a:gd name="connsiteY3" fmla="*/ 92272 h 106507"/>
                  <a:gd name="connsiteX4" fmla="*/ 52792 w 98694"/>
                  <a:gd name="connsiteY4" fmla="*/ 92272 h 106507"/>
                  <a:gd name="connsiteX5" fmla="*/ 85283 w 98694"/>
                  <a:gd name="connsiteY5" fmla="*/ 79421 h 106507"/>
                  <a:gd name="connsiteX6" fmla="*/ 93940 w 98694"/>
                  <a:gd name="connsiteY6" fmla="*/ 90445 h 106507"/>
                  <a:gd name="connsiteX7" fmla="*/ 51816 w 98694"/>
                  <a:gd name="connsiteY7" fmla="*/ 106463 h 106507"/>
                  <a:gd name="connsiteX8" fmla="*/ 0 w 98694"/>
                  <a:gd name="connsiteY8" fmla="*/ 53293 h 106507"/>
                  <a:gd name="connsiteX9" fmla="*/ 50840 w 98694"/>
                  <a:gd name="connsiteY9" fmla="*/ 0 h 106507"/>
                  <a:gd name="connsiteX10" fmla="*/ 98695 w 98694"/>
                  <a:gd name="connsiteY10" fmla="*/ 52805 h 106507"/>
                  <a:gd name="connsiteX11" fmla="*/ 16459 w 98694"/>
                  <a:gd name="connsiteY11" fmla="*/ 45923 h 106507"/>
                  <a:gd name="connsiteX12" fmla="*/ 82357 w 98694"/>
                  <a:gd name="connsiteY12" fmla="*/ 45923 h 106507"/>
                  <a:gd name="connsiteX13" fmla="*/ 50353 w 98694"/>
                  <a:gd name="connsiteY13" fmla="*/ 14496 h 106507"/>
                  <a:gd name="connsiteX14" fmla="*/ 16459 w 98694"/>
                  <a:gd name="connsiteY14" fmla="*/ 45923 h 1065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8694" h="106507">
                    <a:moveTo>
                      <a:pt x="98695" y="52805"/>
                    </a:moveTo>
                    <a:cubicBezTo>
                      <a:pt x="98695" y="54815"/>
                      <a:pt x="98695" y="57008"/>
                      <a:pt x="98695" y="58896"/>
                    </a:cubicBezTo>
                    <a:lnTo>
                      <a:pt x="16581" y="58896"/>
                    </a:lnTo>
                    <a:cubicBezTo>
                      <a:pt x="17312" y="78087"/>
                      <a:pt x="33528" y="93034"/>
                      <a:pt x="52731" y="92272"/>
                    </a:cubicBezTo>
                    <a:cubicBezTo>
                      <a:pt x="52731" y="92272"/>
                      <a:pt x="52792" y="92272"/>
                      <a:pt x="52792" y="92272"/>
                    </a:cubicBezTo>
                    <a:cubicBezTo>
                      <a:pt x="64862" y="92290"/>
                      <a:pt x="76505" y="87692"/>
                      <a:pt x="85283" y="79421"/>
                    </a:cubicBezTo>
                    <a:lnTo>
                      <a:pt x="93940" y="90445"/>
                    </a:lnTo>
                    <a:cubicBezTo>
                      <a:pt x="82662" y="101292"/>
                      <a:pt x="67483" y="107072"/>
                      <a:pt x="51816" y="106463"/>
                    </a:cubicBezTo>
                    <a:cubicBezTo>
                      <a:pt x="21336" y="106463"/>
                      <a:pt x="0" y="84963"/>
                      <a:pt x="0" y="53293"/>
                    </a:cubicBezTo>
                    <a:cubicBezTo>
                      <a:pt x="0" y="21622"/>
                      <a:pt x="21641" y="0"/>
                      <a:pt x="50840" y="0"/>
                    </a:cubicBezTo>
                    <a:cubicBezTo>
                      <a:pt x="78333" y="-61"/>
                      <a:pt x="98512" y="21561"/>
                      <a:pt x="98695" y="52805"/>
                    </a:cubicBezTo>
                    <a:close/>
                    <a:moveTo>
                      <a:pt x="16459" y="45923"/>
                    </a:moveTo>
                    <a:lnTo>
                      <a:pt x="82357" y="45923"/>
                    </a:lnTo>
                    <a:cubicBezTo>
                      <a:pt x="80346" y="26798"/>
                      <a:pt x="67787" y="14496"/>
                      <a:pt x="50353" y="14496"/>
                    </a:cubicBezTo>
                    <a:cubicBezTo>
                      <a:pt x="31273" y="14313"/>
                      <a:pt x="19081" y="27286"/>
                      <a:pt x="16459" y="45923"/>
                    </a:cubicBezTo>
                    <a:close/>
                  </a:path>
                </a:pathLst>
              </a:custGeom>
              <a:solidFill>
                <a:srgbClr val="375988"/>
              </a:solidFill>
              <a:ln w="6096" cap="flat">
                <a:noFill/>
                <a:prstDash val="solid"/>
                <a:miter/>
              </a:ln>
            </p:spPr>
            <p:txBody>
              <a:bodyPr rtlCol="0" anchor="ctr"/>
              <a:lstStyle/>
              <a:p>
                <a:endParaRPr lang="en-FI"/>
              </a:p>
            </p:txBody>
          </p:sp>
          <p:sp>
            <p:nvSpPr>
              <p:cNvPr id="152" name="Freeform 151">
                <a:extLst>
                  <a:ext uri="{FF2B5EF4-FFF2-40B4-BE49-F238E27FC236}">
                    <a16:creationId xmlns:a16="http://schemas.microsoft.com/office/drawing/2014/main" id="{878AAA3A-512C-4344-A205-D867CBAF2EF8}"/>
                  </a:ext>
                </a:extLst>
              </p:cNvPr>
              <p:cNvSpPr/>
              <p:nvPr/>
            </p:nvSpPr>
            <p:spPr>
              <a:xfrm>
                <a:off x="7093366" y="5310404"/>
                <a:ext cx="93208" cy="104673"/>
              </a:xfrm>
              <a:custGeom>
                <a:avLst/>
                <a:gdLst>
                  <a:gd name="connsiteX0" fmla="*/ 93208 w 93208"/>
                  <a:gd name="connsiteY0" fmla="*/ 41209 h 104673"/>
                  <a:gd name="connsiteX1" fmla="*/ 93208 w 93208"/>
                  <a:gd name="connsiteY1" fmla="*/ 104673 h 104673"/>
                  <a:gd name="connsiteX2" fmla="*/ 77115 w 93208"/>
                  <a:gd name="connsiteY2" fmla="*/ 104673 h 104673"/>
                  <a:gd name="connsiteX3" fmla="*/ 77115 w 93208"/>
                  <a:gd name="connsiteY3" fmla="*/ 46265 h 104673"/>
                  <a:gd name="connsiteX4" fmla="*/ 47549 w 93208"/>
                  <a:gd name="connsiteY4" fmla="*/ 15385 h 104673"/>
                  <a:gd name="connsiteX5" fmla="*/ 16216 w 93208"/>
                  <a:gd name="connsiteY5" fmla="*/ 44200 h 104673"/>
                  <a:gd name="connsiteX6" fmla="*/ 16216 w 93208"/>
                  <a:gd name="connsiteY6" fmla="*/ 46752 h 104673"/>
                  <a:gd name="connsiteX7" fmla="*/ 16216 w 93208"/>
                  <a:gd name="connsiteY7" fmla="*/ 104430 h 104673"/>
                  <a:gd name="connsiteX8" fmla="*/ 0 w 93208"/>
                  <a:gd name="connsiteY8" fmla="*/ 104430 h 104673"/>
                  <a:gd name="connsiteX9" fmla="*/ 0 w 93208"/>
                  <a:gd name="connsiteY9" fmla="*/ 2108 h 104673"/>
                  <a:gd name="connsiteX10" fmla="*/ 15971 w 93208"/>
                  <a:gd name="connsiteY10" fmla="*/ 2108 h 104673"/>
                  <a:gd name="connsiteX11" fmla="*/ 15971 w 93208"/>
                  <a:gd name="connsiteY11" fmla="*/ 16664 h 104673"/>
                  <a:gd name="connsiteX12" fmla="*/ 50475 w 93208"/>
                  <a:gd name="connsiteY12" fmla="*/ 37 h 104673"/>
                  <a:gd name="connsiteX13" fmla="*/ 93208 w 93208"/>
                  <a:gd name="connsiteY13" fmla="*/ 41209 h 1046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93208" h="104673">
                    <a:moveTo>
                      <a:pt x="93208" y="41209"/>
                    </a:moveTo>
                    <a:lnTo>
                      <a:pt x="93208" y="104673"/>
                    </a:lnTo>
                    <a:lnTo>
                      <a:pt x="77115" y="104673"/>
                    </a:lnTo>
                    <a:lnTo>
                      <a:pt x="77115" y="46265"/>
                    </a:lnTo>
                    <a:cubicBezTo>
                      <a:pt x="77115" y="26836"/>
                      <a:pt x="66263" y="15385"/>
                      <a:pt x="47549" y="15385"/>
                    </a:cubicBezTo>
                    <a:cubicBezTo>
                      <a:pt x="30907" y="14697"/>
                      <a:pt x="16886" y="27597"/>
                      <a:pt x="16216" y="44200"/>
                    </a:cubicBezTo>
                    <a:cubicBezTo>
                      <a:pt x="16155" y="45053"/>
                      <a:pt x="16155" y="45899"/>
                      <a:pt x="16216" y="46752"/>
                    </a:cubicBezTo>
                    <a:lnTo>
                      <a:pt x="16216" y="104430"/>
                    </a:lnTo>
                    <a:lnTo>
                      <a:pt x="0" y="104430"/>
                    </a:lnTo>
                    <a:lnTo>
                      <a:pt x="0" y="2108"/>
                    </a:lnTo>
                    <a:lnTo>
                      <a:pt x="15971" y="2108"/>
                    </a:lnTo>
                    <a:lnTo>
                      <a:pt x="15971" y="16664"/>
                    </a:lnTo>
                    <a:cubicBezTo>
                      <a:pt x="23958" y="5702"/>
                      <a:pt x="36942" y="-541"/>
                      <a:pt x="50475" y="37"/>
                    </a:cubicBezTo>
                    <a:cubicBezTo>
                      <a:pt x="75835" y="281"/>
                      <a:pt x="93208" y="16482"/>
                      <a:pt x="93208" y="41209"/>
                    </a:cubicBezTo>
                    <a:close/>
                  </a:path>
                </a:pathLst>
              </a:custGeom>
              <a:solidFill>
                <a:srgbClr val="375988"/>
              </a:solidFill>
              <a:ln w="6096" cap="flat">
                <a:noFill/>
                <a:prstDash val="solid"/>
                <a:miter/>
              </a:ln>
            </p:spPr>
            <p:txBody>
              <a:bodyPr rtlCol="0" anchor="ctr"/>
              <a:lstStyle/>
              <a:p>
                <a:endParaRPr lang="en-FI"/>
              </a:p>
            </p:txBody>
          </p:sp>
          <p:sp>
            <p:nvSpPr>
              <p:cNvPr id="153" name="Freeform 152">
                <a:extLst>
                  <a:ext uri="{FF2B5EF4-FFF2-40B4-BE49-F238E27FC236}">
                    <a16:creationId xmlns:a16="http://schemas.microsoft.com/office/drawing/2014/main" id="{C8473F7A-E1B1-2248-99F8-9954D4EF45AE}"/>
                  </a:ext>
                </a:extLst>
              </p:cNvPr>
              <p:cNvSpPr/>
              <p:nvPr/>
            </p:nvSpPr>
            <p:spPr>
              <a:xfrm>
                <a:off x="7215713" y="5310746"/>
                <a:ext cx="98693" cy="106507"/>
              </a:xfrm>
              <a:custGeom>
                <a:avLst/>
                <a:gdLst>
                  <a:gd name="connsiteX0" fmla="*/ 98694 w 98693"/>
                  <a:gd name="connsiteY0" fmla="*/ 52805 h 106507"/>
                  <a:gd name="connsiteX1" fmla="*/ 98694 w 98693"/>
                  <a:gd name="connsiteY1" fmla="*/ 58896 h 106507"/>
                  <a:gd name="connsiteX2" fmla="*/ 16581 w 98693"/>
                  <a:gd name="connsiteY2" fmla="*/ 58896 h 106507"/>
                  <a:gd name="connsiteX3" fmla="*/ 52730 w 98693"/>
                  <a:gd name="connsiteY3" fmla="*/ 92272 h 106507"/>
                  <a:gd name="connsiteX4" fmla="*/ 52791 w 98693"/>
                  <a:gd name="connsiteY4" fmla="*/ 92272 h 106507"/>
                  <a:gd name="connsiteX5" fmla="*/ 85283 w 98693"/>
                  <a:gd name="connsiteY5" fmla="*/ 79421 h 106507"/>
                  <a:gd name="connsiteX6" fmla="*/ 93939 w 98693"/>
                  <a:gd name="connsiteY6" fmla="*/ 90445 h 106507"/>
                  <a:gd name="connsiteX7" fmla="*/ 51816 w 98693"/>
                  <a:gd name="connsiteY7" fmla="*/ 106463 h 106507"/>
                  <a:gd name="connsiteX8" fmla="*/ 0 w 98693"/>
                  <a:gd name="connsiteY8" fmla="*/ 53293 h 106507"/>
                  <a:gd name="connsiteX9" fmla="*/ 50840 w 98693"/>
                  <a:gd name="connsiteY9" fmla="*/ 0 h 106507"/>
                  <a:gd name="connsiteX10" fmla="*/ 98694 w 98693"/>
                  <a:gd name="connsiteY10" fmla="*/ 52805 h 106507"/>
                  <a:gd name="connsiteX11" fmla="*/ 16459 w 98693"/>
                  <a:gd name="connsiteY11" fmla="*/ 45923 h 106507"/>
                  <a:gd name="connsiteX12" fmla="*/ 82235 w 98693"/>
                  <a:gd name="connsiteY12" fmla="*/ 45923 h 106507"/>
                  <a:gd name="connsiteX13" fmla="*/ 50231 w 98693"/>
                  <a:gd name="connsiteY13" fmla="*/ 14496 h 106507"/>
                  <a:gd name="connsiteX14" fmla="*/ 16459 w 98693"/>
                  <a:gd name="connsiteY14" fmla="*/ 45923 h 1065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8693" h="106507">
                    <a:moveTo>
                      <a:pt x="98694" y="52805"/>
                    </a:moveTo>
                    <a:cubicBezTo>
                      <a:pt x="98694" y="54815"/>
                      <a:pt x="98694" y="57008"/>
                      <a:pt x="98694" y="58896"/>
                    </a:cubicBezTo>
                    <a:lnTo>
                      <a:pt x="16581" y="58896"/>
                    </a:lnTo>
                    <a:cubicBezTo>
                      <a:pt x="17312" y="78087"/>
                      <a:pt x="33528" y="93034"/>
                      <a:pt x="52730" y="92272"/>
                    </a:cubicBezTo>
                    <a:cubicBezTo>
                      <a:pt x="52730" y="92272"/>
                      <a:pt x="52791" y="92272"/>
                      <a:pt x="52791" y="92272"/>
                    </a:cubicBezTo>
                    <a:cubicBezTo>
                      <a:pt x="64861" y="92290"/>
                      <a:pt x="76504" y="87692"/>
                      <a:pt x="85283" y="79421"/>
                    </a:cubicBezTo>
                    <a:lnTo>
                      <a:pt x="93939" y="90445"/>
                    </a:lnTo>
                    <a:cubicBezTo>
                      <a:pt x="82661" y="101292"/>
                      <a:pt x="67482" y="107072"/>
                      <a:pt x="51816" y="106463"/>
                    </a:cubicBezTo>
                    <a:cubicBezTo>
                      <a:pt x="21336" y="106463"/>
                      <a:pt x="0" y="84963"/>
                      <a:pt x="0" y="53293"/>
                    </a:cubicBezTo>
                    <a:cubicBezTo>
                      <a:pt x="0" y="21622"/>
                      <a:pt x="21640" y="0"/>
                      <a:pt x="50840" y="0"/>
                    </a:cubicBezTo>
                    <a:cubicBezTo>
                      <a:pt x="78394" y="-61"/>
                      <a:pt x="98511" y="21561"/>
                      <a:pt x="98694" y="52805"/>
                    </a:cubicBezTo>
                    <a:close/>
                    <a:moveTo>
                      <a:pt x="16459" y="45923"/>
                    </a:moveTo>
                    <a:lnTo>
                      <a:pt x="82235" y="45923"/>
                    </a:lnTo>
                    <a:cubicBezTo>
                      <a:pt x="80223" y="26798"/>
                      <a:pt x="67665" y="14496"/>
                      <a:pt x="50231" y="14496"/>
                    </a:cubicBezTo>
                    <a:cubicBezTo>
                      <a:pt x="31333" y="14313"/>
                      <a:pt x="19081" y="27286"/>
                      <a:pt x="16459" y="45923"/>
                    </a:cubicBezTo>
                    <a:close/>
                  </a:path>
                </a:pathLst>
              </a:custGeom>
              <a:solidFill>
                <a:srgbClr val="375988"/>
              </a:solidFill>
              <a:ln w="6096" cap="flat">
                <a:noFill/>
                <a:prstDash val="solid"/>
                <a:miter/>
              </a:ln>
            </p:spPr>
            <p:txBody>
              <a:bodyPr rtlCol="0" anchor="ctr"/>
              <a:lstStyle/>
              <a:p>
                <a:endParaRPr lang="en-FI"/>
              </a:p>
            </p:txBody>
          </p:sp>
          <p:sp>
            <p:nvSpPr>
              <p:cNvPr id="154" name="Freeform 153">
                <a:extLst>
                  <a:ext uri="{FF2B5EF4-FFF2-40B4-BE49-F238E27FC236}">
                    <a16:creationId xmlns:a16="http://schemas.microsoft.com/office/drawing/2014/main" id="{C93D240D-3114-EA47-811B-8785CE8F25C8}"/>
                  </a:ext>
                </a:extLst>
              </p:cNvPr>
              <p:cNvSpPr/>
              <p:nvPr/>
            </p:nvSpPr>
            <p:spPr>
              <a:xfrm>
                <a:off x="7344765" y="5310934"/>
                <a:ext cx="64922" cy="104448"/>
              </a:xfrm>
              <a:custGeom>
                <a:avLst/>
                <a:gdLst>
                  <a:gd name="connsiteX0" fmla="*/ 64923 w 64922"/>
                  <a:gd name="connsiteY0" fmla="*/ 3101 h 104448"/>
                  <a:gd name="connsiteX1" fmla="*/ 61021 w 64922"/>
                  <a:gd name="connsiteY1" fmla="*/ 18997 h 104448"/>
                  <a:gd name="connsiteX2" fmla="*/ 43587 w 64922"/>
                  <a:gd name="connsiteY2" fmla="*/ 15282 h 104448"/>
                  <a:gd name="connsiteX3" fmla="*/ 16094 w 64922"/>
                  <a:gd name="connsiteY3" fmla="*/ 47197 h 104448"/>
                  <a:gd name="connsiteX4" fmla="*/ 16094 w 64922"/>
                  <a:gd name="connsiteY4" fmla="*/ 104448 h 104448"/>
                  <a:gd name="connsiteX5" fmla="*/ 0 w 64922"/>
                  <a:gd name="connsiteY5" fmla="*/ 104448 h 104448"/>
                  <a:gd name="connsiteX6" fmla="*/ 0 w 64922"/>
                  <a:gd name="connsiteY6" fmla="*/ 2126 h 104448"/>
                  <a:gd name="connsiteX7" fmla="*/ 16033 w 64922"/>
                  <a:gd name="connsiteY7" fmla="*/ 2126 h 104448"/>
                  <a:gd name="connsiteX8" fmla="*/ 16033 w 64922"/>
                  <a:gd name="connsiteY8" fmla="*/ 16500 h 104448"/>
                  <a:gd name="connsiteX9" fmla="*/ 46513 w 64922"/>
                  <a:gd name="connsiteY9" fmla="*/ 56 h 104448"/>
                  <a:gd name="connsiteX10" fmla="*/ 64923 w 64922"/>
                  <a:gd name="connsiteY10" fmla="*/ 3101 h 1044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4922" h="104448">
                    <a:moveTo>
                      <a:pt x="64923" y="3101"/>
                    </a:moveTo>
                    <a:lnTo>
                      <a:pt x="61021" y="18997"/>
                    </a:lnTo>
                    <a:cubicBezTo>
                      <a:pt x="55595" y="16421"/>
                      <a:pt x="49622" y="15148"/>
                      <a:pt x="43587" y="15282"/>
                    </a:cubicBezTo>
                    <a:cubicBezTo>
                      <a:pt x="27554" y="15282"/>
                      <a:pt x="16094" y="27829"/>
                      <a:pt x="16094" y="47197"/>
                    </a:cubicBezTo>
                    <a:lnTo>
                      <a:pt x="16094" y="104448"/>
                    </a:lnTo>
                    <a:lnTo>
                      <a:pt x="0" y="104448"/>
                    </a:lnTo>
                    <a:lnTo>
                      <a:pt x="0" y="2126"/>
                    </a:lnTo>
                    <a:lnTo>
                      <a:pt x="16033" y="2126"/>
                    </a:lnTo>
                    <a:lnTo>
                      <a:pt x="16033" y="16500"/>
                    </a:lnTo>
                    <a:cubicBezTo>
                      <a:pt x="22677" y="6134"/>
                      <a:pt x="34198" y="-78"/>
                      <a:pt x="46513" y="56"/>
                    </a:cubicBezTo>
                    <a:cubicBezTo>
                      <a:pt x="52792" y="-261"/>
                      <a:pt x="59071" y="780"/>
                      <a:pt x="64923" y="3101"/>
                    </a:cubicBezTo>
                    <a:close/>
                  </a:path>
                </a:pathLst>
              </a:custGeom>
              <a:solidFill>
                <a:srgbClr val="375988"/>
              </a:solidFill>
              <a:ln w="6096" cap="flat">
                <a:noFill/>
                <a:prstDash val="solid"/>
                <a:miter/>
              </a:ln>
            </p:spPr>
            <p:txBody>
              <a:bodyPr rtlCol="0" anchor="ctr"/>
              <a:lstStyle/>
              <a:p>
                <a:endParaRPr lang="en-FI"/>
              </a:p>
            </p:txBody>
          </p:sp>
          <p:sp>
            <p:nvSpPr>
              <p:cNvPr id="155" name="Freeform 154">
                <a:extLst>
                  <a:ext uri="{FF2B5EF4-FFF2-40B4-BE49-F238E27FC236}">
                    <a16:creationId xmlns:a16="http://schemas.microsoft.com/office/drawing/2014/main" id="{882265D0-EE9F-DD4B-A9DE-87BB562B001C}"/>
                  </a:ext>
                </a:extLst>
              </p:cNvPr>
              <p:cNvSpPr/>
              <p:nvPr/>
            </p:nvSpPr>
            <p:spPr>
              <a:xfrm>
                <a:off x="7422124" y="5310825"/>
                <a:ext cx="103509" cy="149156"/>
              </a:xfrm>
              <a:custGeom>
                <a:avLst/>
                <a:gdLst>
                  <a:gd name="connsiteX0" fmla="*/ 87294 w 103509"/>
                  <a:gd name="connsiteY0" fmla="*/ 17278 h 149156"/>
                  <a:gd name="connsiteX1" fmla="*/ 87294 w 103509"/>
                  <a:gd name="connsiteY1" fmla="*/ 1930 h 149156"/>
                  <a:gd name="connsiteX2" fmla="*/ 103510 w 103509"/>
                  <a:gd name="connsiteY2" fmla="*/ 1930 h 149156"/>
                  <a:gd name="connsiteX3" fmla="*/ 103510 w 103509"/>
                  <a:gd name="connsiteY3" fmla="*/ 97248 h 149156"/>
                  <a:gd name="connsiteX4" fmla="*/ 49316 w 103509"/>
                  <a:gd name="connsiteY4" fmla="*/ 149140 h 149156"/>
                  <a:gd name="connsiteX5" fmla="*/ 6157 w 103509"/>
                  <a:gd name="connsiteY5" fmla="*/ 135375 h 149156"/>
                  <a:gd name="connsiteX6" fmla="*/ 13289 w 103509"/>
                  <a:gd name="connsiteY6" fmla="*/ 122402 h 149156"/>
                  <a:gd name="connsiteX7" fmla="*/ 49316 w 103509"/>
                  <a:gd name="connsiteY7" fmla="*/ 134583 h 149156"/>
                  <a:gd name="connsiteX8" fmla="*/ 87294 w 103509"/>
                  <a:gd name="connsiteY8" fmla="*/ 98039 h 149156"/>
                  <a:gd name="connsiteX9" fmla="*/ 87294 w 103509"/>
                  <a:gd name="connsiteY9" fmla="*/ 87563 h 149156"/>
                  <a:gd name="connsiteX10" fmla="*/ 50718 w 103509"/>
                  <a:gd name="connsiteY10" fmla="*/ 104983 h 149156"/>
                  <a:gd name="connsiteX11" fmla="*/ 0 w 103509"/>
                  <a:gd name="connsiteY11" fmla="*/ 52482 h 149156"/>
                  <a:gd name="connsiteX12" fmla="*/ 50718 w 103509"/>
                  <a:gd name="connsiteY12" fmla="*/ 42 h 149156"/>
                  <a:gd name="connsiteX13" fmla="*/ 87294 w 103509"/>
                  <a:gd name="connsiteY13" fmla="*/ 17278 h 149156"/>
                  <a:gd name="connsiteX14" fmla="*/ 16398 w 103509"/>
                  <a:gd name="connsiteY14" fmla="*/ 52299 h 149156"/>
                  <a:gd name="connsiteX15" fmla="*/ 53766 w 103509"/>
                  <a:gd name="connsiteY15" fmla="*/ 87180 h 149156"/>
                  <a:gd name="connsiteX16" fmla="*/ 88635 w 103509"/>
                  <a:gd name="connsiteY16" fmla="*/ 49863 h 149156"/>
                  <a:gd name="connsiteX17" fmla="*/ 52547 w 103509"/>
                  <a:gd name="connsiteY17" fmla="*/ 14964 h 149156"/>
                  <a:gd name="connsiteX18" fmla="*/ 16337 w 103509"/>
                  <a:gd name="connsiteY18" fmla="*/ 50064 h 149156"/>
                  <a:gd name="connsiteX19" fmla="*/ 16398 w 103509"/>
                  <a:gd name="connsiteY19" fmla="*/ 52299 h 1491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03509" h="149156">
                    <a:moveTo>
                      <a:pt x="87294" y="17278"/>
                    </a:moveTo>
                    <a:lnTo>
                      <a:pt x="87294" y="1930"/>
                    </a:lnTo>
                    <a:lnTo>
                      <a:pt x="103510" y="1930"/>
                    </a:lnTo>
                    <a:lnTo>
                      <a:pt x="103510" y="97248"/>
                    </a:lnTo>
                    <a:cubicBezTo>
                      <a:pt x="103510" y="130624"/>
                      <a:pt x="81015" y="149140"/>
                      <a:pt x="49316" y="149140"/>
                    </a:cubicBezTo>
                    <a:cubicBezTo>
                      <a:pt x="33771" y="149480"/>
                      <a:pt x="18592" y="144632"/>
                      <a:pt x="6157" y="135375"/>
                    </a:cubicBezTo>
                    <a:lnTo>
                      <a:pt x="13289" y="122402"/>
                    </a:lnTo>
                    <a:cubicBezTo>
                      <a:pt x="23653" y="130289"/>
                      <a:pt x="36271" y="134571"/>
                      <a:pt x="49316" y="134583"/>
                    </a:cubicBezTo>
                    <a:cubicBezTo>
                      <a:pt x="71506" y="134583"/>
                      <a:pt x="87294" y="121975"/>
                      <a:pt x="87294" y="98039"/>
                    </a:cubicBezTo>
                    <a:lnTo>
                      <a:pt x="87294" y="87563"/>
                    </a:lnTo>
                    <a:cubicBezTo>
                      <a:pt x="78760" y="99093"/>
                      <a:pt x="65044" y="105622"/>
                      <a:pt x="50718" y="104983"/>
                    </a:cubicBezTo>
                    <a:cubicBezTo>
                      <a:pt x="21945" y="104983"/>
                      <a:pt x="0" y="83483"/>
                      <a:pt x="0" y="52482"/>
                    </a:cubicBezTo>
                    <a:cubicBezTo>
                      <a:pt x="0" y="21481"/>
                      <a:pt x="21945" y="42"/>
                      <a:pt x="50718" y="42"/>
                    </a:cubicBezTo>
                    <a:cubicBezTo>
                      <a:pt x="64983" y="-585"/>
                      <a:pt x="78699" y="5864"/>
                      <a:pt x="87294" y="17278"/>
                    </a:cubicBezTo>
                    <a:close/>
                    <a:moveTo>
                      <a:pt x="16398" y="52299"/>
                    </a:moveTo>
                    <a:cubicBezTo>
                      <a:pt x="17068" y="72234"/>
                      <a:pt x="33771" y="87850"/>
                      <a:pt x="53766" y="87180"/>
                    </a:cubicBezTo>
                    <a:cubicBezTo>
                      <a:pt x="73700" y="86504"/>
                      <a:pt x="89306" y="69797"/>
                      <a:pt x="88635" y="49863"/>
                    </a:cubicBezTo>
                    <a:cubicBezTo>
                      <a:pt x="88026" y="30410"/>
                      <a:pt x="72054" y="14976"/>
                      <a:pt x="52547" y="14964"/>
                    </a:cubicBezTo>
                    <a:cubicBezTo>
                      <a:pt x="32858" y="14672"/>
                      <a:pt x="16642" y="30385"/>
                      <a:pt x="16337" y="50064"/>
                    </a:cubicBezTo>
                    <a:cubicBezTo>
                      <a:pt x="16337" y="50807"/>
                      <a:pt x="16337" y="51556"/>
                      <a:pt x="16398" y="52299"/>
                    </a:cubicBezTo>
                    <a:close/>
                  </a:path>
                </a:pathLst>
              </a:custGeom>
              <a:solidFill>
                <a:srgbClr val="375988"/>
              </a:solidFill>
              <a:ln w="6096" cap="flat">
                <a:noFill/>
                <a:prstDash val="solid"/>
                <a:miter/>
              </a:ln>
            </p:spPr>
            <p:txBody>
              <a:bodyPr rtlCol="0" anchor="ctr"/>
              <a:lstStyle/>
              <a:p>
                <a:endParaRPr lang="en-FI"/>
              </a:p>
            </p:txBody>
          </p:sp>
          <p:sp>
            <p:nvSpPr>
              <p:cNvPr id="156" name="Freeform 155">
                <a:extLst>
                  <a:ext uri="{FF2B5EF4-FFF2-40B4-BE49-F238E27FC236}">
                    <a16:creationId xmlns:a16="http://schemas.microsoft.com/office/drawing/2014/main" id="{96FE9E8A-F852-B84A-B3D5-85F43D876E1E}"/>
                  </a:ext>
                </a:extLst>
              </p:cNvPr>
              <p:cNvSpPr/>
              <p:nvPr/>
            </p:nvSpPr>
            <p:spPr>
              <a:xfrm>
                <a:off x="7546848" y="5312755"/>
                <a:ext cx="110398" cy="145991"/>
              </a:xfrm>
              <a:custGeom>
                <a:avLst/>
                <a:gdLst>
                  <a:gd name="connsiteX0" fmla="*/ 26639 w 110398"/>
                  <a:gd name="connsiteY0" fmla="*/ 145991 h 145991"/>
                  <a:gd name="connsiteX1" fmla="*/ 8839 w 110398"/>
                  <a:gd name="connsiteY1" fmla="*/ 145991 h 145991"/>
                  <a:gd name="connsiteX2" fmla="*/ 47000 w 110398"/>
                  <a:gd name="connsiteY2" fmla="*/ 80152 h 145991"/>
                  <a:gd name="connsiteX3" fmla="*/ 0 w 110398"/>
                  <a:gd name="connsiteY3" fmla="*/ 0 h 145991"/>
                  <a:gd name="connsiteX4" fmla="*/ 18288 w 110398"/>
                  <a:gd name="connsiteY4" fmla="*/ 0 h 145991"/>
                  <a:gd name="connsiteX5" fmla="*/ 56510 w 110398"/>
                  <a:gd name="connsiteY5" fmla="*/ 64195 h 145991"/>
                  <a:gd name="connsiteX6" fmla="*/ 92598 w 110398"/>
                  <a:gd name="connsiteY6" fmla="*/ 0 h 145991"/>
                  <a:gd name="connsiteX7" fmla="*/ 110398 w 110398"/>
                  <a:gd name="connsiteY7" fmla="*/ 0 h 1459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0398" h="145991">
                    <a:moveTo>
                      <a:pt x="26639" y="145991"/>
                    </a:moveTo>
                    <a:lnTo>
                      <a:pt x="8839" y="145991"/>
                    </a:lnTo>
                    <a:lnTo>
                      <a:pt x="47000" y="80152"/>
                    </a:lnTo>
                    <a:lnTo>
                      <a:pt x="0" y="0"/>
                    </a:lnTo>
                    <a:lnTo>
                      <a:pt x="18288" y="0"/>
                    </a:lnTo>
                    <a:lnTo>
                      <a:pt x="56510" y="64195"/>
                    </a:lnTo>
                    <a:lnTo>
                      <a:pt x="92598" y="0"/>
                    </a:lnTo>
                    <a:lnTo>
                      <a:pt x="110398" y="0"/>
                    </a:lnTo>
                    <a:close/>
                  </a:path>
                </a:pathLst>
              </a:custGeom>
              <a:solidFill>
                <a:srgbClr val="375988"/>
              </a:solidFill>
              <a:ln w="6096" cap="flat">
                <a:noFill/>
                <a:prstDash val="solid"/>
                <a:miter/>
              </a:ln>
            </p:spPr>
            <p:txBody>
              <a:bodyPr rtlCol="0" anchor="ctr"/>
              <a:lstStyle/>
              <a:p>
                <a:endParaRPr lang="en-FI"/>
              </a:p>
            </p:txBody>
          </p:sp>
          <p:sp>
            <p:nvSpPr>
              <p:cNvPr id="157" name="Freeform 156">
                <a:extLst>
                  <a:ext uri="{FF2B5EF4-FFF2-40B4-BE49-F238E27FC236}">
                    <a16:creationId xmlns:a16="http://schemas.microsoft.com/office/drawing/2014/main" id="{9F0ACD3B-1A99-A644-8B0B-D9B288DD9479}"/>
                  </a:ext>
                </a:extLst>
              </p:cNvPr>
              <p:cNvSpPr/>
              <p:nvPr/>
            </p:nvSpPr>
            <p:spPr>
              <a:xfrm>
                <a:off x="4239084" y="5569989"/>
                <a:ext cx="104315" cy="106533"/>
              </a:xfrm>
              <a:custGeom>
                <a:avLst/>
                <a:gdLst>
                  <a:gd name="connsiteX0" fmla="*/ 104316 w 104315"/>
                  <a:gd name="connsiteY0" fmla="*/ 104425 h 106533"/>
                  <a:gd name="connsiteX1" fmla="*/ 88222 w 104315"/>
                  <a:gd name="connsiteY1" fmla="*/ 104425 h 106533"/>
                  <a:gd name="connsiteX2" fmla="*/ 88222 w 104315"/>
                  <a:gd name="connsiteY2" fmla="*/ 89199 h 106533"/>
                  <a:gd name="connsiteX3" fmla="*/ 50793 w 104315"/>
                  <a:gd name="connsiteY3" fmla="*/ 106496 h 106533"/>
                  <a:gd name="connsiteX4" fmla="*/ 62 w 104315"/>
                  <a:gd name="connsiteY4" fmla="*/ 50719 h 106533"/>
                  <a:gd name="connsiteX5" fmla="*/ 50793 w 104315"/>
                  <a:gd name="connsiteY5" fmla="*/ 33 h 106533"/>
                  <a:gd name="connsiteX6" fmla="*/ 88222 w 104315"/>
                  <a:gd name="connsiteY6" fmla="*/ 17330 h 106533"/>
                  <a:gd name="connsiteX7" fmla="*/ 88222 w 104315"/>
                  <a:gd name="connsiteY7" fmla="*/ 2043 h 106533"/>
                  <a:gd name="connsiteX8" fmla="*/ 104316 w 104315"/>
                  <a:gd name="connsiteY8" fmla="*/ 2043 h 106533"/>
                  <a:gd name="connsiteX9" fmla="*/ 15924 w 104315"/>
                  <a:gd name="connsiteY9" fmla="*/ 53204 h 106533"/>
                  <a:gd name="connsiteX10" fmla="*/ 53993 w 104315"/>
                  <a:gd name="connsiteY10" fmla="*/ 88194 h 106533"/>
                  <a:gd name="connsiteX11" fmla="*/ 89015 w 104315"/>
                  <a:gd name="connsiteY11" fmla="*/ 50158 h 106533"/>
                  <a:gd name="connsiteX12" fmla="*/ 52500 w 104315"/>
                  <a:gd name="connsiteY12" fmla="*/ 15138 h 106533"/>
                  <a:gd name="connsiteX13" fmla="*/ 15893 w 104315"/>
                  <a:gd name="connsiteY13" fmla="*/ 51651 h 106533"/>
                  <a:gd name="connsiteX14" fmla="*/ 15924 w 104315"/>
                  <a:gd name="connsiteY14" fmla="*/ 53204 h 1065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4315" h="106533">
                    <a:moveTo>
                      <a:pt x="104316" y="104425"/>
                    </a:moveTo>
                    <a:lnTo>
                      <a:pt x="88222" y="104425"/>
                    </a:lnTo>
                    <a:lnTo>
                      <a:pt x="88222" y="89199"/>
                    </a:lnTo>
                    <a:cubicBezTo>
                      <a:pt x="79255" y="100643"/>
                      <a:pt x="65326" y="107081"/>
                      <a:pt x="50793" y="106496"/>
                    </a:cubicBezTo>
                    <a:cubicBezTo>
                      <a:pt x="21368" y="105089"/>
                      <a:pt x="-1346" y="80118"/>
                      <a:pt x="62" y="50719"/>
                    </a:cubicBezTo>
                    <a:cubicBezTo>
                      <a:pt x="1379" y="23287"/>
                      <a:pt x="23337" y="1348"/>
                      <a:pt x="50793" y="33"/>
                    </a:cubicBezTo>
                    <a:cubicBezTo>
                      <a:pt x="65320" y="-521"/>
                      <a:pt x="79237" y="5910"/>
                      <a:pt x="88222" y="17330"/>
                    </a:cubicBezTo>
                    <a:lnTo>
                      <a:pt x="88222" y="2043"/>
                    </a:lnTo>
                    <a:lnTo>
                      <a:pt x="104316" y="2043"/>
                    </a:lnTo>
                    <a:close/>
                    <a:moveTo>
                      <a:pt x="15924" y="53204"/>
                    </a:moveTo>
                    <a:cubicBezTo>
                      <a:pt x="16765" y="73370"/>
                      <a:pt x="33810" y="89035"/>
                      <a:pt x="53993" y="88194"/>
                    </a:cubicBezTo>
                    <a:cubicBezTo>
                      <a:pt x="74177" y="87354"/>
                      <a:pt x="89856" y="70324"/>
                      <a:pt x="89015" y="50158"/>
                    </a:cubicBezTo>
                    <a:cubicBezTo>
                      <a:pt x="88198" y="30595"/>
                      <a:pt x="72092" y="15156"/>
                      <a:pt x="52500" y="15138"/>
                    </a:cubicBezTo>
                    <a:cubicBezTo>
                      <a:pt x="32298" y="15119"/>
                      <a:pt x="15912" y="31466"/>
                      <a:pt x="15893" y="51651"/>
                    </a:cubicBezTo>
                    <a:cubicBezTo>
                      <a:pt x="15893" y="52168"/>
                      <a:pt x="15906" y="52686"/>
                      <a:pt x="15924" y="53204"/>
                    </a:cubicBezTo>
                    <a:close/>
                  </a:path>
                </a:pathLst>
              </a:custGeom>
              <a:solidFill>
                <a:srgbClr val="375988"/>
              </a:solidFill>
              <a:ln w="6096" cap="flat">
                <a:noFill/>
                <a:prstDash val="solid"/>
                <a:miter/>
              </a:ln>
            </p:spPr>
            <p:txBody>
              <a:bodyPr rtlCol="0" anchor="ctr"/>
              <a:lstStyle/>
              <a:p>
                <a:endParaRPr lang="en-FI"/>
              </a:p>
            </p:txBody>
          </p:sp>
          <p:sp>
            <p:nvSpPr>
              <p:cNvPr id="158" name="Freeform 157">
                <a:extLst>
                  <a:ext uri="{FF2B5EF4-FFF2-40B4-BE49-F238E27FC236}">
                    <a16:creationId xmlns:a16="http://schemas.microsoft.com/office/drawing/2014/main" id="{243F5E8D-9475-F545-9489-253D7D3AE486}"/>
                  </a:ext>
                </a:extLst>
              </p:cNvPr>
              <p:cNvSpPr/>
              <p:nvPr/>
            </p:nvSpPr>
            <p:spPr>
              <a:xfrm>
                <a:off x="4381256" y="5569804"/>
                <a:ext cx="93207" cy="104610"/>
              </a:xfrm>
              <a:custGeom>
                <a:avLst/>
                <a:gdLst>
                  <a:gd name="connsiteX0" fmla="*/ 93208 w 93207"/>
                  <a:gd name="connsiteY0" fmla="*/ 41147 h 104610"/>
                  <a:gd name="connsiteX1" fmla="*/ 93208 w 93207"/>
                  <a:gd name="connsiteY1" fmla="*/ 104610 h 104610"/>
                  <a:gd name="connsiteX2" fmla="*/ 77114 w 93207"/>
                  <a:gd name="connsiteY2" fmla="*/ 104610 h 104610"/>
                  <a:gd name="connsiteX3" fmla="*/ 77114 w 93207"/>
                  <a:gd name="connsiteY3" fmla="*/ 46445 h 104610"/>
                  <a:gd name="connsiteX4" fmla="*/ 47549 w 93207"/>
                  <a:gd name="connsiteY4" fmla="*/ 15566 h 104610"/>
                  <a:gd name="connsiteX5" fmla="*/ 16215 w 93207"/>
                  <a:gd name="connsiteY5" fmla="*/ 44387 h 104610"/>
                  <a:gd name="connsiteX6" fmla="*/ 16215 w 93207"/>
                  <a:gd name="connsiteY6" fmla="*/ 46872 h 104610"/>
                  <a:gd name="connsiteX7" fmla="*/ 16215 w 93207"/>
                  <a:gd name="connsiteY7" fmla="*/ 104610 h 104610"/>
                  <a:gd name="connsiteX8" fmla="*/ 0 w 93207"/>
                  <a:gd name="connsiteY8" fmla="*/ 104610 h 104610"/>
                  <a:gd name="connsiteX9" fmla="*/ 0 w 93207"/>
                  <a:gd name="connsiteY9" fmla="*/ 2228 h 104610"/>
                  <a:gd name="connsiteX10" fmla="*/ 15971 w 93207"/>
                  <a:gd name="connsiteY10" fmla="*/ 2228 h 104610"/>
                  <a:gd name="connsiteX11" fmla="*/ 15971 w 93207"/>
                  <a:gd name="connsiteY11" fmla="*/ 16845 h 104610"/>
                  <a:gd name="connsiteX12" fmla="*/ 50536 w 93207"/>
                  <a:gd name="connsiteY12" fmla="*/ 35 h 104610"/>
                  <a:gd name="connsiteX13" fmla="*/ 93208 w 93207"/>
                  <a:gd name="connsiteY13" fmla="*/ 41147 h 1046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93207" h="104610">
                    <a:moveTo>
                      <a:pt x="93208" y="41147"/>
                    </a:moveTo>
                    <a:lnTo>
                      <a:pt x="93208" y="104610"/>
                    </a:lnTo>
                    <a:lnTo>
                      <a:pt x="77114" y="104610"/>
                    </a:lnTo>
                    <a:lnTo>
                      <a:pt x="77114" y="46445"/>
                    </a:lnTo>
                    <a:cubicBezTo>
                      <a:pt x="77114" y="27016"/>
                      <a:pt x="66325" y="15566"/>
                      <a:pt x="47549" y="15566"/>
                    </a:cubicBezTo>
                    <a:cubicBezTo>
                      <a:pt x="30931" y="14878"/>
                      <a:pt x="16904" y="27784"/>
                      <a:pt x="16215" y="44387"/>
                    </a:cubicBezTo>
                    <a:cubicBezTo>
                      <a:pt x="16179" y="45215"/>
                      <a:pt x="16179" y="46043"/>
                      <a:pt x="16215" y="46872"/>
                    </a:cubicBezTo>
                    <a:lnTo>
                      <a:pt x="16215" y="104610"/>
                    </a:lnTo>
                    <a:lnTo>
                      <a:pt x="0" y="104610"/>
                    </a:lnTo>
                    <a:lnTo>
                      <a:pt x="0" y="2228"/>
                    </a:lnTo>
                    <a:lnTo>
                      <a:pt x="15971" y="2228"/>
                    </a:lnTo>
                    <a:lnTo>
                      <a:pt x="15971" y="16845"/>
                    </a:lnTo>
                    <a:cubicBezTo>
                      <a:pt x="23927" y="5784"/>
                      <a:pt x="36917" y="-531"/>
                      <a:pt x="50536" y="35"/>
                    </a:cubicBezTo>
                    <a:cubicBezTo>
                      <a:pt x="75834" y="35"/>
                      <a:pt x="93208" y="16419"/>
                      <a:pt x="93208" y="41147"/>
                    </a:cubicBezTo>
                    <a:close/>
                  </a:path>
                </a:pathLst>
              </a:custGeom>
              <a:solidFill>
                <a:srgbClr val="375988"/>
              </a:solidFill>
              <a:ln w="6096" cap="flat">
                <a:noFill/>
                <a:prstDash val="solid"/>
                <a:miter/>
              </a:ln>
            </p:spPr>
            <p:txBody>
              <a:bodyPr rtlCol="0" anchor="ctr"/>
              <a:lstStyle/>
              <a:p>
                <a:endParaRPr lang="en-FI"/>
              </a:p>
            </p:txBody>
          </p:sp>
          <p:sp>
            <p:nvSpPr>
              <p:cNvPr id="159" name="Freeform 158">
                <a:extLst>
                  <a:ext uri="{FF2B5EF4-FFF2-40B4-BE49-F238E27FC236}">
                    <a16:creationId xmlns:a16="http://schemas.microsoft.com/office/drawing/2014/main" id="{3181DD73-20CC-D849-AC51-3ABD56C5F8B6}"/>
                  </a:ext>
                </a:extLst>
              </p:cNvPr>
              <p:cNvSpPr/>
              <p:nvPr/>
            </p:nvSpPr>
            <p:spPr>
              <a:xfrm>
                <a:off x="4503711" y="5518739"/>
                <a:ext cx="104315" cy="157782"/>
              </a:xfrm>
              <a:custGeom>
                <a:avLst/>
                <a:gdLst>
                  <a:gd name="connsiteX0" fmla="*/ 88223 w 104315"/>
                  <a:gd name="connsiteY0" fmla="*/ 68580 h 157782"/>
                  <a:gd name="connsiteX1" fmla="*/ 88223 w 104315"/>
                  <a:gd name="connsiteY1" fmla="*/ 0 h 157782"/>
                  <a:gd name="connsiteX2" fmla="*/ 104316 w 104315"/>
                  <a:gd name="connsiteY2" fmla="*/ 0 h 157782"/>
                  <a:gd name="connsiteX3" fmla="*/ 104316 w 104315"/>
                  <a:gd name="connsiteY3" fmla="*/ 155675 h 157782"/>
                  <a:gd name="connsiteX4" fmla="*/ 88223 w 104315"/>
                  <a:gd name="connsiteY4" fmla="*/ 155675 h 157782"/>
                  <a:gd name="connsiteX5" fmla="*/ 88223 w 104315"/>
                  <a:gd name="connsiteY5" fmla="*/ 140449 h 157782"/>
                  <a:gd name="connsiteX6" fmla="*/ 50793 w 104315"/>
                  <a:gd name="connsiteY6" fmla="*/ 157746 h 157782"/>
                  <a:gd name="connsiteX7" fmla="*/ 62 w 104315"/>
                  <a:gd name="connsiteY7" fmla="*/ 101969 h 157782"/>
                  <a:gd name="connsiteX8" fmla="*/ 50793 w 104315"/>
                  <a:gd name="connsiteY8" fmla="*/ 51283 h 157782"/>
                  <a:gd name="connsiteX9" fmla="*/ 88223 w 104315"/>
                  <a:gd name="connsiteY9" fmla="*/ 68580 h 157782"/>
                  <a:gd name="connsiteX10" fmla="*/ 16046 w 104315"/>
                  <a:gd name="connsiteY10" fmla="*/ 104454 h 157782"/>
                  <a:gd name="connsiteX11" fmla="*/ 54115 w 104315"/>
                  <a:gd name="connsiteY11" fmla="*/ 139444 h 157782"/>
                  <a:gd name="connsiteX12" fmla="*/ 89137 w 104315"/>
                  <a:gd name="connsiteY12" fmla="*/ 101408 h 157782"/>
                  <a:gd name="connsiteX13" fmla="*/ 52622 w 104315"/>
                  <a:gd name="connsiteY13" fmla="*/ 66387 h 157782"/>
                  <a:gd name="connsiteX14" fmla="*/ 16015 w 104315"/>
                  <a:gd name="connsiteY14" fmla="*/ 102900 h 157782"/>
                  <a:gd name="connsiteX15" fmla="*/ 16046 w 104315"/>
                  <a:gd name="connsiteY15" fmla="*/ 104454 h 1577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04315" h="157782">
                    <a:moveTo>
                      <a:pt x="88223" y="68580"/>
                    </a:moveTo>
                    <a:lnTo>
                      <a:pt x="88223" y="0"/>
                    </a:lnTo>
                    <a:lnTo>
                      <a:pt x="104316" y="0"/>
                    </a:lnTo>
                    <a:lnTo>
                      <a:pt x="104316" y="155675"/>
                    </a:lnTo>
                    <a:lnTo>
                      <a:pt x="88223" y="155675"/>
                    </a:lnTo>
                    <a:lnTo>
                      <a:pt x="88223" y="140449"/>
                    </a:lnTo>
                    <a:cubicBezTo>
                      <a:pt x="79255" y="151893"/>
                      <a:pt x="65326" y="158331"/>
                      <a:pt x="50793" y="157746"/>
                    </a:cubicBezTo>
                    <a:cubicBezTo>
                      <a:pt x="21368" y="156339"/>
                      <a:pt x="-1346" y="131368"/>
                      <a:pt x="62" y="101969"/>
                    </a:cubicBezTo>
                    <a:cubicBezTo>
                      <a:pt x="1379" y="74537"/>
                      <a:pt x="23337" y="52598"/>
                      <a:pt x="50793" y="51283"/>
                    </a:cubicBezTo>
                    <a:cubicBezTo>
                      <a:pt x="65320" y="50729"/>
                      <a:pt x="79237" y="57160"/>
                      <a:pt x="88223" y="68580"/>
                    </a:cubicBezTo>
                    <a:close/>
                    <a:moveTo>
                      <a:pt x="16046" y="104454"/>
                    </a:moveTo>
                    <a:cubicBezTo>
                      <a:pt x="16887" y="124619"/>
                      <a:pt x="33932" y="140284"/>
                      <a:pt x="54115" y="139444"/>
                    </a:cubicBezTo>
                    <a:cubicBezTo>
                      <a:pt x="74299" y="138603"/>
                      <a:pt x="89978" y="121574"/>
                      <a:pt x="89137" y="101408"/>
                    </a:cubicBezTo>
                    <a:cubicBezTo>
                      <a:pt x="88320" y="81845"/>
                      <a:pt x="72214" y="66406"/>
                      <a:pt x="52622" y="66387"/>
                    </a:cubicBezTo>
                    <a:cubicBezTo>
                      <a:pt x="32420" y="66369"/>
                      <a:pt x="16034" y="82716"/>
                      <a:pt x="16015" y="102900"/>
                    </a:cubicBezTo>
                    <a:cubicBezTo>
                      <a:pt x="16015" y="103418"/>
                      <a:pt x="16028" y="103936"/>
                      <a:pt x="16046" y="104454"/>
                    </a:cubicBezTo>
                    <a:close/>
                  </a:path>
                </a:pathLst>
              </a:custGeom>
              <a:solidFill>
                <a:srgbClr val="375988"/>
              </a:solidFill>
              <a:ln w="6096" cap="flat">
                <a:noFill/>
                <a:prstDash val="solid"/>
                <a:miter/>
              </a:ln>
            </p:spPr>
            <p:txBody>
              <a:bodyPr rtlCol="0" anchor="ctr"/>
              <a:lstStyle/>
              <a:p>
                <a:endParaRPr lang="en-FI"/>
              </a:p>
            </p:txBody>
          </p:sp>
          <p:sp>
            <p:nvSpPr>
              <p:cNvPr id="160" name="Freeform 159">
                <a:extLst>
                  <a:ext uri="{FF2B5EF4-FFF2-40B4-BE49-F238E27FC236}">
                    <a16:creationId xmlns:a16="http://schemas.microsoft.com/office/drawing/2014/main" id="{BCF45BA4-C037-5C4D-9F63-43E89E85917B}"/>
                  </a:ext>
                </a:extLst>
              </p:cNvPr>
              <p:cNvSpPr/>
              <p:nvPr/>
            </p:nvSpPr>
            <p:spPr>
              <a:xfrm>
                <a:off x="4703612" y="5569865"/>
                <a:ext cx="170382" cy="104548"/>
              </a:xfrm>
              <a:custGeom>
                <a:avLst/>
                <a:gdLst>
                  <a:gd name="connsiteX0" fmla="*/ 170383 w 170382"/>
                  <a:gd name="connsiteY0" fmla="*/ 41085 h 104548"/>
                  <a:gd name="connsiteX1" fmla="*/ 170383 w 170382"/>
                  <a:gd name="connsiteY1" fmla="*/ 104549 h 104548"/>
                  <a:gd name="connsiteX2" fmla="*/ 154290 w 170382"/>
                  <a:gd name="connsiteY2" fmla="*/ 104549 h 104548"/>
                  <a:gd name="connsiteX3" fmla="*/ 154290 w 170382"/>
                  <a:gd name="connsiteY3" fmla="*/ 46384 h 104548"/>
                  <a:gd name="connsiteX4" fmla="*/ 124602 w 170382"/>
                  <a:gd name="connsiteY4" fmla="*/ 15504 h 104548"/>
                  <a:gd name="connsiteX5" fmla="*/ 93269 w 170382"/>
                  <a:gd name="connsiteY5" fmla="*/ 44325 h 104548"/>
                  <a:gd name="connsiteX6" fmla="*/ 93269 w 170382"/>
                  <a:gd name="connsiteY6" fmla="*/ 46810 h 104548"/>
                  <a:gd name="connsiteX7" fmla="*/ 93269 w 170382"/>
                  <a:gd name="connsiteY7" fmla="*/ 104549 h 104548"/>
                  <a:gd name="connsiteX8" fmla="*/ 77114 w 170382"/>
                  <a:gd name="connsiteY8" fmla="*/ 104549 h 104548"/>
                  <a:gd name="connsiteX9" fmla="*/ 77114 w 170382"/>
                  <a:gd name="connsiteY9" fmla="*/ 46384 h 104548"/>
                  <a:gd name="connsiteX10" fmla="*/ 47610 w 170382"/>
                  <a:gd name="connsiteY10" fmla="*/ 15504 h 104548"/>
                  <a:gd name="connsiteX11" fmla="*/ 16215 w 170382"/>
                  <a:gd name="connsiteY11" fmla="*/ 45019 h 104548"/>
                  <a:gd name="connsiteX12" fmla="*/ 16215 w 170382"/>
                  <a:gd name="connsiteY12" fmla="*/ 46810 h 104548"/>
                  <a:gd name="connsiteX13" fmla="*/ 16215 w 170382"/>
                  <a:gd name="connsiteY13" fmla="*/ 104549 h 104548"/>
                  <a:gd name="connsiteX14" fmla="*/ 0 w 170382"/>
                  <a:gd name="connsiteY14" fmla="*/ 104549 h 104548"/>
                  <a:gd name="connsiteX15" fmla="*/ 0 w 170382"/>
                  <a:gd name="connsiteY15" fmla="*/ 2166 h 104548"/>
                  <a:gd name="connsiteX16" fmla="*/ 16032 w 170382"/>
                  <a:gd name="connsiteY16" fmla="*/ 2166 h 104548"/>
                  <a:gd name="connsiteX17" fmla="*/ 16032 w 170382"/>
                  <a:gd name="connsiteY17" fmla="*/ 16783 h 104548"/>
                  <a:gd name="connsiteX18" fmla="*/ 78742 w 170382"/>
                  <a:gd name="connsiteY18" fmla="*/ 9730 h 104548"/>
                  <a:gd name="connsiteX19" fmla="*/ 89184 w 170382"/>
                  <a:gd name="connsiteY19" fmla="*/ 21656 h 104548"/>
                  <a:gd name="connsiteX20" fmla="*/ 127772 w 170382"/>
                  <a:gd name="connsiteY20" fmla="*/ 156 h 104548"/>
                  <a:gd name="connsiteX21" fmla="*/ 170383 w 170382"/>
                  <a:gd name="connsiteY21" fmla="*/ 41085 h 1045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70382" h="104548">
                    <a:moveTo>
                      <a:pt x="170383" y="41085"/>
                    </a:moveTo>
                    <a:lnTo>
                      <a:pt x="170383" y="104549"/>
                    </a:lnTo>
                    <a:lnTo>
                      <a:pt x="154290" y="104549"/>
                    </a:lnTo>
                    <a:lnTo>
                      <a:pt x="154290" y="46384"/>
                    </a:lnTo>
                    <a:cubicBezTo>
                      <a:pt x="154290" y="26955"/>
                      <a:pt x="143439" y="15504"/>
                      <a:pt x="124602" y="15504"/>
                    </a:cubicBezTo>
                    <a:cubicBezTo>
                      <a:pt x="107984" y="14816"/>
                      <a:pt x="93957" y="27722"/>
                      <a:pt x="93269" y="44325"/>
                    </a:cubicBezTo>
                    <a:cubicBezTo>
                      <a:pt x="93232" y="45154"/>
                      <a:pt x="93232" y="45982"/>
                      <a:pt x="93269" y="46810"/>
                    </a:cubicBezTo>
                    <a:lnTo>
                      <a:pt x="93269" y="104549"/>
                    </a:lnTo>
                    <a:lnTo>
                      <a:pt x="77114" y="104549"/>
                    </a:lnTo>
                    <a:lnTo>
                      <a:pt x="77114" y="46384"/>
                    </a:lnTo>
                    <a:cubicBezTo>
                      <a:pt x="77114" y="26955"/>
                      <a:pt x="66324" y="15504"/>
                      <a:pt x="47610" y="15504"/>
                    </a:cubicBezTo>
                    <a:cubicBezTo>
                      <a:pt x="30785" y="14993"/>
                      <a:pt x="16727" y="28203"/>
                      <a:pt x="16215" y="45019"/>
                    </a:cubicBezTo>
                    <a:cubicBezTo>
                      <a:pt x="16197" y="45616"/>
                      <a:pt x="16197" y="46213"/>
                      <a:pt x="16215" y="46810"/>
                    </a:cubicBezTo>
                    <a:lnTo>
                      <a:pt x="16215" y="104549"/>
                    </a:lnTo>
                    <a:lnTo>
                      <a:pt x="0" y="104549"/>
                    </a:lnTo>
                    <a:lnTo>
                      <a:pt x="0" y="2166"/>
                    </a:lnTo>
                    <a:lnTo>
                      <a:pt x="16032" y="2166"/>
                    </a:lnTo>
                    <a:lnTo>
                      <a:pt x="16032" y="16783"/>
                    </a:lnTo>
                    <a:cubicBezTo>
                      <a:pt x="31401" y="-2463"/>
                      <a:pt x="59478" y="-5624"/>
                      <a:pt x="78742" y="9730"/>
                    </a:cubicBezTo>
                    <a:cubicBezTo>
                      <a:pt x="82905" y="13050"/>
                      <a:pt x="86441" y="17088"/>
                      <a:pt x="89184" y="21656"/>
                    </a:cubicBezTo>
                    <a:cubicBezTo>
                      <a:pt x="96865" y="7696"/>
                      <a:pt x="111849" y="-648"/>
                      <a:pt x="127772" y="156"/>
                    </a:cubicBezTo>
                    <a:cubicBezTo>
                      <a:pt x="152948" y="-27"/>
                      <a:pt x="170383" y="16357"/>
                      <a:pt x="170383" y="41085"/>
                    </a:cubicBezTo>
                    <a:close/>
                  </a:path>
                </a:pathLst>
              </a:custGeom>
              <a:solidFill>
                <a:srgbClr val="375988"/>
              </a:solidFill>
              <a:ln w="6096" cap="flat">
                <a:noFill/>
                <a:prstDash val="solid"/>
                <a:miter/>
              </a:ln>
            </p:spPr>
            <p:txBody>
              <a:bodyPr rtlCol="0" anchor="ctr"/>
              <a:lstStyle/>
              <a:p>
                <a:endParaRPr lang="en-FI"/>
              </a:p>
            </p:txBody>
          </p:sp>
          <p:sp>
            <p:nvSpPr>
              <p:cNvPr id="161" name="Freeform 160">
                <a:extLst>
                  <a:ext uri="{FF2B5EF4-FFF2-40B4-BE49-F238E27FC236}">
                    <a16:creationId xmlns:a16="http://schemas.microsoft.com/office/drawing/2014/main" id="{DFE65166-28E6-3042-BE7E-6E6EB4BDDD19}"/>
                  </a:ext>
                </a:extLst>
              </p:cNvPr>
              <p:cNvSpPr/>
              <p:nvPr/>
            </p:nvSpPr>
            <p:spPr>
              <a:xfrm>
                <a:off x="4903182" y="5569989"/>
                <a:ext cx="104315" cy="106533"/>
              </a:xfrm>
              <a:custGeom>
                <a:avLst/>
                <a:gdLst>
                  <a:gd name="connsiteX0" fmla="*/ 104316 w 104315"/>
                  <a:gd name="connsiteY0" fmla="*/ 104425 h 106533"/>
                  <a:gd name="connsiteX1" fmla="*/ 88222 w 104315"/>
                  <a:gd name="connsiteY1" fmla="*/ 104425 h 106533"/>
                  <a:gd name="connsiteX2" fmla="*/ 88222 w 104315"/>
                  <a:gd name="connsiteY2" fmla="*/ 89199 h 106533"/>
                  <a:gd name="connsiteX3" fmla="*/ 50793 w 104315"/>
                  <a:gd name="connsiteY3" fmla="*/ 106496 h 106533"/>
                  <a:gd name="connsiteX4" fmla="*/ 62 w 104315"/>
                  <a:gd name="connsiteY4" fmla="*/ 50719 h 106533"/>
                  <a:gd name="connsiteX5" fmla="*/ 50793 w 104315"/>
                  <a:gd name="connsiteY5" fmla="*/ 33 h 106533"/>
                  <a:gd name="connsiteX6" fmla="*/ 88222 w 104315"/>
                  <a:gd name="connsiteY6" fmla="*/ 17330 h 106533"/>
                  <a:gd name="connsiteX7" fmla="*/ 88222 w 104315"/>
                  <a:gd name="connsiteY7" fmla="*/ 2043 h 106533"/>
                  <a:gd name="connsiteX8" fmla="*/ 104316 w 104315"/>
                  <a:gd name="connsiteY8" fmla="*/ 2043 h 106533"/>
                  <a:gd name="connsiteX9" fmla="*/ 16290 w 104315"/>
                  <a:gd name="connsiteY9" fmla="*/ 53204 h 106533"/>
                  <a:gd name="connsiteX10" fmla="*/ 54359 w 104315"/>
                  <a:gd name="connsiteY10" fmla="*/ 88194 h 106533"/>
                  <a:gd name="connsiteX11" fmla="*/ 89381 w 104315"/>
                  <a:gd name="connsiteY11" fmla="*/ 50158 h 106533"/>
                  <a:gd name="connsiteX12" fmla="*/ 52866 w 104315"/>
                  <a:gd name="connsiteY12" fmla="*/ 15138 h 106533"/>
                  <a:gd name="connsiteX13" fmla="*/ 16259 w 104315"/>
                  <a:gd name="connsiteY13" fmla="*/ 51651 h 106533"/>
                  <a:gd name="connsiteX14" fmla="*/ 16290 w 104315"/>
                  <a:gd name="connsiteY14" fmla="*/ 53204 h 1065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4315" h="106533">
                    <a:moveTo>
                      <a:pt x="104316" y="104425"/>
                    </a:moveTo>
                    <a:lnTo>
                      <a:pt x="88222" y="104425"/>
                    </a:lnTo>
                    <a:lnTo>
                      <a:pt x="88222" y="89199"/>
                    </a:lnTo>
                    <a:cubicBezTo>
                      <a:pt x="79255" y="100643"/>
                      <a:pt x="65326" y="107081"/>
                      <a:pt x="50793" y="106496"/>
                    </a:cubicBezTo>
                    <a:cubicBezTo>
                      <a:pt x="21368" y="105089"/>
                      <a:pt x="-1346" y="80118"/>
                      <a:pt x="62" y="50719"/>
                    </a:cubicBezTo>
                    <a:cubicBezTo>
                      <a:pt x="1379" y="23287"/>
                      <a:pt x="23337" y="1348"/>
                      <a:pt x="50793" y="33"/>
                    </a:cubicBezTo>
                    <a:cubicBezTo>
                      <a:pt x="65320" y="-521"/>
                      <a:pt x="79237" y="5910"/>
                      <a:pt x="88222" y="17330"/>
                    </a:cubicBezTo>
                    <a:lnTo>
                      <a:pt x="88222" y="2043"/>
                    </a:lnTo>
                    <a:lnTo>
                      <a:pt x="104316" y="2043"/>
                    </a:lnTo>
                    <a:close/>
                    <a:moveTo>
                      <a:pt x="16290" y="53204"/>
                    </a:moveTo>
                    <a:cubicBezTo>
                      <a:pt x="17131" y="73370"/>
                      <a:pt x="34175" y="89035"/>
                      <a:pt x="54359" y="88194"/>
                    </a:cubicBezTo>
                    <a:cubicBezTo>
                      <a:pt x="74543" y="87354"/>
                      <a:pt x="90222" y="70324"/>
                      <a:pt x="89381" y="50158"/>
                    </a:cubicBezTo>
                    <a:cubicBezTo>
                      <a:pt x="88564" y="30595"/>
                      <a:pt x="72458" y="15156"/>
                      <a:pt x="52866" y="15138"/>
                    </a:cubicBezTo>
                    <a:cubicBezTo>
                      <a:pt x="32663" y="15119"/>
                      <a:pt x="16277" y="31466"/>
                      <a:pt x="16259" y="51651"/>
                    </a:cubicBezTo>
                    <a:cubicBezTo>
                      <a:pt x="16259" y="52168"/>
                      <a:pt x="16271" y="52686"/>
                      <a:pt x="16290" y="53204"/>
                    </a:cubicBezTo>
                    <a:close/>
                  </a:path>
                </a:pathLst>
              </a:custGeom>
              <a:solidFill>
                <a:srgbClr val="375988"/>
              </a:solidFill>
              <a:ln w="6096" cap="flat">
                <a:noFill/>
                <a:prstDash val="solid"/>
                <a:miter/>
              </a:ln>
            </p:spPr>
            <p:txBody>
              <a:bodyPr rtlCol="0" anchor="ctr"/>
              <a:lstStyle/>
              <a:p>
                <a:endParaRPr lang="en-FI"/>
              </a:p>
            </p:txBody>
          </p:sp>
          <p:sp>
            <p:nvSpPr>
              <p:cNvPr id="162" name="Freeform 161">
                <a:extLst>
                  <a:ext uri="{FF2B5EF4-FFF2-40B4-BE49-F238E27FC236}">
                    <a16:creationId xmlns:a16="http://schemas.microsoft.com/office/drawing/2014/main" id="{5153E851-22DE-1746-B3FD-17150C29E915}"/>
                  </a:ext>
                </a:extLst>
              </p:cNvPr>
              <p:cNvSpPr/>
              <p:nvPr/>
            </p:nvSpPr>
            <p:spPr>
              <a:xfrm>
                <a:off x="5045354" y="5518739"/>
                <a:ext cx="91500" cy="155675"/>
              </a:xfrm>
              <a:custGeom>
                <a:avLst/>
                <a:gdLst>
                  <a:gd name="connsiteX0" fmla="*/ 16215 w 91500"/>
                  <a:gd name="connsiteY0" fmla="*/ 94830 h 155675"/>
                  <a:gd name="connsiteX1" fmla="*/ 31028 w 91500"/>
                  <a:gd name="connsiteY1" fmla="*/ 94830 h 155675"/>
                  <a:gd name="connsiteX2" fmla="*/ 70530 w 91500"/>
                  <a:gd name="connsiteY2" fmla="*/ 53293 h 155675"/>
                  <a:gd name="connsiteX3" fmla="*/ 90769 w 91500"/>
                  <a:gd name="connsiteY3" fmla="*/ 53293 h 155675"/>
                  <a:gd name="connsiteX4" fmla="*/ 44257 w 91500"/>
                  <a:gd name="connsiteY4" fmla="*/ 101530 h 155675"/>
                  <a:gd name="connsiteX5" fmla="*/ 91501 w 91500"/>
                  <a:gd name="connsiteY5" fmla="*/ 155675 h 155675"/>
                  <a:gd name="connsiteX6" fmla="*/ 71079 w 91500"/>
                  <a:gd name="connsiteY6" fmla="*/ 155675 h 155675"/>
                  <a:gd name="connsiteX7" fmla="*/ 30906 w 91500"/>
                  <a:gd name="connsiteY7" fmla="*/ 109509 h 155675"/>
                  <a:gd name="connsiteX8" fmla="*/ 16215 w 91500"/>
                  <a:gd name="connsiteY8" fmla="*/ 109509 h 155675"/>
                  <a:gd name="connsiteX9" fmla="*/ 16215 w 91500"/>
                  <a:gd name="connsiteY9" fmla="*/ 155675 h 155675"/>
                  <a:gd name="connsiteX10" fmla="*/ 0 w 91500"/>
                  <a:gd name="connsiteY10" fmla="*/ 155675 h 155675"/>
                  <a:gd name="connsiteX11" fmla="*/ 0 w 91500"/>
                  <a:gd name="connsiteY11" fmla="*/ 0 h 155675"/>
                  <a:gd name="connsiteX12" fmla="*/ 16215 w 91500"/>
                  <a:gd name="connsiteY12" fmla="*/ 0 h 155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500" h="155675">
                    <a:moveTo>
                      <a:pt x="16215" y="94830"/>
                    </a:moveTo>
                    <a:lnTo>
                      <a:pt x="31028" y="94830"/>
                    </a:lnTo>
                    <a:lnTo>
                      <a:pt x="70530" y="53293"/>
                    </a:lnTo>
                    <a:lnTo>
                      <a:pt x="90769" y="53293"/>
                    </a:lnTo>
                    <a:lnTo>
                      <a:pt x="44257" y="101530"/>
                    </a:lnTo>
                    <a:lnTo>
                      <a:pt x="91501" y="155675"/>
                    </a:lnTo>
                    <a:lnTo>
                      <a:pt x="71079" y="155675"/>
                    </a:lnTo>
                    <a:lnTo>
                      <a:pt x="30906" y="109509"/>
                    </a:lnTo>
                    <a:lnTo>
                      <a:pt x="16215" y="109509"/>
                    </a:lnTo>
                    <a:lnTo>
                      <a:pt x="16215" y="155675"/>
                    </a:lnTo>
                    <a:lnTo>
                      <a:pt x="0" y="155675"/>
                    </a:lnTo>
                    <a:lnTo>
                      <a:pt x="0" y="0"/>
                    </a:lnTo>
                    <a:lnTo>
                      <a:pt x="16215" y="0"/>
                    </a:lnTo>
                    <a:close/>
                  </a:path>
                </a:pathLst>
              </a:custGeom>
              <a:solidFill>
                <a:srgbClr val="375988"/>
              </a:solidFill>
              <a:ln w="6096" cap="flat">
                <a:noFill/>
                <a:prstDash val="solid"/>
                <a:miter/>
              </a:ln>
            </p:spPr>
            <p:txBody>
              <a:bodyPr rtlCol="0" anchor="ctr"/>
              <a:lstStyle/>
              <a:p>
                <a:endParaRPr lang="en-FI"/>
              </a:p>
            </p:txBody>
          </p:sp>
          <p:sp>
            <p:nvSpPr>
              <p:cNvPr id="163" name="Freeform 162">
                <a:extLst>
                  <a:ext uri="{FF2B5EF4-FFF2-40B4-BE49-F238E27FC236}">
                    <a16:creationId xmlns:a16="http://schemas.microsoft.com/office/drawing/2014/main" id="{176741BC-0328-F140-B4AD-613093E428C8}"/>
                  </a:ext>
                </a:extLst>
              </p:cNvPr>
              <p:cNvSpPr/>
              <p:nvPr/>
            </p:nvSpPr>
            <p:spPr>
              <a:xfrm>
                <a:off x="5147949" y="5569839"/>
                <a:ext cx="98694" cy="106688"/>
              </a:xfrm>
              <a:custGeom>
                <a:avLst/>
                <a:gdLst>
                  <a:gd name="connsiteX0" fmla="*/ 98694 w 98694"/>
                  <a:gd name="connsiteY0" fmla="*/ 52988 h 106688"/>
                  <a:gd name="connsiteX1" fmla="*/ 98329 w 98694"/>
                  <a:gd name="connsiteY1" fmla="*/ 59079 h 106688"/>
                  <a:gd name="connsiteX2" fmla="*/ 16216 w 98694"/>
                  <a:gd name="connsiteY2" fmla="*/ 59079 h 106688"/>
                  <a:gd name="connsiteX3" fmla="*/ 52353 w 98694"/>
                  <a:gd name="connsiteY3" fmla="*/ 92473 h 106688"/>
                  <a:gd name="connsiteX4" fmla="*/ 52792 w 98694"/>
                  <a:gd name="connsiteY4" fmla="*/ 92455 h 106688"/>
                  <a:gd name="connsiteX5" fmla="*/ 85222 w 98694"/>
                  <a:gd name="connsiteY5" fmla="*/ 79604 h 106688"/>
                  <a:gd name="connsiteX6" fmla="*/ 93879 w 98694"/>
                  <a:gd name="connsiteY6" fmla="*/ 90628 h 106688"/>
                  <a:gd name="connsiteX7" fmla="*/ 51816 w 98694"/>
                  <a:gd name="connsiteY7" fmla="*/ 106646 h 106688"/>
                  <a:gd name="connsiteX8" fmla="*/ 0 w 98694"/>
                  <a:gd name="connsiteY8" fmla="*/ 53415 h 106688"/>
                  <a:gd name="connsiteX9" fmla="*/ 50536 w 98694"/>
                  <a:gd name="connsiteY9" fmla="*/ 0 h 106688"/>
                  <a:gd name="connsiteX10" fmla="*/ 98694 w 98694"/>
                  <a:gd name="connsiteY10" fmla="*/ 52988 h 106688"/>
                  <a:gd name="connsiteX11" fmla="*/ 16459 w 98694"/>
                  <a:gd name="connsiteY11" fmla="*/ 45984 h 106688"/>
                  <a:gd name="connsiteX12" fmla="*/ 82418 w 98694"/>
                  <a:gd name="connsiteY12" fmla="*/ 45984 h 106688"/>
                  <a:gd name="connsiteX13" fmla="*/ 50414 w 98694"/>
                  <a:gd name="connsiteY13" fmla="*/ 14557 h 106688"/>
                  <a:gd name="connsiteX14" fmla="*/ 16459 w 98694"/>
                  <a:gd name="connsiteY14" fmla="*/ 45984 h 1066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8694" h="106688">
                    <a:moveTo>
                      <a:pt x="98694" y="52988"/>
                    </a:moveTo>
                    <a:cubicBezTo>
                      <a:pt x="98701" y="55022"/>
                      <a:pt x="98579" y="57056"/>
                      <a:pt x="98329" y="59079"/>
                    </a:cubicBezTo>
                    <a:lnTo>
                      <a:pt x="16216" y="59079"/>
                    </a:lnTo>
                    <a:cubicBezTo>
                      <a:pt x="16965" y="78270"/>
                      <a:pt x="33144" y="93223"/>
                      <a:pt x="52353" y="92473"/>
                    </a:cubicBezTo>
                    <a:cubicBezTo>
                      <a:pt x="52499" y="92467"/>
                      <a:pt x="52645" y="92461"/>
                      <a:pt x="52792" y="92455"/>
                    </a:cubicBezTo>
                    <a:cubicBezTo>
                      <a:pt x="64843" y="92455"/>
                      <a:pt x="76444" y="87863"/>
                      <a:pt x="85222" y="79604"/>
                    </a:cubicBezTo>
                    <a:lnTo>
                      <a:pt x="93879" y="90628"/>
                    </a:lnTo>
                    <a:cubicBezTo>
                      <a:pt x="82619" y="101457"/>
                      <a:pt x="67434" y="107243"/>
                      <a:pt x="51816" y="106646"/>
                    </a:cubicBezTo>
                    <a:cubicBezTo>
                      <a:pt x="21336" y="106646"/>
                      <a:pt x="0" y="85085"/>
                      <a:pt x="0" y="53415"/>
                    </a:cubicBezTo>
                    <a:cubicBezTo>
                      <a:pt x="0" y="21743"/>
                      <a:pt x="21458" y="0"/>
                      <a:pt x="50536" y="0"/>
                    </a:cubicBezTo>
                    <a:cubicBezTo>
                      <a:pt x="78334" y="0"/>
                      <a:pt x="98451" y="21865"/>
                      <a:pt x="98694" y="52988"/>
                    </a:cubicBezTo>
                    <a:close/>
                    <a:moveTo>
                      <a:pt x="16459" y="45984"/>
                    </a:moveTo>
                    <a:lnTo>
                      <a:pt x="82418" y="45984"/>
                    </a:lnTo>
                    <a:cubicBezTo>
                      <a:pt x="80345" y="26859"/>
                      <a:pt x="67787" y="14557"/>
                      <a:pt x="50414" y="14557"/>
                    </a:cubicBezTo>
                    <a:cubicBezTo>
                      <a:pt x="31273" y="14557"/>
                      <a:pt x="19081" y="27530"/>
                      <a:pt x="16459" y="45984"/>
                    </a:cubicBezTo>
                    <a:close/>
                  </a:path>
                </a:pathLst>
              </a:custGeom>
              <a:solidFill>
                <a:srgbClr val="375988"/>
              </a:solidFill>
              <a:ln w="6096" cap="flat">
                <a:noFill/>
                <a:prstDash val="solid"/>
                <a:miter/>
              </a:ln>
            </p:spPr>
            <p:txBody>
              <a:bodyPr rtlCol="0" anchor="ctr"/>
              <a:lstStyle/>
              <a:p>
                <a:endParaRPr lang="en-FI"/>
              </a:p>
            </p:txBody>
          </p:sp>
          <p:sp>
            <p:nvSpPr>
              <p:cNvPr id="164" name="Freeform 163">
                <a:extLst>
                  <a:ext uri="{FF2B5EF4-FFF2-40B4-BE49-F238E27FC236}">
                    <a16:creationId xmlns:a16="http://schemas.microsoft.com/office/drawing/2014/main" id="{755B8EBA-FE84-C64F-BB97-09DD50CE4553}"/>
                  </a:ext>
                </a:extLst>
              </p:cNvPr>
              <p:cNvSpPr/>
              <p:nvPr/>
            </p:nvSpPr>
            <p:spPr>
              <a:xfrm>
                <a:off x="5319430" y="5539386"/>
                <a:ext cx="88026" cy="137039"/>
              </a:xfrm>
              <a:custGeom>
                <a:avLst/>
                <a:gdLst>
                  <a:gd name="connsiteX0" fmla="*/ 82784 w 88026"/>
                  <a:gd name="connsiteY0" fmla="*/ 47263 h 137039"/>
                  <a:gd name="connsiteX1" fmla="*/ 38588 w 88026"/>
                  <a:gd name="connsiteY1" fmla="*/ 47263 h 137039"/>
                  <a:gd name="connsiteX2" fmla="*/ 38588 w 88026"/>
                  <a:gd name="connsiteY2" fmla="*/ 98911 h 137039"/>
                  <a:gd name="connsiteX3" fmla="*/ 58888 w 88026"/>
                  <a:gd name="connsiteY3" fmla="*/ 121934 h 137039"/>
                  <a:gd name="connsiteX4" fmla="*/ 80406 w 88026"/>
                  <a:gd name="connsiteY4" fmla="*/ 114686 h 137039"/>
                  <a:gd name="connsiteX5" fmla="*/ 88026 w 88026"/>
                  <a:gd name="connsiteY5" fmla="*/ 126867 h 137039"/>
                  <a:gd name="connsiteX6" fmla="*/ 57546 w 88026"/>
                  <a:gd name="connsiteY6" fmla="*/ 137038 h 137039"/>
                  <a:gd name="connsiteX7" fmla="*/ 22373 w 88026"/>
                  <a:gd name="connsiteY7" fmla="*/ 99155 h 137039"/>
                  <a:gd name="connsiteX8" fmla="*/ 22373 w 88026"/>
                  <a:gd name="connsiteY8" fmla="*/ 47202 h 137039"/>
                  <a:gd name="connsiteX9" fmla="*/ 0 w 88026"/>
                  <a:gd name="connsiteY9" fmla="*/ 47202 h 137039"/>
                  <a:gd name="connsiteX10" fmla="*/ 0 w 88026"/>
                  <a:gd name="connsiteY10" fmla="*/ 32584 h 137039"/>
                  <a:gd name="connsiteX11" fmla="*/ 22373 w 88026"/>
                  <a:gd name="connsiteY11" fmla="*/ 32584 h 137039"/>
                  <a:gd name="connsiteX12" fmla="*/ 22373 w 88026"/>
                  <a:gd name="connsiteY12" fmla="*/ 0 h 137039"/>
                  <a:gd name="connsiteX13" fmla="*/ 38527 w 88026"/>
                  <a:gd name="connsiteY13" fmla="*/ 0 h 137039"/>
                  <a:gd name="connsiteX14" fmla="*/ 38527 w 88026"/>
                  <a:gd name="connsiteY14" fmla="*/ 32524 h 137039"/>
                  <a:gd name="connsiteX15" fmla="*/ 82723 w 88026"/>
                  <a:gd name="connsiteY15" fmla="*/ 32524 h 137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88026" h="137039">
                    <a:moveTo>
                      <a:pt x="82784" y="47263"/>
                    </a:moveTo>
                    <a:lnTo>
                      <a:pt x="38588" y="47263"/>
                    </a:lnTo>
                    <a:lnTo>
                      <a:pt x="38588" y="98911"/>
                    </a:lnTo>
                    <a:cubicBezTo>
                      <a:pt x="38588" y="114929"/>
                      <a:pt x="47000" y="121934"/>
                      <a:pt x="58888" y="121934"/>
                    </a:cubicBezTo>
                    <a:cubicBezTo>
                      <a:pt x="66642" y="121824"/>
                      <a:pt x="74170" y="119290"/>
                      <a:pt x="80406" y="114686"/>
                    </a:cubicBezTo>
                    <a:lnTo>
                      <a:pt x="88026" y="126867"/>
                    </a:lnTo>
                    <a:cubicBezTo>
                      <a:pt x="79279" y="133542"/>
                      <a:pt x="68556" y="137117"/>
                      <a:pt x="57546" y="137038"/>
                    </a:cubicBezTo>
                    <a:cubicBezTo>
                      <a:pt x="35479" y="137038"/>
                      <a:pt x="22373" y="124857"/>
                      <a:pt x="22373" y="99155"/>
                    </a:cubicBezTo>
                    <a:lnTo>
                      <a:pt x="22373" y="47202"/>
                    </a:lnTo>
                    <a:lnTo>
                      <a:pt x="0" y="47202"/>
                    </a:lnTo>
                    <a:lnTo>
                      <a:pt x="0" y="32584"/>
                    </a:lnTo>
                    <a:lnTo>
                      <a:pt x="22373" y="32584"/>
                    </a:lnTo>
                    <a:lnTo>
                      <a:pt x="22373" y="0"/>
                    </a:lnTo>
                    <a:lnTo>
                      <a:pt x="38527" y="0"/>
                    </a:lnTo>
                    <a:lnTo>
                      <a:pt x="38527" y="32524"/>
                    </a:lnTo>
                    <a:lnTo>
                      <a:pt x="82723" y="32524"/>
                    </a:lnTo>
                    <a:close/>
                  </a:path>
                </a:pathLst>
              </a:custGeom>
              <a:solidFill>
                <a:srgbClr val="375988"/>
              </a:solidFill>
              <a:ln w="6096" cap="flat">
                <a:noFill/>
                <a:prstDash val="solid"/>
                <a:miter/>
              </a:ln>
            </p:spPr>
            <p:txBody>
              <a:bodyPr rtlCol="0" anchor="ctr"/>
              <a:lstStyle/>
              <a:p>
                <a:endParaRPr lang="en-FI"/>
              </a:p>
            </p:txBody>
          </p:sp>
          <p:sp>
            <p:nvSpPr>
              <p:cNvPr id="165" name="Freeform 164">
                <a:extLst>
                  <a:ext uri="{FF2B5EF4-FFF2-40B4-BE49-F238E27FC236}">
                    <a16:creationId xmlns:a16="http://schemas.microsoft.com/office/drawing/2014/main" id="{59298427-B7D9-1646-8D88-D4A5164E4E01}"/>
                  </a:ext>
                </a:extLst>
              </p:cNvPr>
              <p:cNvSpPr/>
              <p:nvPr/>
            </p:nvSpPr>
            <p:spPr>
              <a:xfrm>
                <a:off x="5430560" y="5518739"/>
                <a:ext cx="93268" cy="155675"/>
              </a:xfrm>
              <a:custGeom>
                <a:avLst/>
                <a:gdLst>
                  <a:gd name="connsiteX0" fmla="*/ 16337 w 93268"/>
                  <a:gd name="connsiteY0" fmla="*/ 67606 h 155675"/>
                  <a:gd name="connsiteX1" fmla="*/ 50597 w 93268"/>
                  <a:gd name="connsiteY1" fmla="*/ 51283 h 155675"/>
                  <a:gd name="connsiteX2" fmla="*/ 93269 w 93268"/>
                  <a:gd name="connsiteY2" fmla="*/ 92211 h 155675"/>
                  <a:gd name="connsiteX3" fmla="*/ 93269 w 93268"/>
                  <a:gd name="connsiteY3" fmla="*/ 155675 h 155675"/>
                  <a:gd name="connsiteX4" fmla="*/ 77175 w 93268"/>
                  <a:gd name="connsiteY4" fmla="*/ 155675 h 155675"/>
                  <a:gd name="connsiteX5" fmla="*/ 77175 w 93268"/>
                  <a:gd name="connsiteY5" fmla="*/ 97510 h 155675"/>
                  <a:gd name="connsiteX6" fmla="*/ 47610 w 93268"/>
                  <a:gd name="connsiteY6" fmla="*/ 66631 h 155675"/>
                  <a:gd name="connsiteX7" fmla="*/ 16276 w 93268"/>
                  <a:gd name="connsiteY7" fmla="*/ 95452 h 155675"/>
                  <a:gd name="connsiteX8" fmla="*/ 16276 w 93268"/>
                  <a:gd name="connsiteY8" fmla="*/ 97937 h 155675"/>
                  <a:gd name="connsiteX9" fmla="*/ 16276 w 93268"/>
                  <a:gd name="connsiteY9" fmla="*/ 155675 h 155675"/>
                  <a:gd name="connsiteX10" fmla="*/ 0 w 93268"/>
                  <a:gd name="connsiteY10" fmla="*/ 155675 h 155675"/>
                  <a:gd name="connsiteX11" fmla="*/ 0 w 93268"/>
                  <a:gd name="connsiteY11" fmla="*/ 0 h 155675"/>
                  <a:gd name="connsiteX12" fmla="*/ 16276 w 93268"/>
                  <a:gd name="connsiteY12" fmla="*/ 0 h 155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3268" h="155675">
                    <a:moveTo>
                      <a:pt x="16337" y="67606"/>
                    </a:moveTo>
                    <a:cubicBezTo>
                      <a:pt x="24359" y="56843"/>
                      <a:pt x="37180" y="50741"/>
                      <a:pt x="50597" y="51283"/>
                    </a:cubicBezTo>
                    <a:cubicBezTo>
                      <a:pt x="75895" y="51283"/>
                      <a:pt x="93269" y="67484"/>
                      <a:pt x="93269" y="92211"/>
                    </a:cubicBezTo>
                    <a:lnTo>
                      <a:pt x="93269" y="155675"/>
                    </a:lnTo>
                    <a:lnTo>
                      <a:pt x="77175" y="155675"/>
                    </a:lnTo>
                    <a:lnTo>
                      <a:pt x="77175" y="97510"/>
                    </a:lnTo>
                    <a:cubicBezTo>
                      <a:pt x="77175" y="78081"/>
                      <a:pt x="66324" y="66631"/>
                      <a:pt x="47610" y="66631"/>
                    </a:cubicBezTo>
                    <a:cubicBezTo>
                      <a:pt x="30992" y="65943"/>
                      <a:pt x="16965" y="78849"/>
                      <a:pt x="16276" y="95452"/>
                    </a:cubicBezTo>
                    <a:cubicBezTo>
                      <a:pt x="16240" y="96280"/>
                      <a:pt x="16240" y="97108"/>
                      <a:pt x="16276" y="97937"/>
                    </a:cubicBezTo>
                    <a:lnTo>
                      <a:pt x="16276" y="155675"/>
                    </a:lnTo>
                    <a:lnTo>
                      <a:pt x="0" y="155675"/>
                    </a:lnTo>
                    <a:lnTo>
                      <a:pt x="0" y="0"/>
                    </a:lnTo>
                    <a:lnTo>
                      <a:pt x="16276" y="0"/>
                    </a:lnTo>
                    <a:close/>
                  </a:path>
                </a:pathLst>
              </a:custGeom>
              <a:solidFill>
                <a:srgbClr val="375988"/>
              </a:solidFill>
              <a:ln w="6096" cap="flat">
                <a:noFill/>
                <a:prstDash val="solid"/>
                <a:miter/>
              </a:ln>
            </p:spPr>
            <p:txBody>
              <a:bodyPr rtlCol="0" anchor="ctr"/>
              <a:lstStyle/>
              <a:p>
                <a:endParaRPr lang="en-FI"/>
              </a:p>
            </p:txBody>
          </p:sp>
          <p:sp>
            <p:nvSpPr>
              <p:cNvPr id="166" name="Freeform 165">
                <a:extLst>
                  <a:ext uri="{FF2B5EF4-FFF2-40B4-BE49-F238E27FC236}">
                    <a16:creationId xmlns:a16="http://schemas.microsoft.com/office/drawing/2014/main" id="{2B97FC6A-37C5-9E42-987D-6B179CBA57B7}"/>
                  </a:ext>
                </a:extLst>
              </p:cNvPr>
              <p:cNvSpPr/>
              <p:nvPr/>
            </p:nvSpPr>
            <p:spPr>
              <a:xfrm>
                <a:off x="5552724" y="5570021"/>
                <a:ext cx="98998" cy="106504"/>
              </a:xfrm>
              <a:custGeom>
                <a:avLst/>
                <a:gdLst>
                  <a:gd name="connsiteX0" fmla="*/ 98999 w 98998"/>
                  <a:gd name="connsiteY0" fmla="*/ 52806 h 106504"/>
                  <a:gd name="connsiteX1" fmla="*/ 98999 w 98998"/>
                  <a:gd name="connsiteY1" fmla="*/ 58897 h 106504"/>
                  <a:gd name="connsiteX2" fmla="*/ 16581 w 98998"/>
                  <a:gd name="connsiteY2" fmla="*/ 58897 h 106504"/>
                  <a:gd name="connsiteX3" fmla="*/ 52737 w 98998"/>
                  <a:gd name="connsiteY3" fmla="*/ 92273 h 106504"/>
                  <a:gd name="connsiteX4" fmla="*/ 52791 w 98998"/>
                  <a:gd name="connsiteY4" fmla="*/ 92273 h 106504"/>
                  <a:gd name="connsiteX5" fmla="*/ 85283 w 98998"/>
                  <a:gd name="connsiteY5" fmla="*/ 79422 h 106504"/>
                  <a:gd name="connsiteX6" fmla="*/ 93939 w 98998"/>
                  <a:gd name="connsiteY6" fmla="*/ 90446 h 106504"/>
                  <a:gd name="connsiteX7" fmla="*/ 51816 w 98998"/>
                  <a:gd name="connsiteY7" fmla="*/ 106464 h 106504"/>
                  <a:gd name="connsiteX8" fmla="*/ 0 w 98998"/>
                  <a:gd name="connsiteY8" fmla="*/ 53233 h 106504"/>
                  <a:gd name="connsiteX9" fmla="*/ 50840 w 98998"/>
                  <a:gd name="connsiteY9" fmla="*/ 1 h 106504"/>
                  <a:gd name="connsiteX10" fmla="*/ 98999 w 98998"/>
                  <a:gd name="connsiteY10" fmla="*/ 52806 h 106504"/>
                  <a:gd name="connsiteX11" fmla="*/ 16764 w 98998"/>
                  <a:gd name="connsiteY11" fmla="*/ 45802 h 106504"/>
                  <a:gd name="connsiteX12" fmla="*/ 82540 w 98998"/>
                  <a:gd name="connsiteY12" fmla="*/ 45802 h 106504"/>
                  <a:gd name="connsiteX13" fmla="*/ 50536 w 98998"/>
                  <a:gd name="connsiteY13" fmla="*/ 14375 h 106504"/>
                  <a:gd name="connsiteX14" fmla="*/ 16764 w 98998"/>
                  <a:gd name="connsiteY14" fmla="*/ 45802 h 106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8998" h="106504">
                    <a:moveTo>
                      <a:pt x="98999" y="52806"/>
                    </a:moveTo>
                    <a:cubicBezTo>
                      <a:pt x="98999" y="54877"/>
                      <a:pt x="98999" y="57070"/>
                      <a:pt x="98999" y="58897"/>
                    </a:cubicBezTo>
                    <a:lnTo>
                      <a:pt x="16581" y="58897"/>
                    </a:lnTo>
                    <a:cubicBezTo>
                      <a:pt x="17337" y="78088"/>
                      <a:pt x="33528" y="93035"/>
                      <a:pt x="52737" y="92273"/>
                    </a:cubicBezTo>
                    <a:cubicBezTo>
                      <a:pt x="52755" y="92273"/>
                      <a:pt x="52773" y="92273"/>
                      <a:pt x="52791" y="92273"/>
                    </a:cubicBezTo>
                    <a:cubicBezTo>
                      <a:pt x="64862" y="92261"/>
                      <a:pt x="76474" y="87669"/>
                      <a:pt x="85283" y="79422"/>
                    </a:cubicBezTo>
                    <a:lnTo>
                      <a:pt x="93939" y="90446"/>
                    </a:lnTo>
                    <a:cubicBezTo>
                      <a:pt x="82649" y="101269"/>
                      <a:pt x="67452" y="107049"/>
                      <a:pt x="51816" y="106464"/>
                    </a:cubicBezTo>
                    <a:cubicBezTo>
                      <a:pt x="21336" y="106464"/>
                      <a:pt x="0" y="84903"/>
                      <a:pt x="0" y="53233"/>
                    </a:cubicBezTo>
                    <a:cubicBezTo>
                      <a:pt x="0" y="21562"/>
                      <a:pt x="21641" y="1"/>
                      <a:pt x="50840" y="1"/>
                    </a:cubicBezTo>
                    <a:cubicBezTo>
                      <a:pt x="78639" y="-182"/>
                      <a:pt x="98755" y="21684"/>
                      <a:pt x="98999" y="52806"/>
                    </a:cubicBezTo>
                    <a:close/>
                    <a:moveTo>
                      <a:pt x="16764" y="45802"/>
                    </a:moveTo>
                    <a:lnTo>
                      <a:pt x="82540" y="45802"/>
                    </a:lnTo>
                    <a:cubicBezTo>
                      <a:pt x="80528" y="26678"/>
                      <a:pt x="67971" y="14375"/>
                      <a:pt x="50536" y="14375"/>
                    </a:cubicBezTo>
                    <a:cubicBezTo>
                      <a:pt x="31577" y="14375"/>
                      <a:pt x="19385" y="27348"/>
                      <a:pt x="16764" y="45802"/>
                    </a:cubicBezTo>
                    <a:close/>
                  </a:path>
                </a:pathLst>
              </a:custGeom>
              <a:solidFill>
                <a:srgbClr val="375988"/>
              </a:solidFill>
              <a:ln w="6096" cap="flat">
                <a:noFill/>
                <a:prstDash val="solid"/>
                <a:miter/>
              </a:ln>
            </p:spPr>
            <p:txBody>
              <a:bodyPr rtlCol="0" anchor="ctr"/>
              <a:lstStyle/>
              <a:p>
                <a:endParaRPr lang="en-FI"/>
              </a:p>
            </p:txBody>
          </p:sp>
          <p:sp>
            <p:nvSpPr>
              <p:cNvPr id="167" name="Freeform 166">
                <a:extLst>
                  <a:ext uri="{FF2B5EF4-FFF2-40B4-BE49-F238E27FC236}">
                    <a16:creationId xmlns:a16="http://schemas.microsoft.com/office/drawing/2014/main" id="{D551B00C-CED5-984C-A3FF-FE9E5541E8BC}"/>
                  </a:ext>
                </a:extLst>
              </p:cNvPr>
              <p:cNvSpPr/>
              <p:nvPr/>
            </p:nvSpPr>
            <p:spPr>
              <a:xfrm>
                <a:off x="5724509" y="5539386"/>
                <a:ext cx="88026" cy="137040"/>
              </a:xfrm>
              <a:custGeom>
                <a:avLst/>
                <a:gdLst>
                  <a:gd name="connsiteX0" fmla="*/ 82845 w 88026"/>
                  <a:gd name="connsiteY0" fmla="*/ 47263 h 137040"/>
                  <a:gd name="connsiteX1" fmla="*/ 38588 w 88026"/>
                  <a:gd name="connsiteY1" fmla="*/ 47263 h 137040"/>
                  <a:gd name="connsiteX2" fmla="*/ 38588 w 88026"/>
                  <a:gd name="connsiteY2" fmla="*/ 98911 h 137040"/>
                  <a:gd name="connsiteX3" fmla="*/ 58887 w 88026"/>
                  <a:gd name="connsiteY3" fmla="*/ 121934 h 137040"/>
                  <a:gd name="connsiteX4" fmla="*/ 80467 w 88026"/>
                  <a:gd name="connsiteY4" fmla="*/ 114686 h 137040"/>
                  <a:gd name="connsiteX5" fmla="*/ 88026 w 88026"/>
                  <a:gd name="connsiteY5" fmla="*/ 126867 h 137040"/>
                  <a:gd name="connsiteX6" fmla="*/ 57546 w 88026"/>
                  <a:gd name="connsiteY6" fmla="*/ 137038 h 137040"/>
                  <a:gd name="connsiteX7" fmla="*/ 22372 w 88026"/>
                  <a:gd name="connsiteY7" fmla="*/ 99155 h 137040"/>
                  <a:gd name="connsiteX8" fmla="*/ 22372 w 88026"/>
                  <a:gd name="connsiteY8" fmla="*/ 47202 h 137040"/>
                  <a:gd name="connsiteX9" fmla="*/ 0 w 88026"/>
                  <a:gd name="connsiteY9" fmla="*/ 47202 h 137040"/>
                  <a:gd name="connsiteX10" fmla="*/ 0 w 88026"/>
                  <a:gd name="connsiteY10" fmla="*/ 32584 h 137040"/>
                  <a:gd name="connsiteX11" fmla="*/ 22372 w 88026"/>
                  <a:gd name="connsiteY11" fmla="*/ 32584 h 137040"/>
                  <a:gd name="connsiteX12" fmla="*/ 22372 w 88026"/>
                  <a:gd name="connsiteY12" fmla="*/ 0 h 137040"/>
                  <a:gd name="connsiteX13" fmla="*/ 38527 w 88026"/>
                  <a:gd name="connsiteY13" fmla="*/ 0 h 137040"/>
                  <a:gd name="connsiteX14" fmla="*/ 38527 w 88026"/>
                  <a:gd name="connsiteY14" fmla="*/ 32524 h 137040"/>
                  <a:gd name="connsiteX15" fmla="*/ 82784 w 88026"/>
                  <a:gd name="connsiteY15" fmla="*/ 32524 h 137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88026" h="137040">
                    <a:moveTo>
                      <a:pt x="82845" y="47263"/>
                    </a:moveTo>
                    <a:lnTo>
                      <a:pt x="38588" y="47263"/>
                    </a:lnTo>
                    <a:lnTo>
                      <a:pt x="38588" y="98911"/>
                    </a:lnTo>
                    <a:cubicBezTo>
                      <a:pt x="38588" y="114929"/>
                      <a:pt x="47000" y="121934"/>
                      <a:pt x="58887" y="121934"/>
                    </a:cubicBezTo>
                    <a:cubicBezTo>
                      <a:pt x="66660" y="121818"/>
                      <a:pt x="74200" y="119284"/>
                      <a:pt x="80467" y="114686"/>
                    </a:cubicBezTo>
                    <a:lnTo>
                      <a:pt x="88026" y="126867"/>
                    </a:lnTo>
                    <a:cubicBezTo>
                      <a:pt x="79284" y="133554"/>
                      <a:pt x="68556" y="137135"/>
                      <a:pt x="57546" y="137038"/>
                    </a:cubicBezTo>
                    <a:cubicBezTo>
                      <a:pt x="35479" y="137038"/>
                      <a:pt x="22372" y="124857"/>
                      <a:pt x="22372" y="99155"/>
                    </a:cubicBezTo>
                    <a:lnTo>
                      <a:pt x="22372" y="47202"/>
                    </a:lnTo>
                    <a:lnTo>
                      <a:pt x="0" y="47202"/>
                    </a:lnTo>
                    <a:lnTo>
                      <a:pt x="0" y="32584"/>
                    </a:lnTo>
                    <a:lnTo>
                      <a:pt x="22372" y="32584"/>
                    </a:lnTo>
                    <a:lnTo>
                      <a:pt x="22372" y="0"/>
                    </a:lnTo>
                    <a:lnTo>
                      <a:pt x="38527" y="0"/>
                    </a:lnTo>
                    <a:lnTo>
                      <a:pt x="38527" y="32524"/>
                    </a:lnTo>
                    <a:lnTo>
                      <a:pt x="82784" y="32524"/>
                    </a:lnTo>
                    <a:close/>
                  </a:path>
                </a:pathLst>
              </a:custGeom>
              <a:solidFill>
                <a:srgbClr val="375988"/>
              </a:solidFill>
              <a:ln w="6096" cap="flat">
                <a:noFill/>
                <a:prstDash val="solid"/>
                <a:miter/>
              </a:ln>
            </p:spPr>
            <p:txBody>
              <a:bodyPr rtlCol="0" anchor="ctr"/>
              <a:lstStyle/>
              <a:p>
                <a:endParaRPr lang="en-FI"/>
              </a:p>
            </p:txBody>
          </p:sp>
          <p:sp>
            <p:nvSpPr>
              <p:cNvPr id="168" name="Freeform 167">
                <a:extLst>
                  <a:ext uri="{FF2B5EF4-FFF2-40B4-BE49-F238E27FC236}">
                    <a16:creationId xmlns:a16="http://schemas.microsoft.com/office/drawing/2014/main" id="{3F5F1C51-3120-984E-A692-79FE14B40FA1}"/>
                  </a:ext>
                </a:extLst>
              </p:cNvPr>
              <p:cNvSpPr/>
              <p:nvPr/>
            </p:nvSpPr>
            <p:spPr>
              <a:xfrm>
                <a:off x="5835700" y="5569994"/>
                <a:ext cx="65227" cy="104419"/>
              </a:xfrm>
              <a:custGeom>
                <a:avLst/>
                <a:gdLst>
                  <a:gd name="connsiteX0" fmla="*/ 65227 w 65227"/>
                  <a:gd name="connsiteY0" fmla="*/ 3438 h 104419"/>
                  <a:gd name="connsiteX1" fmla="*/ 61326 w 65227"/>
                  <a:gd name="connsiteY1" fmla="*/ 19335 h 104419"/>
                  <a:gd name="connsiteX2" fmla="*/ 43587 w 65227"/>
                  <a:gd name="connsiteY2" fmla="*/ 15254 h 104419"/>
                  <a:gd name="connsiteX3" fmla="*/ 16094 w 65227"/>
                  <a:gd name="connsiteY3" fmla="*/ 47108 h 104419"/>
                  <a:gd name="connsiteX4" fmla="*/ 16094 w 65227"/>
                  <a:gd name="connsiteY4" fmla="*/ 104420 h 104419"/>
                  <a:gd name="connsiteX5" fmla="*/ 0 w 65227"/>
                  <a:gd name="connsiteY5" fmla="*/ 104420 h 104419"/>
                  <a:gd name="connsiteX6" fmla="*/ 0 w 65227"/>
                  <a:gd name="connsiteY6" fmla="*/ 2037 h 104419"/>
                  <a:gd name="connsiteX7" fmla="*/ 15971 w 65227"/>
                  <a:gd name="connsiteY7" fmla="*/ 2037 h 104419"/>
                  <a:gd name="connsiteX8" fmla="*/ 15971 w 65227"/>
                  <a:gd name="connsiteY8" fmla="*/ 16411 h 104419"/>
                  <a:gd name="connsiteX9" fmla="*/ 46451 w 65227"/>
                  <a:gd name="connsiteY9" fmla="*/ 28 h 104419"/>
                  <a:gd name="connsiteX10" fmla="*/ 65227 w 65227"/>
                  <a:gd name="connsiteY10" fmla="*/ 3438 h 1044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5227" h="104419">
                    <a:moveTo>
                      <a:pt x="65227" y="3438"/>
                    </a:moveTo>
                    <a:lnTo>
                      <a:pt x="61326" y="19335"/>
                    </a:lnTo>
                    <a:cubicBezTo>
                      <a:pt x="55809" y="16612"/>
                      <a:pt x="49737" y="15217"/>
                      <a:pt x="43587" y="15254"/>
                    </a:cubicBezTo>
                    <a:cubicBezTo>
                      <a:pt x="27554" y="15254"/>
                      <a:pt x="16094" y="27801"/>
                      <a:pt x="16094" y="47108"/>
                    </a:cubicBezTo>
                    <a:lnTo>
                      <a:pt x="16094" y="104420"/>
                    </a:lnTo>
                    <a:lnTo>
                      <a:pt x="0" y="104420"/>
                    </a:lnTo>
                    <a:lnTo>
                      <a:pt x="0" y="2037"/>
                    </a:lnTo>
                    <a:lnTo>
                      <a:pt x="15971" y="2037"/>
                    </a:lnTo>
                    <a:lnTo>
                      <a:pt x="15971" y="16411"/>
                    </a:lnTo>
                    <a:cubicBezTo>
                      <a:pt x="22647" y="6088"/>
                      <a:pt x="34150" y="-101"/>
                      <a:pt x="46451" y="28"/>
                    </a:cubicBezTo>
                    <a:cubicBezTo>
                      <a:pt x="52883" y="-198"/>
                      <a:pt x="59284" y="965"/>
                      <a:pt x="65227" y="3438"/>
                    </a:cubicBezTo>
                    <a:close/>
                  </a:path>
                </a:pathLst>
              </a:custGeom>
              <a:solidFill>
                <a:srgbClr val="375988"/>
              </a:solidFill>
              <a:ln w="6096" cap="flat">
                <a:noFill/>
                <a:prstDash val="solid"/>
                <a:miter/>
              </a:ln>
            </p:spPr>
            <p:txBody>
              <a:bodyPr rtlCol="0" anchor="ctr"/>
              <a:lstStyle/>
              <a:p>
                <a:endParaRPr lang="en-FI"/>
              </a:p>
            </p:txBody>
          </p:sp>
          <p:sp>
            <p:nvSpPr>
              <p:cNvPr id="169" name="Freeform 168">
                <a:extLst>
                  <a:ext uri="{FF2B5EF4-FFF2-40B4-BE49-F238E27FC236}">
                    <a16:creationId xmlns:a16="http://schemas.microsoft.com/office/drawing/2014/main" id="{CDA035ED-AF2F-F344-85DB-22AD52066770}"/>
                  </a:ext>
                </a:extLst>
              </p:cNvPr>
              <p:cNvSpPr/>
              <p:nvPr/>
            </p:nvSpPr>
            <p:spPr>
              <a:xfrm>
                <a:off x="5913777" y="5569989"/>
                <a:ext cx="104315" cy="106533"/>
              </a:xfrm>
              <a:custGeom>
                <a:avLst/>
                <a:gdLst>
                  <a:gd name="connsiteX0" fmla="*/ 104316 w 104315"/>
                  <a:gd name="connsiteY0" fmla="*/ 104425 h 106533"/>
                  <a:gd name="connsiteX1" fmla="*/ 88223 w 104315"/>
                  <a:gd name="connsiteY1" fmla="*/ 104425 h 106533"/>
                  <a:gd name="connsiteX2" fmla="*/ 88223 w 104315"/>
                  <a:gd name="connsiteY2" fmla="*/ 89199 h 106533"/>
                  <a:gd name="connsiteX3" fmla="*/ 50793 w 104315"/>
                  <a:gd name="connsiteY3" fmla="*/ 106496 h 106533"/>
                  <a:gd name="connsiteX4" fmla="*/ 62 w 104315"/>
                  <a:gd name="connsiteY4" fmla="*/ 50719 h 106533"/>
                  <a:gd name="connsiteX5" fmla="*/ 50793 w 104315"/>
                  <a:gd name="connsiteY5" fmla="*/ 33 h 106533"/>
                  <a:gd name="connsiteX6" fmla="*/ 88223 w 104315"/>
                  <a:gd name="connsiteY6" fmla="*/ 17330 h 106533"/>
                  <a:gd name="connsiteX7" fmla="*/ 88223 w 104315"/>
                  <a:gd name="connsiteY7" fmla="*/ 2043 h 106533"/>
                  <a:gd name="connsiteX8" fmla="*/ 104316 w 104315"/>
                  <a:gd name="connsiteY8" fmla="*/ 2043 h 106533"/>
                  <a:gd name="connsiteX9" fmla="*/ 16046 w 104315"/>
                  <a:gd name="connsiteY9" fmla="*/ 53204 h 106533"/>
                  <a:gd name="connsiteX10" fmla="*/ 54115 w 104315"/>
                  <a:gd name="connsiteY10" fmla="*/ 88194 h 106533"/>
                  <a:gd name="connsiteX11" fmla="*/ 89137 w 104315"/>
                  <a:gd name="connsiteY11" fmla="*/ 50158 h 106533"/>
                  <a:gd name="connsiteX12" fmla="*/ 52622 w 104315"/>
                  <a:gd name="connsiteY12" fmla="*/ 15138 h 106533"/>
                  <a:gd name="connsiteX13" fmla="*/ 16015 w 104315"/>
                  <a:gd name="connsiteY13" fmla="*/ 51651 h 106533"/>
                  <a:gd name="connsiteX14" fmla="*/ 16046 w 104315"/>
                  <a:gd name="connsiteY14" fmla="*/ 53204 h 1065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4315" h="106533">
                    <a:moveTo>
                      <a:pt x="104316" y="104425"/>
                    </a:moveTo>
                    <a:lnTo>
                      <a:pt x="88223" y="104425"/>
                    </a:lnTo>
                    <a:lnTo>
                      <a:pt x="88223" y="89199"/>
                    </a:lnTo>
                    <a:cubicBezTo>
                      <a:pt x="79255" y="100643"/>
                      <a:pt x="65326" y="107081"/>
                      <a:pt x="50793" y="106496"/>
                    </a:cubicBezTo>
                    <a:cubicBezTo>
                      <a:pt x="21368" y="105089"/>
                      <a:pt x="-1346" y="80118"/>
                      <a:pt x="62" y="50719"/>
                    </a:cubicBezTo>
                    <a:cubicBezTo>
                      <a:pt x="1379" y="23287"/>
                      <a:pt x="23337" y="1348"/>
                      <a:pt x="50793" y="33"/>
                    </a:cubicBezTo>
                    <a:cubicBezTo>
                      <a:pt x="65320" y="-521"/>
                      <a:pt x="79237" y="5910"/>
                      <a:pt x="88223" y="17330"/>
                    </a:cubicBezTo>
                    <a:lnTo>
                      <a:pt x="88223" y="2043"/>
                    </a:lnTo>
                    <a:lnTo>
                      <a:pt x="104316" y="2043"/>
                    </a:lnTo>
                    <a:close/>
                    <a:moveTo>
                      <a:pt x="16046" y="53204"/>
                    </a:moveTo>
                    <a:cubicBezTo>
                      <a:pt x="16887" y="73370"/>
                      <a:pt x="33932" y="89035"/>
                      <a:pt x="54115" y="88194"/>
                    </a:cubicBezTo>
                    <a:cubicBezTo>
                      <a:pt x="74299" y="87354"/>
                      <a:pt x="89978" y="70324"/>
                      <a:pt x="89137" y="50158"/>
                    </a:cubicBezTo>
                    <a:cubicBezTo>
                      <a:pt x="88320" y="30595"/>
                      <a:pt x="72214" y="15156"/>
                      <a:pt x="52622" y="15138"/>
                    </a:cubicBezTo>
                    <a:cubicBezTo>
                      <a:pt x="32420" y="15119"/>
                      <a:pt x="16034" y="31466"/>
                      <a:pt x="16015" y="51651"/>
                    </a:cubicBezTo>
                    <a:cubicBezTo>
                      <a:pt x="16015" y="52168"/>
                      <a:pt x="16028" y="52686"/>
                      <a:pt x="16046" y="53204"/>
                    </a:cubicBezTo>
                    <a:close/>
                  </a:path>
                </a:pathLst>
              </a:custGeom>
              <a:solidFill>
                <a:srgbClr val="375988"/>
              </a:solidFill>
              <a:ln w="6096" cap="flat">
                <a:noFill/>
                <a:prstDash val="solid"/>
                <a:miter/>
              </a:ln>
            </p:spPr>
            <p:txBody>
              <a:bodyPr rtlCol="0" anchor="ctr"/>
              <a:lstStyle/>
              <a:p>
                <a:endParaRPr lang="en-FI"/>
              </a:p>
            </p:txBody>
          </p:sp>
          <p:sp>
            <p:nvSpPr>
              <p:cNvPr id="170" name="Freeform 169">
                <a:extLst>
                  <a:ext uri="{FF2B5EF4-FFF2-40B4-BE49-F238E27FC236}">
                    <a16:creationId xmlns:a16="http://schemas.microsoft.com/office/drawing/2014/main" id="{2E62574C-CEDD-F449-A4D3-AE66CD3490BB}"/>
                  </a:ext>
                </a:extLst>
              </p:cNvPr>
              <p:cNvSpPr/>
              <p:nvPr/>
            </p:nvSpPr>
            <p:spPr>
              <a:xfrm>
                <a:off x="6055949" y="5569983"/>
                <a:ext cx="93207" cy="104430"/>
              </a:xfrm>
              <a:custGeom>
                <a:avLst/>
                <a:gdLst>
                  <a:gd name="connsiteX0" fmla="*/ 93208 w 93207"/>
                  <a:gd name="connsiteY0" fmla="*/ 40967 h 104430"/>
                  <a:gd name="connsiteX1" fmla="*/ 93208 w 93207"/>
                  <a:gd name="connsiteY1" fmla="*/ 104431 h 104430"/>
                  <a:gd name="connsiteX2" fmla="*/ 77115 w 93207"/>
                  <a:gd name="connsiteY2" fmla="*/ 104431 h 104430"/>
                  <a:gd name="connsiteX3" fmla="*/ 77115 w 93207"/>
                  <a:gd name="connsiteY3" fmla="*/ 46266 h 104430"/>
                  <a:gd name="connsiteX4" fmla="*/ 47610 w 93207"/>
                  <a:gd name="connsiteY4" fmla="*/ 15387 h 104430"/>
                  <a:gd name="connsiteX5" fmla="*/ 16216 w 93207"/>
                  <a:gd name="connsiteY5" fmla="*/ 44140 h 104430"/>
                  <a:gd name="connsiteX6" fmla="*/ 16216 w 93207"/>
                  <a:gd name="connsiteY6" fmla="*/ 46692 h 104430"/>
                  <a:gd name="connsiteX7" fmla="*/ 16216 w 93207"/>
                  <a:gd name="connsiteY7" fmla="*/ 104431 h 104430"/>
                  <a:gd name="connsiteX8" fmla="*/ 0 w 93207"/>
                  <a:gd name="connsiteY8" fmla="*/ 104431 h 104430"/>
                  <a:gd name="connsiteX9" fmla="*/ 0 w 93207"/>
                  <a:gd name="connsiteY9" fmla="*/ 2048 h 104430"/>
                  <a:gd name="connsiteX10" fmla="*/ 15971 w 93207"/>
                  <a:gd name="connsiteY10" fmla="*/ 2048 h 104430"/>
                  <a:gd name="connsiteX11" fmla="*/ 15971 w 93207"/>
                  <a:gd name="connsiteY11" fmla="*/ 16666 h 104430"/>
                  <a:gd name="connsiteX12" fmla="*/ 50475 w 93207"/>
                  <a:gd name="connsiteY12" fmla="*/ 39 h 104430"/>
                  <a:gd name="connsiteX13" fmla="*/ 93208 w 93207"/>
                  <a:gd name="connsiteY13" fmla="*/ 40967 h 104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93207" h="104430">
                    <a:moveTo>
                      <a:pt x="93208" y="40967"/>
                    </a:moveTo>
                    <a:lnTo>
                      <a:pt x="93208" y="104431"/>
                    </a:lnTo>
                    <a:lnTo>
                      <a:pt x="77115" y="104431"/>
                    </a:lnTo>
                    <a:lnTo>
                      <a:pt x="77115" y="46266"/>
                    </a:lnTo>
                    <a:cubicBezTo>
                      <a:pt x="77115" y="26837"/>
                      <a:pt x="66325" y="15387"/>
                      <a:pt x="47610" y="15387"/>
                    </a:cubicBezTo>
                    <a:cubicBezTo>
                      <a:pt x="30992" y="14668"/>
                      <a:pt x="16941" y="27537"/>
                      <a:pt x="16216" y="44140"/>
                    </a:cubicBezTo>
                    <a:cubicBezTo>
                      <a:pt x="16179" y="44993"/>
                      <a:pt x="16179" y="45839"/>
                      <a:pt x="16216" y="46692"/>
                    </a:cubicBezTo>
                    <a:lnTo>
                      <a:pt x="16216" y="104431"/>
                    </a:lnTo>
                    <a:lnTo>
                      <a:pt x="0" y="104431"/>
                    </a:lnTo>
                    <a:lnTo>
                      <a:pt x="0" y="2048"/>
                    </a:lnTo>
                    <a:lnTo>
                      <a:pt x="15971" y="2048"/>
                    </a:lnTo>
                    <a:lnTo>
                      <a:pt x="15971" y="16666"/>
                    </a:lnTo>
                    <a:cubicBezTo>
                      <a:pt x="23951" y="5690"/>
                      <a:pt x="36911" y="-553"/>
                      <a:pt x="50475" y="39"/>
                    </a:cubicBezTo>
                    <a:cubicBezTo>
                      <a:pt x="75834" y="-144"/>
                      <a:pt x="93208" y="16239"/>
                      <a:pt x="93208" y="40967"/>
                    </a:cubicBezTo>
                    <a:close/>
                  </a:path>
                </a:pathLst>
              </a:custGeom>
              <a:solidFill>
                <a:srgbClr val="375988"/>
              </a:solidFill>
              <a:ln w="6096" cap="flat">
                <a:noFill/>
                <a:prstDash val="solid"/>
                <a:miter/>
              </a:ln>
            </p:spPr>
            <p:txBody>
              <a:bodyPr rtlCol="0" anchor="ctr"/>
              <a:lstStyle/>
              <a:p>
                <a:endParaRPr lang="en-FI"/>
              </a:p>
            </p:txBody>
          </p:sp>
          <p:sp>
            <p:nvSpPr>
              <p:cNvPr id="171" name="Freeform 170">
                <a:extLst>
                  <a:ext uri="{FF2B5EF4-FFF2-40B4-BE49-F238E27FC236}">
                    <a16:creationId xmlns:a16="http://schemas.microsoft.com/office/drawing/2014/main" id="{CA549DCC-E554-BE47-9A68-9D3391F2EFB2}"/>
                  </a:ext>
                </a:extLst>
              </p:cNvPr>
              <p:cNvSpPr/>
              <p:nvPr/>
            </p:nvSpPr>
            <p:spPr>
              <a:xfrm>
                <a:off x="6176284" y="5570011"/>
                <a:ext cx="87782" cy="106364"/>
              </a:xfrm>
              <a:custGeom>
                <a:avLst/>
                <a:gdLst>
                  <a:gd name="connsiteX0" fmla="*/ 78212 w 87782"/>
                  <a:gd name="connsiteY0" fmla="*/ 23764 h 106364"/>
                  <a:gd name="connsiteX1" fmla="*/ 44684 w 87782"/>
                  <a:gd name="connsiteY1" fmla="*/ 14141 h 106364"/>
                  <a:gd name="connsiteX2" fmla="*/ 20300 w 87782"/>
                  <a:gd name="connsiteY2" fmla="*/ 30220 h 106364"/>
                  <a:gd name="connsiteX3" fmla="*/ 41209 w 87782"/>
                  <a:gd name="connsiteY3" fmla="*/ 44594 h 106364"/>
                  <a:gd name="connsiteX4" fmla="*/ 53401 w 87782"/>
                  <a:gd name="connsiteY4" fmla="*/ 46116 h 106364"/>
                  <a:gd name="connsiteX5" fmla="*/ 87782 w 87782"/>
                  <a:gd name="connsiteY5" fmla="*/ 74681 h 106364"/>
                  <a:gd name="connsiteX6" fmla="*/ 42672 w 87782"/>
                  <a:gd name="connsiteY6" fmla="*/ 106352 h 106364"/>
                  <a:gd name="connsiteX7" fmla="*/ 0 w 87782"/>
                  <a:gd name="connsiteY7" fmla="*/ 93258 h 106364"/>
                  <a:gd name="connsiteX8" fmla="*/ 7437 w 87782"/>
                  <a:gd name="connsiteY8" fmla="*/ 81076 h 106364"/>
                  <a:gd name="connsiteX9" fmla="*/ 42916 w 87782"/>
                  <a:gd name="connsiteY9" fmla="*/ 92222 h 106364"/>
                  <a:gd name="connsiteX10" fmla="*/ 71201 w 87782"/>
                  <a:gd name="connsiteY10" fmla="*/ 75717 h 106364"/>
                  <a:gd name="connsiteX11" fmla="*/ 49744 w 87782"/>
                  <a:gd name="connsiteY11" fmla="*/ 60795 h 106364"/>
                  <a:gd name="connsiteX12" fmla="*/ 37552 w 87782"/>
                  <a:gd name="connsiteY12" fmla="*/ 59394 h 106364"/>
                  <a:gd name="connsiteX13" fmla="*/ 3658 w 87782"/>
                  <a:gd name="connsiteY13" fmla="*/ 31073 h 106364"/>
                  <a:gd name="connsiteX14" fmla="*/ 44562 w 87782"/>
                  <a:gd name="connsiteY14" fmla="*/ 11 h 106364"/>
                  <a:gd name="connsiteX15" fmla="*/ 85222 w 87782"/>
                  <a:gd name="connsiteY15" fmla="*/ 11156 h 106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87782" h="106364">
                    <a:moveTo>
                      <a:pt x="78212" y="23764"/>
                    </a:moveTo>
                    <a:cubicBezTo>
                      <a:pt x="68153" y="17503"/>
                      <a:pt x="56510" y="14171"/>
                      <a:pt x="44684" y="14141"/>
                    </a:cubicBezTo>
                    <a:cubicBezTo>
                      <a:pt x="30053" y="14141"/>
                      <a:pt x="20300" y="20231"/>
                      <a:pt x="20300" y="30220"/>
                    </a:cubicBezTo>
                    <a:cubicBezTo>
                      <a:pt x="20300" y="38808"/>
                      <a:pt x="27798" y="43010"/>
                      <a:pt x="41209" y="44594"/>
                    </a:cubicBezTo>
                    <a:lnTo>
                      <a:pt x="53401" y="46116"/>
                    </a:lnTo>
                    <a:cubicBezTo>
                      <a:pt x="75103" y="48918"/>
                      <a:pt x="87782" y="57932"/>
                      <a:pt x="87782" y="74681"/>
                    </a:cubicBezTo>
                    <a:cubicBezTo>
                      <a:pt x="87782" y="94110"/>
                      <a:pt x="70226" y="106352"/>
                      <a:pt x="42672" y="106352"/>
                    </a:cubicBezTo>
                    <a:cubicBezTo>
                      <a:pt x="27432" y="106638"/>
                      <a:pt x="12436" y="102052"/>
                      <a:pt x="0" y="93258"/>
                    </a:cubicBezTo>
                    <a:lnTo>
                      <a:pt x="7437" y="81076"/>
                    </a:lnTo>
                    <a:cubicBezTo>
                      <a:pt x="17557" y="88878"/>
                      <a:pt x="30114" y="92831"/>
                      <a:pt x="42916" y="92222"/>
                    </a:cubicBezTo>
                    <a:cubicBezTo>
                      <a:pt x="60229" y="92222"/>
                      <a:pt x="71201" y="86497"/>
                      <a:pt x="71201" y="75717"/>
                    </a:cubicBezTo>
                    <a:cubicBezTo>
                      <a:pt x="71201" y="67494"/>
                      <a:pt x="64252" y="62500"/>
                      <a:pt x="49744" y="60795"/>
                    </a:cubicBezTo>
                    <a:lnTo>
                      <a:pt x="37552" y="59394"/>
                    </a:lnTo>
                    <a:cubicBezTo>
                      <a:pt x="14509" y="56531"/>
                      <a:pt x="3658" y="46299"/>
                      <a:pt x="3658" y="31073"/>
                    </a:cubicBezTo>
                    <a:cubicBezTo>
                      <a:pt x="3658" y="11705"/>
                      <a:pt x="19995" y="11"/>
                      <a:pt x="44562" y="11"/>
                    </a:cubicBezTo>
                    <a:cubicBezTo>
                      <a:pt x="58888" y="-233"/>
                      <a:pt x="73030" y="3635"/>
                      <a:pt x="85222" y="11156"/>
                    </a:cubicBezTo>
                    <a:close/>
                  </a:path>
                </a:pathLst>
              </a:custGeom>
              <a:solidFill>
                <a:srgbClr val="375988"/>
              </a:solidFill>
              <a:ln w="6096" cap="flat">
                <a:noFill/>
                <a:prstDash val="solid"/>
                <a:miter/>
              </a:ln>
            </p:spPr>
            <p:txBody>
              <a:bodyPr rtlCol="0" anchor="ctr"/>
              <a:lstStyle/>
              <a:p>
                <a:endParaRPr lang="en-FI"/>
              </a:p>
            </p:txBody>
          </p:sp>
          <p:sp>
            <p:nvSpPr>
              <p:cNvPr id="172" name="Freeform 171">
                <a:extLst>
                  <a:ext uri="{FF2B5EF4-FFF2-40B4-BE49-F238E27FC236}">
                    <a16:creationId xmlns:a16="http://schemas.microsoft.com/office/drawing/2014/main" id="{7D5363FD-EB86-3744-A2C8-FEEFF558C05C}"/>
                  </a:ext>
                </a:extLst>
              </p:cNvPr>
              <p:cNvSpPr/>
              <p:nvPr/>
            </p:nvSpPr>
            <p:spPr>
              <a:xfrm>
                <a:off x="6289301" y="5524281"/>
                <a:ext cx="22801" cy="150133"/>
              </a:xfrm>
              <a:custGeom>
                <a:avLst/>
                <a:gdLst>
                  <a:gd name="connsiteX0" fmla="*/ 22801 w 22801"/>
                  <a:gd name="connsiteY0" fmla="*/ 11451 h 150133"/>
                  <a:gd name="connsiteX1" fmla="*/ 11707 w 22801"/>
                  <a:gd name="connsiteY1" fmla="*/ 22779 h 150133"/>
                  <a:gd name="connsiteX2" fmla="*/ 11341 w 22801"/>
                  <a:gd name="connsiteY2" fmla="*/ 22779 h 150133"/>
                  <a:gd name="connsiteX3" fmla="*/ 2 w 22801"/>
                  <a:gd name="connsiteY3" fmla="*/ 12066 h 150133"/>
                  <a:gd name="connsiteX4" fmla="*/ 2 w 22801"/>
                  <a:gd name="connsiteY4" fmla="*/ 11451 h 150133"/>
                  <a:gd name="connsiteX5" fmla="*/ 10975 w 22801"/>
                  <a:gd name="connsiteY5" fmla="*/ 1 h 150133"/>
                  <a:gd name="connsiteX6" fmla="*/ 11341 w 22801"/>
                  <a:gd name="connsiteY6" fmla="*/ 1 h 150133"/>
                  <a:gd name="connsiteX7" fmla="*/ 22801 w 22801"/>
                  <a:gd name="connsiteY7" fmla="*/ 11207 h 150133"/>
                  <a:gd name="connsiteX8" fmla="*/ 22801 w 22801"/>
                  <a:gd name="connsiteY8" fmla="*/ 11451 h 150133"/>
                  <a:gd name="connsiteX9" fmla="*/ 19449 w 22801"/>
                  <a:gd name="connsiteY9" fmla="*/ 150133 h 150133"/>
                  <a:gd name="connsiteX10" fmla="*/ 3233 w 22801"/>
                  <a:gd name="connsiteY10" fmla="*/ 150133 h 150133"/>
                  <a:gd name="connsiteX11" fmla="*/ 3233 w 22801"/>
                  <a:gd name="connsiteY11" fmla="*/ 47751 h 150133"/>
                  <a:gd name="connsiteX12" fmla="*/ 19449 w 22801"/>
                  <a:gd name="connsiteY12" fmla="*/ 47751 h 1501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801" h="150133">
                    <a:moveTo>
                      <a:pt x="22801" y="11451"/>
                    </a:moveTo>
                    <a:cubicBezTo>
                      <a:pt x="22862" y="17639"/>
                      <a:pt x="17925" y="22712"/>
                      <a:pt x="11707" y="22779"/>
                    </a:cubicBezTo>
                    <a:cubicBezTo>
                      <a:pt x="11585" y="22785"/>
                      <a:pt x="11463" y="22779"/>
                      <a:pt x="11341" y="22779"/>
                    </a:cubicBezTo>
                    <a:cubicBezTo>
                      <a:pt x="5245" y="22950"/>
                      <a:pt x="185" y="18156"/>
                      <a:pt x="2" y="12066"/>
                    </a:cubicBezTo>
                    <a:cubicBezTo>
                      <a:pt x="2" y="11865"/>
                      <a:pt x="2" y="11658"/>
                      <a:pt x="2" y="11451"/>
                    </a:cubicBezTo>
                    <a:cubicBezTo>
                      <a:pt x="-120" y="5263"/>
                      <a:pt x="4757" y="134"/>
                      <a:pt x="10975" y="1"/>
                    </a:cubicBezTo>
                    <a:cubicBezTo>
                      <a:pt x="11097" y="1"/>
                      <a:pt x="11219" y="1"/>
                      <a:pt x="11341" y="1"/>
                    </a:cubicBezTo>
                    <a:cubicBezTo>
                      <a:pt x="17620" y="-67"/>
                      <a:pt x="22740" y="4952"/>
                      <a:pt x="22801" y="11207"/>
                    </a:cubicBezTo>
                    <a:cubicBezTo>
                      <a:pt x="22801" y="11286"/>
                      <a:pt x="22801" y="11372"/>
                      <a:pt x="22801" y="11451"/>
                    </a:cubicBezTo>
                    <a:close/>
                    <a:moveTo>
                      <a:pt x="19449" y="150133"/>
                    </a:moveTo>
                    <a:lnTo>
                      <a:pt x="3233" y="150133"/>
                    </a:lnTo>
                    <a:lnTo>
                      <a:pt x="3233" y="47751"/>
                    </a:lnTo>
                    <a:lnTo>
                      <a:pt x="19449" y="47751"/>
                    </a:lnTo>
                    <a:close/>
                  </a:path>
                </a:pathLst>
              </a:custGeom>
              <a:solidFill>
                <a:srgbClr val="375988"/>
              </a:solidFill>
              <a:ln w="6096" cap="flat">
                <a:noFill/>
                <a:prstDash val="solid"/>
                <a:miter/>
              </a:ln>
            </p:spPr>
            <p:txBody>
              <a:bodyPr rtlCol="0" anchor="ctr"/>
              <a:lstStyle/>
              <a:p>
                <a:endParaRPr lang="en-FI"/>
              </a:p>
            </p:txBody>
          </p:sp>
          <p:sp>
            <p:nvSpPr>
              <p:cNvPr id="173" name="Freeform 172">
                <a:extLst>
                  <a:ext uri="{FF2B5EF4-FFF2-40B4-BE49-F238E27FC236}">
                    <a16:creationId xmlns:a16="http://schemas.microsoft.com/office/drawing/2014/main" id="{42875A99-E1D8-EF43-8E8C-FC5AF7BC232C}"/>
                  </a:ext>
                </a:extLst>
              </p:cNvPr>
              <p:cNvSpPr/>
              <p:nvPr/>
            </p:nvSpPr>
            <p:spPr>
              <a:xfrm>
                <a:off x="6333744" y="5539386"/>
                <a:ext cx="87599" cy="137041"/>
              </a:xfrm>
              <a:custGeom>
                <a:avLst/>
                <a:gdLst>
                  <a:gd name="connsiteX0" fmla="*/ 82418 w 87599"/>
                  <a:gd name="connsiteY0" fmla="*/ 47263 h 137041"/>
                  <a:gd name="connsiteX1" fmla="*/ 38222 w 87599"/>
                  <a:gd name="connsiteY1" fmla="*/ 47263 h 137041"/>
                  <a:gd name="connsiteX2" fmla="*/ 38222 w 87599"/>
                  <a:gd name="connsiteY2" fmla="*/ 98911 h 137041"/>
                  <a:gd name="connsiteX3" fmla="*/ 58521 w 87599"/>
                  <a:gd name="connsiteY3" fmla="*/ 121934 h 137041"/>
                  <a:gd name="connsiteX4" fmla="*/ 80041 w 87599"/>
                  <a:gd name="connsiteY4" fmla="*/ 114686 h 137041"/>
                  <a:gd name="connsiteX5" fmla="*/ 87599 w 87599"/>
                  <a:gd name="connsiteY5" fmla="*/ 126867 h 137041"/>
                  <a:gd name="connsiteX6" fmla="*/ 57119 w 87599"/>
                  <a:gd name="connsiteY6" fmla="*/ 137038 h 137041"/>
                  <a:gd name="connsiteX7" fmla="*/ 21945 w 87599"/>
                  <a:gd name="connsiteY7" fmla="*/ 99155 h 137041"/>
                  <a:gd name="connsiteX8" fmla="*/ 21945 w 87599"/>
                  <a:gd name="connsiteY8" fmla="*/ 47202 h 137041"/>
                  <a:gd name="connsiteX9" fmla="*/ 0 w 87599"/>
                  <a:gd name="connsiteY9" fmla="*/ 47202 h 137041"/>
                  <a:gd name="connsiteX10" fmla="*/ 0 w 87599"/>
                  <a:gd name="connsiteY10" fmla="*/ 32584 h 137041"/>
                  <a:gd name="connsiteX11" fmla="*/ 22373 w 87599"/>
                  <a:gd name="connsiteY11" fmla="*/ 32584 h 137041"/>
                  <a:gd name="connsiteX12" fmla="*/ 22373 w 87599"/>
                  <a:gd name="connsiteY12" fmla="*/ 0 h 137041"/>
                  <a:gd name="connsiteX13" fmla="*/ 38526 w 87599"/>
                  <a:gd name="connsiteY13" fmla="*/ 0 h 137041"/>
                  <a:gd name="connsiteX14" fmla="*/ 38526 w 87599"/>
                  <a:gd name="connsiteY14" fmla="*/ 32524 h 137041"/>
                  <a:gd name="connsiteX15" fmla="*/ 82722 w 87599"/>
                  <a:gd name="connsiteY15" fmla="*/ 32524 h 137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87599" h="137041">
                    <a:moveTo>
                      <a:pt x="82418" y="47263"/>
                    </a:moveTo>
                    <a:lnTo>
                      <a:pt x="38222" y="47263"/>
                    </a:lnTo>
                    <a:lnTo>
                      <a:pt x="38222" y="98911"/>
                    </a:lnTo>
                    <a:cubicBezTo>
                      <a:pt x="38222" y="114929"/>
                      <a:pt x="46635" y="121934"/>
                      <a:pt x="58521" y="121934"/>
                    </a:cubicBezTo>
                    <a:cubicBezTo>
                      <a:pt x="66263" y="121824"/>
                      <a:pt x="73822" y="119290"/>
                      <a:pt x="80041" y="114686"/>
                    </a:cubicBezTo>
                    <a:lnTo>
                      <a:pt x="87599" y="126867"/>
                    </a:lnTo>
                    <a:cubicBezTo>
                      <a:pt x="78882" y="133573"/>
                      <a:pt x="68154" y="137160"/>
                      <a:pt x="57119" y="137038"/>
                    </a:cubicBezTo>
                    <a:cubicBezTo>
                      <a:pt x="35052" y="137038"/>
                      <a:pt x="21945" y="124857"/>
                      <a:pt x="21945" y="99155"/>
                    </a:cubicBezTo>
                    <a:lnTo>
                      <a:pt x="21945" y="47202"/>
                    </a:lnTo>
                    <a:lnTo>
                      <a:pt x="0" y="47202"/>
                    </a:lnTo>
                    <a:lnTo>
                      <a:pt x="0" y="32584"/>
                    </a:lnTo>
                    <a:lnTo>
                      <a:pt x="22373" y="32584"/>
                    </a:lnTo>
                    <a:lnTo>
                      <a:pt x="22373" y="0"/>
                    </a:lnTo>
                    <a:lnTo>
                      <a:pt x="38526" y="0"/>
                    </a:lnTo>
                    <a:lnTo>
                      <a:pt x="38526" y="32524"/>
                    </a:lnTo>
                    <a:lnTo>
                      <a:pt x="82722" y="32524"/>
                    </a:lnTo>
                    <a:close/>
                  </a:path>
                </a:pathLst>
              </a:custGeom>
              <a:solidFill>
                <a:srgbClr val="375988"/>
              </a:solidFill>
              <a:ln w="6096" cap="flat">
                <a:noFill/>
                <a:prstDash val="solid"/>
                <a:miter/>
              </a:ln>
            </p:spPr>
            <p:txBody>
              <a:bodyPr rtlCol="0" anchor="ctr"/>
              <a:lstStyle/>
              <a:p>
                <a:endParaRPr lang="en-FI"/>
              </a:p>
            </p:txBody>
          </p:sp>
          <p:sp>
            <p:nvSpPr>
              <p:cNvPr id="174" name="Freeform 173">
                <a:extLst>
                  <a:ext uri="{FF2B5EF4-FFF2-40B4-BE49-F238E27FC236}">
                    <a16:creationId xmlns:a16="http://schemas.microsoft.com/office/drawing/2014/main" id="{9DC37CC1-2AB2-3147-9E31-566D90EA3EC4}"/>
                  </a:ext>
                </a:extLst>
              </p:cNvPr>
              <p:cNvSpPr/>
              <p:nvPr/>
            </p:nvSpPr>
            <p:spPr>
              <a:xfrm>
                <a:off x="6441336" y="5524281"/>
                <a:ext cx="22862" cy="150132"/>
              </a:xfrm>
              <a:custGeom>
                <a:avLst/>
                <a:gdLst>
                  <a:gd name="connsiteX0" fmla="*/ 22862 w 22862"/>
                  <a:gd name="connsiteY0" fmla="*/ 11450 h 150132"/>
                  <a:gd name="connsiteX1" fmla="*/ 11767 w 22862"/>
                  <a:gd name="connsiteY1" fmla="*/ 22779 h 150132"/>
                  <a:gd name="connsiteX2" fmla="*/ 11402 w 22862"/>
                  <a:gd name="connsiteY2" fmla="*/ 22779 h 150132"/>
                  <a:gd name="connsiteX3" fmla="*/ 2 w 22862"/>
                  <a:gd name="connsiteY3" fmla="*/ 12005 h 150132"/>
                  <a:gd name="connsiteX4" fmla="*/ 2 w 22862"/>
                  <a:gd name="connsiteY4" fmla="*/ 11450 h 150132"/>
                  <a:gd name="connsiteX5" fmla="*/ 10975 w 22862"/>
                  <a:gd name="connsiteY5" fmla="*/ 0 h 150132"/>
                  <a:gd name="connsiteX6" fmla="*/ 11402 w 22862"/>
                  <a:gd name="connsiteY6" fmla="*/ 0 h 150132"/>
                  <a:gd name="connsiteX7" fmla="*/ 22862 w 22862"/>
                  <a:gd name="connsiteY7" fmla="*/ 11329 h 150132"/>
                  <a:gd name="connsiteX8" fmla="*/ 22862 w 22862"/>
                  <a:gd name="connsiteY8" fmla="*/ 11450 h 150132"/>
                  <a:gd name="connsiteX9" fmla="*/ 19509 w 22862"/>
                  <a:gd name="connsiteY9" fmla="*/ 150133 h 150132"/>
                  <a:gd name="connsiteX10" fmla="*/ 3233 w 22862"/>
                  <a:gd name="connsiteY10" fmla="*/ 150133 h 150132"/>
                  <a:gd name="connsiteX11" fmla="*/ 3233 w 22862"/>
                  <a:gd name="connsiteY11" fmla="*/ 47750 h 150132"/>
                  <a:gd name="connsiteX12" fmla="*/ 19509 w 22862"/>
                  <a:gd name="connsiteY12" fmla="*/ 47750 h 1501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862" h="150132">
                    <a:moveTo>
                      <a:pt x="22862" y="11450"/>
                    </a:moveTo>
                    <a:cubicBezTo>
                      <a:pt x="22923" y="17638"/>
                      <a:pt x="17985" y="22712"/>
                      <a:pt x="11767" y="22779"/>
                    </a:cubicBezTo>
                    <a:cubicBezTo>
                      <a:pt x="11646" y="22785"/>
                      <a:pt x="11524" y="22779"/>
                      <a:pt x="11402" y="22779"/>
                    </a:cubicBezTo>
                    <a:cubicBezTo>
                      <a:pt x="5306" y="22949"/>
                      <a:pt x="185" y="18125"/>
                      <a:pt x="2" y="12005"/>
                    </a:cubicBezTo>
                    <a:cubicBezTo>
                      <a:pt x="2" y="11822"/>
                      <a:pt x="2" y="11633"/>
                      <a:pt x="2" y="11450"/>
                    </a:cubicBezTo>
                    <a:cubicBezTo>
                      <a:pt x="-120" y="5262"/>
                      <a:pt x="4757" y="134"/>
                      <a:pt x="10975" y="0"/>
                    </a:cubicBezTo>
                    <a:cubicBezTo>
                      <a:pt x="11097" y="0"/>
                      <a:pt x="11280" y="0"/>
                      <a:pt x="11402" y="0"/>
                    </a:cubicBezTo>
                    <a:cubicBezTo>
                      <a:pt x="17681" y="-30"/>
                      <a:pt x="22801" y="5037"/>
                      <a:pt x="22862" y="11329"/>
                    </a:cubicBezTo>
                    <a:cubicBezTo>
                      <a:pt x="22862" y="11371"/>
                      <a:pt x="22862" y="11408"/>
                      <a:pt x="22862" y="11450"/>
                    </a:cubicBezTo>
                    <a:close/>
                    <a:moveTo>
                      <a:pt x="19509" y="150133"/>
                    </a:moveTo>
                    <a:lnTo>
                      <a:pt x="3233" y="150133"/>
                    </a:lnTo>
                    <a:lnTo>
                      <a:pt x="3233" y="47750"/>
                    </a:lnTo>
                    <a:lnTo>
                      <a:pt x="19509" y="47750"/>
                    </a:lnTo>
                    <a:close/>
                  </a:path>
                </a:pathLst>
              </a:custGeom>
              <a:solidFill>
                <a:srgbClr val="375988"/>
              </a:solidFill>
              <a:ln w="6096" cap="flat">
                <a:noFill/>
                <a:prstDash val="solid"/>
                <a:miter/>
              </a:ln>
            </p:spPr>
            <p:txBody>
              <a:bodyPr rtlCol="0" anchor="ctr"/>
              <a:lstStyle/>
              <a:p>
                <a:endParaRPr lang="en-FI"/>
              </a:p>
            </p:txBody>
          </p:sp>
          <p:sp>
            <p:nvSpPr>
              <p:cNvPr id="175" name="Freeform 174">
                <a:extLst>
                  <a:ext uri="{FF2B5EF4-FFF2-40B4-BE49-F238E27FC236}">
                    <a16:creationId xmlns:a16="http://schemas.microsoft.com/office/drawing/2014/main" id="{43DBBCD5-2B59-BC40-9584-C4AF0F17DAD6}"/>
                  </a:ext>
                </a:extLst>
              </p:cNvPr>
              <p:cNvSpPr/>
              <p:nvPr/>
            </p:nvSpPr>
            <p:spPr>
              <a:xfrm>
                <a:off x="6490833" y="5570001"/>
                <a:ext cx="107908" cy="107823"/>
              </a:xfrm>
              <a:custGeom>
                <a:avLst/>
                <a:gdLst>
                  <a:gd name="connsiteX0" fmla="*/ 107903 w 107908"/>
                  <a:gd name="connsiteY0" fmla="*/ 53192 h 107823"/>
                  <a:gd name="connsiteX1" fmla="*/ 54685 w 107908"/>
                  <a:gd name="connsiteY1" fmla="*/ 107818 h 107823"/>
                  <a:gd name="connsiteX2" fmla="*/ 4 w 107908"/>
                  <a:gd name="connsiteY2" fmla="*/ 54653 h 107823"/>
                  <a:gd name="connsiteX3" fmla="*/ 53222 w 107908"/>
                  <a:gd name="connsiteY3" fmla="*/ 27 h 107823"/>
                  <a:gd name="connsiteX4" fmla="*/ 53954 w 107908"/>
                  <a:gd name="connsiteY4" fmla="*/ 21 h 107823"/>
                  <a:gd name="connsiteX5" fmla="*/ 107903 w 107908"/>
                  <a:gd name="connsiteY5" fmla="*/ 50975 h 107823"/>
                  <a:gd name="connsiteX6" fmla="*/ 107903 w 107908"/>
                  <a:gd name="connsiteY6" fmla="*/ 53192 h 107823"/>
                  <a:gd name="connsiteX7" fmla="*/ 16463 w 107908"/>
                  <a:gd name="connsiteY7" fmla="*/ 53192 h 107823"/>
                  <a:gd name="connsiteX8" fmla="*/ 54563 w 107908"/>
                  <a:gd name="connsiteY8" fmla="*/ 89912 h 107823"/>
                  <a:gd name="connsiteX9" fmla="*/ 91322 w 107908"/>
                  <a:gd name="connsiteY9" fmla="*/ 51851 h 107823"/>
                  <a:gd name="connsiteX10" fmla="*/ 53954 w 107908"/>
                  <a:gd name="connsiteY10" fmla="*/ 15125 h 107823"/>
                  <a:gd name="connsiteX11" fmla="*/ 16463 w 107908"/>
                  <a:gd name="connsiteY11" fmla="*/ 50713 h 107823"/>
                  <a:gd name="connsiteX12" fmla="*/ 16463 w 107908"/>
                  <a:gd name="connsiteY12" fmla="*/ 53192 h 1078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7908" h="107823">
                    <a:moveTo>
                      <a:pt x="107903" y="53192"/>
                    </a:moveTo>
                    <a:cubicBezTo>
                      <a:pt x="108330" y="82956"/>
                      <a:pt x="84495" y="107416"/>
                      <a:pt x="54685" y="107818"/>
                    </a:cubicBezTo>
                    <a:cubicBezTo>
                      <a:pt x="24876" y="108220"/>
                      <a:pt x="431" y="84418"/>
                      <a:pt x="4" y="54653"/>
                    </a:cubicBezTo>
                    <a:cubicBezTo>
                      <a:pt x="-362" y="24888"/>
                      <a:pt x="23413" y="429"/>
                      <a:pt x="53222" y="27"/>
                    </a:cubicBezTo>
                    <a:cubicBezTo>
                      <a:pt x="53466" y="21"/>
                      <a:pt x="53710" y="21"/>
                      <a:pt x="53954" y="21"/>
                    </a:cubicBezTo>
                    <a:cubicBezTo>
                      <a:pt x="82910" y="-789"/>
                      <a:pt x="107050" y="22020"/>
                      <a:pt x="107903" y="50975"/>
                    </a:cubicBezTo>
                    <a:cubicBezTo>
                      <a:pt x="107903" y="51712"/>
                      <a:pt x="107903" y="52454"/>
                      <a:pt x="107903" y="53192"/>
                    </a:cubicBezTo>
                    <a:close/>
                    <a:moveTo>
                      <a:pt x="16463" y="53192"/>
                    </a:moveTo>
                    <a:cubicBezTo>
                      <a:pt x="16829" y="73845"/>
                      <a:pt x="33898" y="90283"/>
                      <a:pt x="54563" y="89912"/>
                    </a:cubicBezTo>
                    <a:cubicBezTo>
                      <a:pt x="75229" y="89540"/>
                      <a:pt x="91688" y="72499"/>
                      <a:pt x="91322" y="51851"/>
                    </a:cubicBezTo>
                    <a:cubicBezTo>
                      <a:pt x="90956" y="31491"/>
                      <a:pt x="74314" y="15162"/>
                      <a:pt x="53954" y="15125"/>
                    </a:cubicBezTo>
                    <a:cubicBezTo>
                      <a:pt x="33776" y="14602"/>
                      <a:pt x="16951" y="30534"/>
                      <a:pt x="16463" y="50713"/>
                    </a:cubicBezTo>
                    <a:cubicBezTo>
                      <a:pt x="16402" y="51535"/>
                      <a:pt x="16402" y="52363"/>
                      <a:pt x="16463" y="53192"/>
                    </a:cubicBezTo>
                    <a:close/>
                  </a:path>
                </a:pathLst>
              </a:custGeom>
              <a:solidFill>
                <a:srgbClr val="375988"/>
              </a:solidFill>
              <a:ln w="6096" cap="flat">
                <a:noFill/>
                <a:prstDash val="solid"/>
                <a:miter/>
              </a:ln>
            </p:spPr>
            <p:txBody>
              <a:bodyPr rtlCol="0" anchor="ctr"/>
              <a:lstStyle/>
              <a:p>
                <a:endParaRPr lang="en-FI"/>
              </a:p>
            </p:txBody>
          </p:sp>
          <p:sp>
            <p:nvSpPr>
              <p:cNvPr id="176" name="Freeform 175">
                <a:extLst>
                  <a:ext uri="{FF2B5EF4-FFF2-40B4-BE49-F238E27FC236}">
                    <a16:creationId xmlns:a16="http://schemas.microsoft.com/office/drawing/2014/main" id="{62D7DF5D-44B0-CA44-BFED-76F62BA5CD34}"/>
                  </a:ext>
                </a:extLst>
              </p:cNvPr>
              <p:cNvSpPr/>
              <p:nvPr/>
            </p:nvSpPr>
            <p:spPr>
              <a:xfrm>
                <a:off x="6628790" y="5569982"/>
                <a:ext cx="93207" cy="104432"/>
              </a:xfrm>
              <a:custGeom>
                <a:avLst/>
                <a:gdLst>
                  <a:gd name="connsiteX0" fmla="*/ 93207 w 93207"/>
                  <a:gd name="connsiteY0" fmla="*/ 40969 h 104432"/>
                  <a:gd name="connsiteX1" fmla="*/ 93207 w 93207"/>
                  <a:gd name="connsiteY1" fmla="*/ 104432 h 104432"/>
                  <a:gd name="connsiteX2" fmla="*/ 77115 w 93207"/>
                  <a:gd name="connsiteY2" fmla="*/ 104432 h 104432"/>
                  <a:gd name="connsiteX3" fmla="*/ 77115 w 93207"/>
                  <a:gd name="connsiteY3" fmla="*/ 46267 h 104432"/>
                  <a:gd name="connsiteX4" fmla="*/ 47548 w 93207"/>
                  <a:gd name="connsiteY4" fmla="*/ 15388 h 104432"/>
                  <a:gd name="connsiteX5" fmla="*/ 16216 w 93207"/>
                  <a:gd name="connsiteY5" fmla="*/ 44209 h 104432"/>
                  <a:gd name="connsiteX6" fmla="*/ 16216 w 93207"/>
                  <a:gd name="connsiteY6" fmla="*/ 46694 h 104432"/>
                  <a:gd name="connsiteX7" fmla="*/ 16216 w 93207"/>
                  <a:gd name="connsiteY7" fmla="*/ 104432 h 104432"/>
                  <a:gd name="connsiteX8" fmla="*/ 0 w 93207"/>
                  <a:gd name="connsiteY8" fmla="*/ 104432 h 104432"/>
                  <a:gd name="connsiteX9" fmla="*/ 0 w 93207"/>
                  <a:gd name="connsiteY9" fmla="*/ 2050 h 104432"/>
                  <a:gd name="connsiteX10" fmla="*/ 15849 w 93207"/>
                  <a:gd name="connsiteY10" fmla="*/ 2050 h 104432"/>
                  <a:gd name="connsiteX11" fmla="*/ 15849 w 93207"/>
                  <a:gd name="connsiteY11" fmla="*/ 16667 h 104432"/>
                  <a:gd name="connsiteX12" fmla="*/ 50353 w 93207"/>
                  <a:gd name="connsiteY12" fmla="*/ 40 h 104432"/>
                  <a:gd name="connsiteX13" fmla="*/ 93207 w 93207"/>
                  <a:gd name="connsiteY13" fmla="*/ 40969 h 104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93207" h="104432">
                    <a:moveTo>
                      <a:pt x="93207" y="40969"/>
                    </a:moveTo>
                    <a:lnTo>
                      <a:pt x="93207" y="104432"/>
                    </a:lnTo>
                    <a:lnTo>
                      <a:pt x="77115" y="104432"/>
                    </a:lnTo>
                    <a:lnTo>
                      <a:pt x="77115" y="46267"/>
                    </a:lnTo>
                    <a:cubicBezTo>
                      <a:pt x="77115" y="26838"/>
                      <a:pt x="66263" y="15388"/>
                      <a:pt x="47548" y="15388"/>
                    </a:cubicBezTo>
                    <a:cubicBezTo>
                      <a:pt x="30906" y="14700"/>
                      <a:pt x="16886" y="27606"/>
                      <a:pt x="16216" y="44209"/>
                    </a:cubicBezTo>
                    <a:cubicBezTo>
                      <a:pt x="16155" y="45037"/>
                      <a:pt x="16155" y="45865"/>
                      <a:pt x="16216" y="46694"/>
                    </a:cubicBezTo>
                    <a:lnTo>
                      <a:pt x="16216" y="104432"/>
                    </a:lnTo>
                    <a:lnTo>
                      <a:pt x="0" y="104432"/>
                    </a:lnTo>
                    <a:lnTo>
                      <a:pt x="0" y="2050"/>
                    </a:lnTo>
                    <a:lnTo>
                      <a:pt x="15849" y="2050"/>
                    </a:lnTo>
                    <a:lnTo>
                      <a:pt x="15849" y="16667"/>
                    </a:lnTo>
                    <a:cubicBezTo>
                      <a:pt x="23836" y="5686"/>
                      <a:pt x="36759" y="-563"/>
                      <a:pt x="50353" y="40"/>
                    </a:cubicBezTo>
                    <a:cubicBezTo>
                      <a:pt x="75834" y="-143"/>
                      <a:pt x="93207" y="16241"/>
                      <a:pt x="93207" y="40969"/>
                    </a:cubicBezTo>
                    <a:close/>
                  </a:path>
                </a:pathLst>
              </a:custGeom>
              <a:solidFill>
                <a:srgbClr val="375988"/>
              </a:solidFill>
              <a:ln w="6096" cap="flat">
                <a:noFill/>
                <a:prstDash val="solid"/>
                <a:miter/>
              </a:ln>
            </p:spPr>
            <p:txBody>
              <a:bodyPr rtlCol="0" anchor="ctr"/>
              <a:lstStyle/>
              <a:p>
                <a:endParaRPr lang="en-FI"/>
              </a:p>
            </p:txBody>
          </p:sp>
          <p:sp>
            <p:nvSpPr>
              <p:cNvPr id="177" name="Freeform 176">
                <a:extLst>
                  <a:ext uri="{FF2B5EF4-FFF2-40B4-BE49-F238E27FC236}">
                    <a16:creationId xmlns:a16="http://schemas.microsoft.com/office/drawing/2014/main" id="{030B20E0-4813-044F-89F6-51D7A9323C85}"/>
                  </a:ext>
                </a:extLst>
              </p:cNvPr>
              <p:cNvSpPr/>
              <p:nvPr/>
            </p:nvSpPr>
            <p:spPr>
              <a:xfrm>
                <a:off x="6808926" y="5570021"/>
                <a:ext cx="98633" cy="106503"/>
              </a:xfrm>
              <a:custGeom>
                <a:avLst/>
                <a:gdLst>
                  <a:gd name="connsiteX0" fmla="*/ 98634 w 98633"/>
                  <a:gd name="connsiteY0" fmla="*/ 52806 h 106503"/>
                  <a:gd name="connsiteX1" fmla="*/ 98329 w 98633"/>
                  <a:gd name="connsiteY1" fmla="*/ 58897 h 106503"/>
                  <a:gd name="connsiteX2" fmla="*/ 16216 w 98633"/>
                  <a:gd name="connsiteY2" fmla="*/ 58897 h 106503"/>
                  <a:gd name="connsiteX3" fmla="*/ 52365 w 98633"/>
                  <a:gd name="connsiteY3" fmla="*/ 92291 h 106503"/>
                  <a:gd name="connsiteX4" fmla="*/ 52792 w 98633"/>
                  <a:gd name="connsiteY4" fmla="*/ 92273 h 106503"/>
                  <a:gd name="connsiteX5" fmla="*/ 85223 w 98633"/>
                  <a:gd name="connsiteY5" fmla="*/ 79422 h 106503"/>
                  <a:gd name="connsiteX6" fmla="*/ 93879 w 98633"/>
                  <a:gd name="connsiteY6" fmla="*/ 90446 h 106503"/>
                  <a:gd name="connsiteX7" fmla="*/ 51816 w 98633"/>
                  <a:gd name="connsiteY7" fmla="*/ 106464 h 106503"/>
                  <a:gd name="connsiteX8" fmla="*/ 0 w 98633"/>
                  <a:gd name="connsiteY8" fmla="*/ 53233 h 106503"/>
                  <a:gd name="connsiteX9" fmla="*/ 50841 w 98633"/>
                  <a:gd name="connsiteY9" fmla="*/ 1 h 106503"/>
                  <a:gd name="connsiteX10" fmla="*/ 98634 w 98633"/>
                  <a:gd name="connsiteY10" fmla="*/ 52806 h 106503"/>
                  <a:gd name="connsiteX11" fmla="*/ 16460 w 98633"/>
                  <a:gd name="connsiteY11" fmla="*/ 45802 h 106503"/>
                  <a:gd name="connsiteX12" fmla="*/ 82235 w 98633"/>
                  <a:gd name="connsiteY12" fmla="*/ 45802 h 106503"/>
                  <a:gd name="connsiteX13" fmla="*/ 50171 w 98633"/>
                  <a:gd name="connsiteY13" fmla="*/ 14375 h 106503"/>
                  <a:gd name="connsiteX14" fmla="*/ 16460 w 98633"/>
                  <a:gd name="connsiteY14" fmla="*/ 45802 h 106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8633" h="106503">
                    <a:moveTo>
                      <a:pt x="98634" y="52806"/>
                    </a:moveTo>
                    <a:cubicBezTo>
                      <a:pt x="98634" y="54841"/>
                      <a:pt x="98573" y="56875"/>
                      <a:pt x="98329" y="58897"/>
                    </a:cubicBezTo>
                    <a:lnTo>
                      <a:pt x="16216" y="58897"/>
                    </a:lnTo>
                    <a:cubicBezTo>
                      <a:pt x="16947" y="78088"/>
                      <a:pt x="33163" y="93041"/>
                      <a:pt x="52365" y="92291"/>
                    </a:cubicBezTo>
                    <a:cubicBezTo>
                      <a:pt x="52487" y="92285"/>
                      <a:pt x="52670" y="92280"/>
                      <a:pt x="52792" y="92273"/>
                    </a:cubicBezTo>
                    <a:cubicBezTo>
                      <a:pt x="64862" y="92249"/>
                      <a:pt x="76444" y="87657"/>
                      <a:pt x="85223" y="79422"/>
                    </a:cubicBezTo>
                    <a:lnTo>
                      <a:pt x="93879" y="90446"/>
                    </a:lnTo>
                    <a:cubicBezTo>
                      <a:pt x="82601" y="101263"/>
                      <a:pt x="67422" y="107043"/>
                      <a:pt x="51816" y="106464"/>
                    </a:cubicBezTo>
                    <a:cubicBezTo>
                      <a:pt x="21336" y="106464"/>
                      <a:pt x="0" y="84903"/>
                      <a:pt x="0" y="53233"/>
                    </a:cubicBezTo>
                    <a:cubicBezTo>
                      <a:pt x="0" y="21562"/>
                      <a:pt x="21641" y="1"/>
                      <a:pt x="50841" y="1"/>
                    </a:cubicBezTo>
                    <a:cubicBezTo>
                      <a:pt x="78334" y="-182"/>
                      <a:pt x="98451" y="21684"/>
                      <a:pt x="98634" y="52806"/>
                    </a:cubicBezTo>
                    <a:close/>
                    <a:moveTo>
                      <a:pt x="16460" y="45802"/>
                    </a:moveTo>
                    <a:lnTo>
                      <a:pt x="82235" y="45802"/>
                    </a:lnTo>
                    <a:cubicBezTo>
                      <a:pt x="80163" y="26678"/>
                      <a:pt x="67605" y="14375"/>
                      <a:pt x="50171" y="14375"/>
                    </a:cubicBezTo>
                    <a:cubicBezTo>
                      <a:pt x="31273" y="14375"/>
                      <a:pt x="19019" y="27348"/>
                      <a:pt x="16460" y="45802"/>
                    </a:cubicBezTo>
                    <a:close/>
                  </a:path>
                </a:pathLst>
              </a:custGeom>
              <a:solidFill>
                <a:srgbClr val="375988"/>
              </a:solidFill>
              <a:ln w="6096" cap="flat">
                <a:noFill/>
                <a:prstDash val="solid"/>
                <a:miter/>
              </a:ln>
            </p:spPr>
            <p:txBody>
              <a:bodyPr rtlCol="0" anchor="ctr"/>
              <a:lstStyle/>
              <a:p>
                <a:endParaRPr lang="en-FI"/>
              </a:p>
            </p:txBody>
          </p:sp>
          <p:sp>
            <p:nvSpPr>
              <p:cNvPr id="178" name="Freeform 177">
                <a:extLst>
                  <a:ext uri="{FF2B5EF4-FFF2-40B4-BE49-F238E27FC236}">
                    <a16:creationId xmlns:a16="http://schemas.microsoft.com/office/drawing/2014/main" id="{0C8A91A0-62E7-7B4E-902B-511505ED5861}"/>
                  </a:ext>
                </a:extLst>
              </p:cNvPr>
              <p:cNvSpPr/>
              <p:nvPr/>
            </p:nvSpPr>
            <p:spPr>
              <a:xfrm>
                <a:off x="6930480" y="5569989"/>
                <a:ext cx="104303" cy="106533"/>
              </a:xfrm>
              <a:custGeom>
                <a:avLst/>
                <a:gdLst>
                  <a:gd name="connsiteX0" fmla="*/ 104303 w 104303"/>
                  <a:gd name="connsiteY0" fmla="*/ 104425 h 106533"/>
                  <a:gd name="connsiteX1" fmla="*/ 88210 w 104303"/>
                  <a:gd name="connsiteY1" fmla="*/ 104425 h 106533"/>
                  <a:gd name="connsiteX2" fmla="*/ 88210 w 104303"/>
                  <a:gd name="connsiteY2" fmla="*/ 89199 h 106533"/>
                  <a:gd name="connsiteX3" fmla="*/ 50780 w 104303"/>
                  <a:gd name="connsiteY3" fmla="*/ 106496 h 106533"/>
                  <a:gd name="connsiteX4" fmla="*/ 62 w 104303"/>
                  <a:gd name="connsiteY4" fmla="*/ 50719 h 106533"/>
                  <a:gd name="connsiteX5" fmla="*/ 50780 w 104303"/>
                  <a:gd name="connsiteY5" fmla="*/ 33 h 106533"/>
                  <a:gd name="connsiteX6" fmla="*/ 88210 w 104303"/>
                  <a:gd name="connsiteY6" fmla="*/ 17330 h 106533"/>
                  <a:gd name="connsiteX7" fmla="*/ 88210 w 104303"/>
                  <a:gd name="connsiteY7" fmla="*/ 2043 h 106533"/>
                  <a:gd name="connsiteX8" fmla="*/ 104303 w 104303"/>
                  <a:gd name="connsiteY8" fmla="*/ 2043 h 106533"/>
                  <a:gd name="connsiteX9" fmla="*/ 16033 w 104303"/>
                  <a:gd name="connsiteY9" fmla="*/ 53204 h 106533"/>
                  <a:gd name="connsiteX10" fmla="*/ 54072 w 104303"/>
                  <a:gd name="connsiteY10" fmla="*/ 88194 h 106533"/>
                  <a:gd name="connsiteX11" fmla="*/ 89124 w 104303"/>
                  <a:gd name="connsiteY11" fmla="*/ 50158 h 106533"/>
                  <a:gd name="connsiteX12" fmla="*/ 52609 w 104303"/>
                  <a:gd name="connsiteY12" fmla="*/ 15138 h 106533"/>
                  <a:gd name="connsiteX13" fmla="*/ 15728 w 104303"/>
                  <a:gd name="connsiteY13" fmla="*/ 51407 h 106533"/>
                  <a:gd name="connsiteX14" fmla="*/ 15789 w 104303"/>
                  <a:gd name="connsiteY14" fmla="*/ 53204 h 1065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4303" h="106533">
                    <a:moveTo>
                      <a:pt x="104303" y="104425"/>
                    </a:moveTo>
                    <a:lnTo>
                      <a:pt x="88210" y="104425"/>
                    </a:lnTo>
                    <a:lnTo>
                      <a:pt x="88210" y="89199"/>
                    </a:lnTo>
                    <a:cubicBezTo>
                      <a:pt x="79249" y="100643"/>
                      <a:pt x="65289" y="107081"/>
                      <a:pt x="50780" y="106496"/>
                    </a:cubicBezTo>
                    <a:cubicBezTo>
                      <a:pt x="21337" y="105089"/>
                      <a:pt x="-1340" y="80118"/>
                      <a:pt x="62" y="50719"/>
                    </a:cubicBezTo>
                    <a:cubicBezTo>
                      <a:pt x="1342" y="23287"/>
                      <a:pt x="23348" y="1348"/>
                      <a:pt x="50780" y="33"/>
                    </a:cubicBezTo>
                    <a:cubicBezTo>
                      <a:pt x="65289" y="-521"/>
                      <a:pt x="79249" y="5910"/>
                      <a:pt x="88210" y="17330"/>
                    </a:cubicBezTo>
                    <a:lnTo>
                      <a:pt x="88210" y="2043"/>
                    </a:lnTo>
                    <a:lnTo>
                      <a:pt x="104303" y="2043"/>
                    </a:lnTo>
                    <a:close/>
                    <a:moveTo>
                      <a:pt x="16033" y="53204"/>
                    </a:moveTo>
                    <a:cubicBezTo>
                      <a:pt x="16887" y="73370"/>
                      <a:pt x="33894" y="89035"/>
                      <a:pt x="54072" y="88194"/>
                    </a:cubicBezTo>
                    <a:cubicBezTo>
                      <a:pt x="74311" y="87354"/>
                      <a:pt x="89978" y="70324"/>
                      <a:pt x="89124" y="50158"/>
                    </a:cubicBezTo>
                    <a:cubicBezTo>
                      <a:pt x="88332" y="30595"/>
                      <a:pt x="72177" y="15156"/>
                      <a:pt x="52609" y="15138"/>
                    </a:cubicBezTo>
                    <a:cubicBezTo>
                      <a:pt x="32431" y="14985"/>
                      <a:pt x="15911" y="31223"/>
                      <a:pt x="15728" y="51407"/>
                    </a:cubicBezTo>
                    <a:cubicBezTo>
                      <a:pt x="15728" y="52004"/>
                      <a:pt x="15789" y="52607"/>
                      <a:pt x="15789" y="53204"/>
                    </a:cubicBezTo>
                    <a:close/>
                  </a:path>
                </a:pathLst>
              </a:custGeom>
              <a:solidFill>
                <a:srgbClr val="375988"/>
              </a:solidFill>
              <a:ln w="6096" cap="flat">
                <a:noFill/>
                <a:prstDash val="solid"/>
                <a:miter/>
              </a:ln>
            </p:spPr>
            <p:txBody>
              <a:bodyPr rtlCol="0" anchor="ctr"/>
              <a:lstStyle/>
              <a:p>
                <a:endParaRPr lang="en-FI"/>
              </a:p>
            </p:txBody>
          </p:sp>
          <p:sp>
            <p:nvSpPr>
              <p:cNvPr id="179" name="Freeform 178">
                <a:extLst>
                  <a:ext uri="{FF2B5EF4-FFF2-40B4-BE49-F238E27FC236}">
                    <a16:creationId xmlns:a16="http://schemas.microsoft.com/office/drawing/2014/main" id="{FF5188D6-1C54-284B-8526-5CEDE216D3F9}"/>
                  </a:ext>
                </a:extLst>
              </p:cNvPr>
              <p:cNvSpPr/>
              <p:nvPr/>
            </p:nvSpPr>
            <p:spPr>
              <a:xfrm>
                <a:off x="7062947" y="5570010"/>
                <a:ext cx="87782" cy="106365"/>
              </a:xfrm>
              <a:custGeom>
                <a:avLst/>
                <a:gdLst>
                  <a:gd name="connsiteX0" fmla="*/ 78211 w 87782"/>
                  <a:gd name="connsiteY0" fmla="*/ 23764 h 106365"/>
                  <a:gd name="connsiteX1" fmla="*/ 44683 w 87782"/>
                  <a:gd name="connsiteY1" fmla="*/ 14141 h 106365"/>
                  <a:gd name="connsiteX2" fmla="*/ 20299 w 87782"/>
                  <a:gd name="connsiteY2" fmla="*/ 30220 h 106365"/>
                  <a:gd name="connsiteX3" fmla="*/ 41209 w 87782"/>
                  <a:gd name="connsiteY3" fmla="*/ 44594 h 106365"/>
                  <a:gd name="connsiteX4" fmla="*/ 53401 w 87782"/>
                  <a:gd name="connsiteY4" fmla="*/ 46117 h 106365"/>
                  <a:gd name="connsiteX5" fmla="*/ 87783 w 87782"/>
                  <a:gd name="connsiteY5" fmla="*/ 74682 h 106365"/>
                  <a:gd name="connsiteX6" fmla="*/ 42672 w 87782"/>
                  <a:gd name="connsiteY6" fmla="*/ 106353 h 106365"/>
                  <a:gd name="connsiteX7" fmla="*/ 0 w 87782"/>
                  <a:gd name="connsiteY7" fmla="*/ 93258 h 106365"/>
                  <a:gd name="connsiteX8" fmla="*/ 7437 w 87782"/>
                  <a:gd name="connsiteY8" fmla="*/ 81077 h 106365"/>
                  <a:gd name="connsiteX9" fmla="*/ 42916 w 87782"/>
                  <a:gd name="connsiteY9" fmla="*/ 92223 h 106365"/>
                  <a:gd name="connsiteX10" fmla="*/ 71202 w 87782"/>
                  <a:gd name="connsiteY10" fmla="*/ 75717 h 106365"/>
                  <a:gd name="connsiteX11" fmla="*/ 49744 w 87782"/>
                  <a:gd name="connsiteY11" fmla="*/ 60795 h 106365"/>
                  <a:gd name="connsiteX12" fmla="*/ 37552 w 87782"/>
                  <a:gd name="connsiteY12" fmla="*/ 59395 h 106365"/>
                  <a:gd name="connsiteX13" fmla="*/ 3657 w 87782"/>
                  <a:gd name="connsiteY13" fmla="*/ 31073 h 106365"/>
                  <a:gd name="connsiteX14" fmla="*/ 44562 w 87782"/>
                  <a:gd name="connsiteY14" fmla="*/ 11 h 106365"/>
                  <a:gd name="connsiteX15" fmla="*/ 85222 w 87782"/>
                  <a:gd name="connsiteY15" fmla="*/ 11157 h 1063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87782" h="106365">
                    <a:moveTo>
                      <a:pt x="78211" y="23764"/>
                    </a:moveTo>
                    <a:cubicBezTo>
                      <a:pt x="68154" y="17503"/>
                      <a:pt x="56510" y="14172"/>
                      <a:pt x="44683" y="14141"/>
                    </a:cubicBezTo>
                    <a:cubicBezTo>
                      <a:pt x="30054" y="14141"/>
                      <a:pt x="20299" y="20232"/>
                      <a:pt x="20299" y="30220"/>
                    </a:cubicBezTo>
                    <a:cubicBezTo>
                      <a:pt x="20299" y="38808"/>
                      <a:pt x="27798" y="43011"/>
                      <a:pt x="41209" y="44594"/>
                    </a:cubicBezTo>
                    <a:lnTo>
                      <a:pt x="53401" y="46117"/>
                    </a:lnTo>
                    <a:cubicBezTo>
                      <a:pt x="75102" y="48919"/>
                      <a:pt x="87783" y="57932"/>
                      <a:pt x="87783" y="74682"/>
                    </a:cubicBezTo>
                    <a:cubicBezTo>
                      <a:pt x="87783" y="94111"/>
                      <a:pt x="70287" y="106353"/>
                      <a:pt x="42672" y="106353"/>
                    </a:cubicBezTo>
                    <a:cubicBezTo>
                      <a:pt x="27432" y="106639"/>
                      <a:pt x="12436" y="102053"/>
                      <a:pt x="0" y="93258"/>
                    </a:cubicBezTo>
                    <a:lnTo>
                      <a:pt x="7437" y="81077"/>
                    </a:lnTo>
                    <a:cubicBezTo>
                      <a:pt x="17557" y="88879"/>
                      <a:pt x="30115" y="92832"/>
                      <a:pt x="42916" y="92223"/>
                    </a:cubicBezTo>
                    <a:cubicBezTo>
                      <a:pt x="60229" y="92223"/>
                      <a:pt x="71202" y="86497"/>
                      <a:pt x="71202" y="75717"/>
                    </a:cubicBezTo>
                    <a:cubicBezTo>
                      <a:pt x="71202" y="67495"/>
                      <a:pt x="64252" y="62500"/>
                      <a:pt x="49744" y="60795"/>
                    </a:cubicBezTo>
                    <a:lnTo>
                      <a:pt x="37552" y="59395"/>
                    </a:lnTo>
                    <a:cubicBezTo>
                      <a:pt x="14509" y="56532"/>
                      <a:pt x="3657" y="46300"/>
                      <a:pt x="3657" y="31073"/>
                    </a:cubicBezTo>
                    <a:cubicBezTo>
                      <a:pt x="3657" y="11705"/>
                      <a:pt x="19995" y="11"/>
                      <a:pt x="44562" y="11"/>
                    </a:cubicBezTo>
                    <a:cubicBezTo>
                      <a:pt x="58888" y="-238"/>
                      <a:pt x="73030" y="3629"/>
                      <a:pt x="85222" y="11157"/>
                    </a:cubicBezTo>
                    <a:close/>
                  </a:path>
                </a:pathLst>
              </a:custGeom>
              <a:solidFill>
                <a:srgbClr val="375988"/>
              </a:solidFill>
              <a:ln w="6096" cap="flat">
                <a:noFill/>
                <a:prstDash val="solid"/>
                <a:miter/>
              </a:ln>
            </p:spPr>
            <p:txBody>
              <a:bodyPr rtlCol="0" anchor="ctr"/>
              <a:lstStyle/>
              <a:p>
                <a:endParaRPr lang="en-FI"/>
              </a:p>
            </p:txBody>
          </p:sp>
          <p:sp>
            <p:nvSpPr>
              <p:cNvPr id="180" name="Freeform 179">
                <a:extLst>
                  <a:ext uri="{FF2B5EF4-FFF2-40B4-BE49-F238E27FC236}">
                    <a16:creationId xmlns:a16="http://schemas.microsoft.com/office/drawing/2014/main" id="{9F89F64C-BB00-5143-BB3D-BF2180C887DB}"/>
                  </a:ext>
                </a:extLst>
              </p:cNvPr>
              <p:cNvSpPr/>
              <p:nvPr/>
            </p:nvSpPr>
            <p:spPr>
              <a:xfrm>
                <a:off x="7175843" y="5524281"/>
                <a:ext cx="22862" cy="150133"/>
              </a:xfrm>
              <a:custGeom>
                <a:avLst/>
                <a:gdLst>
                  <a:gd name="connsiteX0" fmla="*/ 22862 w 22862"/>
                  <a:gd name="connsiteY0" fmla="*/ 11451 h 150133"/>
                  <a:gd name="connsiteX1" fmla="*/ 11767 w 22862"/>
                  <a:gd name="connsiteY1" fmla="*/ 22785 h 150133"/>
                  <a:gd name="connsiteX2" fmla="*/ 11341 w 22862"/>
                  <a:gd name="connsiteY2" fmla="*/ 22779 h 150133"/>
                  <a:gd name="connsiteX3" fmla="*/ 2 w 22862"/>
                  <a:gd name="connsiteY3" fmla="*/ 12066 h 150133"/>
                  <a:gd name="connsiteX4" fmla="*/ 2 w 22862"/>
                  <a:gd name="connsiteY4" fmla="*/ 11451 h 150133"/>
                  <a:gd name="connsiteX5" fmla="*/ 10975 w 22862"/>
                  <a:gd name="connsiteY5" fmla="*/ 1 h 150133"/>
                  <a:gd name="connsiteX6" fmla="*/ 11341 w 22862"/>
                  <a:gd name="connsiteY6" fmla="*/ 1 h 150133"/>
                  <a:gd name="connsiteX7" fmla="*/ 22862 w 22862"/>
                  <a:gd name="connsiteY7" fmla="*/ 11268 h 150133"/>
                  <a:gd name="connsiteX8" fmla="*/ 22862 w 22862"/>
                  <a:gd name="connsiteY8" fmla="*/ 11451 h 150133"/>
                  <a:gd name="connsiteX9" fmla="*/ 19509 w 22862"/>
                  <a:gd name="connsiteY9" fmla="*/ 150133 h 150133"/>
                  <a:gd name="connsiteX10" fmla="*/ 3233 w 22862"/>
                  <a:gd name="connsiteY10" fmla="*/ 150133 h 150133"/>
                  <a:gd name="connsiteX11" fmla="*/ 3233 w 22862"/>
                  <a:gd name="connsiteY11" fmla="*/ 47751 h 150133"/>
                  <a:gd name="connsiteX12" fmla="*/ 19509 w 22862"/>
                  <a:gd name="connsiteY12" fmla="*/ 47751 h 1501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862" h="150133">
                    <a:moveTo>
                      <a:pt x="22862" y="11451"/>
                    </a:moveTo>
                    <a:cubicBezTo>
                      <a:pt x="22923" y="17639"/>
                      <a:pt x="17985" y="22712"/>
                      <a:pt x="11767" y="22785"/>
                    </a:cubicBezTo>
                    <a:cubicBezTo>
                      <a:pt x="11646" y="22785"/>
                      <a:pt x="11463" y="22785"/>
                      <a:pt x="11341" y="22779"/>
                    </a:cubicBezTo>
                    <a:cubicBezTo>
                      <a:pt x="5245" y="22950"/>
                      <a:pt x="185" y="18156"/>
                      <a:pt x="2" y="12066"/>
                    </a:cubicBezTo>
                    <a:cubicBezTo>
                      <a:pt x="2" y="11865"/>
                      <a:pt x="2" y="11658"/>
                      <a:pt x="2" y="11451"/>
                    </a:cubicBezTo>
                    <a:cubicBezTo>
                      <a:pt x="-120" y="5263"/>
                      <a:pt x="4757" y="134"/>
                      <a:pt x="10975" y="1"/>
                    </a:cubicBezTo>
                    <a:cubicBezTo>
                      <a:pt x="11097" y="1"/>
                      <a:pt x="11219" y="1"/>
                      <a:pt x="11341" y="1"/>
                    </a:cubicBezTo>
                    <a:cubicBezTo>
                      <a:pt x="17620" y="-67"/>
                      <a:pt x="22801" y="4976"/>
                      <a:pt x="22862" y="11268"/>
                    </a:cubicBezTo>
                    <a:cubicBezTo>
                      <a:pt x="22862" y="11329"/>
                      <a:pt x="22862" y="11390"/>
                      <a:pt x="22862" y="11451"/>
                    </a:cubicBezTo>
                    <a:close/>
                    <a:moveTo>
                      <a:pt x="19509" y="150133"/>
                    </a:moveTo>
                    <a:lnTo>
                      <a:pt x="3233" y="150133"/>
                    </a:lnTo>
                    <a:lnTo>
                      <a:pt x="3233" y="47751"/>
                    </a:lnTo>
                    <a:lnTo>
                      <a:pt x="19509" y="47751"/>
                    </a:lnTo>
                    <a:close/>
                  </a:path>
                </a:pathLst>
              </a:custGeom>
              <a:solidFill>
                <a:srgbClr val="375988"/>
              </a:solidFill>
              <a:ln w="6096" cap="flat">
                <a:noFill/>
                <a:prstDash val="solid"/>
                <a:miter/>
              </a:ln>
            </p:spPr>
            <p:txBody>
              <a:bodyPr rtlCol="0" anchor="ctr"/>
              <a:lstStyle/>
              <a:p>
                <a:endParaRPr lang="en-FI"/>
              </a:p>
            </p:txBody>
          </p:sp>
          <p:sp>
            <p:nvSpPr>
              <p:cNvPr id="181" name="Freeform 180">
                <a:extLst>
                  <a:ext uri="{FF2B5EF4-FFF2-40B4-BE49-F238E27FC236}">
                    <a16:creationId xmlns:a16="http://schemas.microsoft.com/office/drawing/2014/main" id="{1AC9E231-2180-D243-8A95-5DA92B03825A}"/>
                  </a:ext>
                </a:extLst>
              </p:cNvPr>
              <p:cNvSpPr/>
              <p:nvPr/>
            </p:nvSpPr>
            <p:spPr>
              <a:xfrm>
                <a:off x="7225832" y="5570021"/>
                <a:ext cx="98603" cy="106503"/>
              </a:xfrm>
              <a:custGeom>
                <a:avLst/>
                <a:gdLst>
                  <a:gd name="connsiteX0" fmla="*/ 98512 w 98603"/>
                  <a:gd name="connsiteY0" fmla="*/ 52806 h 106503"/>
                  <a:gd name="connsiteX1" fmla="*/ 98512 w 98603"/>
                  <a:gd name="connsiteY1" fmla="*/ 58897 h 106503"/>
                  <a:gd name="connsiteX2" fmla="*/ 16216 w 98603"/>
                  <a:gd name="connsiteY2" fmla="*/ 58897 h 106503"/>
                  <a:gd name="connsiteX3" fmla="*/ 52365 w 98603"/>
                  <a:gd name="connsiteY3" fmla="*/ 92291 h 106503"/>
                  <a:gd name="connsiteX4" fmla="*/ 52792 w 98603"/>
                  <a:gd name="connsiteY4" fmla="*/ 92273 h 106503"/>
                  <a:gd name="connsiteX5" fmla="*/ 85222 w 98603"/>
                  <a:gd name="connsiteY5" fmla="*/ 79422 h 106503"/>
                  <a:gd name="connsiteX6" fmla="*/ 93879 w 98603"/>
                  <a:gd name="connsiteY6" fmla="*/ 90446 h 106503"/>
                  <a:gd name="connsiteX7" fmla="*/ 51816 w 98603"/>
                  <a:gd name="connsiteY7" fmla="*/ 106464 h 106503"/>
                  <a:gd name="connsiteX8" fmla="*/ 0 w 98603"/>
                  <a:gd name="connsiteY8" fmla="*/ 53233 h 106503"/>
                  <a:gd name="connsiteX9" fmla="*/ 50841 w 98603"/>
                  <a:gd name="connsiteY9" fmla="*/ 1 h 106503"/>
                  <a:gd name="connsiteX10" fmla="*/ 98512 w 98603"/>
                  <a:gd name="connsiteY10" fmla="*/ 52806 h 106503"/>
                  <a:gd name="connsiteX11" fmla="*/ 16216 w 98603"/>
                  <a:gd name="connsiteY11" fmla="*/ 45802 h 106503"/>
                  <a:gd name="connsiteX12" fmla="*/ 81992 w 98603"/>
                  <a:gd name="connsiteY12" fmla="*/ 45802 h 106503"/>
                  <a:gd name="connsiteX13" fmla="*/ 49927 w 98603"/>
                  <a:gd name="connsiteY13" fmla="*/ 14375 h 106503"/>
                  <a:gd name="connsiteX14" fmla="*/ 16216 w 98603"/>
                  <a:gd name="connsiteY14" fmla="*/ 45802 h 106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8603" h="106503">
                    <a:moveTo>
                      <a:pt x="98512" y="52806"/>
                    </a:moveTo>
                    <a:cubicBezTo>
                      <a:pt x="98634" y="54835"/>
                      <a:pt x="98634" y="56869"/>
                      <a:pt x="98512" y="58897"/>
                    </a:cubicBezTo>
                    <a:lnTo>
                      <a:pt x="16216" y="58897"/>
                    </a:lnTo>
                    <a:cubicBezTo>
                      <a:pt x="16947" y="78088"/>
                      <a:pt x="33163" y="93041"/>
                      <a:pt x="52365" y="92291"/>
                    </a:cubicBezTo>
                    <a:cubicBezTo>
                      <a:pt x="52486" y="92285"/>
                      <a:pt x="52670" y="92280"/>
                      <a:pt x="52792" y="92273"/>
                    </a:cubicBezTo>
                    <a:cubicBezTo>
                      <a:pt x="64862" y="92249"/>
                      <a:pt x="76444" y="87657"/>
                      <a:pt x="85222" y="79422"/>
                    </a:cubicBezTo>
                    <a:lnTo>
                      <a:pt x="93879" y="90446"/>
                    </a:lnTo>
                    <a:cubicBezTo>
                      <a:pt x="82601" y="101263"/>
                      <a:pt x="67422" y="107043"/>
                      <a:pt x="51816" y="106464"/>
                    </a:cubicBezTo>
                    <a:cubicBezTo>
                      <a:pt x="21336" y="106464"/>
                      <a:pt x="0" y="84903"/>
                      <a:pt x="0" y="53233"/>
                    </a:cubicBezTo>
                    <a:cubicBezTo>
                      <a:pt x="0" y="21562"/>
                      <a:pt x="21641" y="1"/>
                      <a:pt x="50841" y="1"/>
                    </a:cubicBezTo>
                    <a:cubicBezTo>
                      <a:pt x="78212" y="-182"/>
                      <a:pt x="98329" y="21684"/>
                      <a:pt x="98512" y="52806"/>
                    </a:cubicBezTo>
                    <a:close/>
                    <a:moveTo>
                      <a:pt x="16216" y="45802"/>
                    </a:moveTo>
                    <a:lnTo>
                      <a:pt x="81992" y="45802"/>
                    </a:lnTo>
                    <a:cubicBezTo>
                      <a:pt x="79918" y="26678"/>
                      <a:pt x="67361" y="14375"/>
                      <a:pt x="49927" y="14375"/>
                    </a:cubicBezTo>
                    <a:cubicBezTo>
                      <a:pt x="31150" y="14375"/>
                      <a:pt x="18897" y="27348"/>
                      <a:pt x="16216" y="45802"/>
                    </a:cubicBezTo>
                    <a:close/>
                  </a:path>
                </a:pathLst>
              </a:custGeom>
              <a:solidFill>
                <a:srgbClr val="375988"/>
              </a:solidFill>
              <a:ln w="6096" cap="flat">
                <a:noFill/>
                <a:prstDash val="solid"/>
                <a:miter/>
              </a:ln>
            </p:spPr>
            <p:txBody>
              <a:bodyPr rtlCol="0" anchor="ctr"/>
              <a:lstStyle/>
              <a:p>
                <a:endParaRPr lang="en-FI"/>
              </a:p>
            </p:txBody>
          </p:sp>
          <p:sp>
            <p:nvSpPr>
              <p:cNvPr id="182" name="Freeform 181">
                <a:extLst>
                  <a:ext uri="{FF2B5EF4-FFF2-40B4-BE49-F238E27FC236}">
                    <a16:creationId xmlns:a16="http://schemas.microsoft.com/office/drawing/2014/main" id="{DC9658DD-6C0E-284E-8DFC-46550C4CBBFB}"/>
                  </a:ext>
                </a:extLst>
              </p:cNvPr>
              <p:cNvSpPr/>
              <p:nvPr/>
            </p:nvSpPr>
            <p:spPr>
              <a:xfrm>
                <a:off x="7354397" y="5569997"/>
                <a:ext cx="65226" cy="104417"/>
              </a:xfrm>
              <a:custGeom>
                <a:avLst/>
                <a:gdLst>
                  <a:gd name="connsiteX0" fmla="*/ 65227 w 65226"/>
                  <a:gd name="connsiteY0" fmla="*/ 3436 h 104417"/>
                  <a:gd name="connsiteX1" fmla="*/ 61325 w 65226"/>
                  <a:gd name="connsiteY1" fmla="*/ 19332 h 104417"/>
                  <a:gd name="connsiteX2" fmla="*/ 43586 w 65226"/>
                  <a:gd name="connsiteY2" fmla="*/ 15251 h 104417"/>
                  <a:gd name="connsiteX3" fmla="*/ 16093 w 65226"/>
                  <a:gd name="connsiteY3" fmla="*/ 47105 h 104417"/>
                  <a:gd name="connsiteX4" fmla="*/ 16093 w 65226"/>
                  <a:gd name="connsiteY4" fmla="*/ 104417 h 104417"/>
                  <a:gd name="connsiteX5" fmla="*/ 0 w 65226"/>
                  <a:gd name="connsiteY5" fmla="*/ 104417 h 104417"/>
                  <a:gd name="connsiteX6" fmla="*/ 0 w 65226"/>
                  <a:gd name="connsiteY6" fmla="*/ 2034 h 104417"/>
                  <a:gd name="connsiteX7" fmla="*/ 16033 w 65226"/>
                  <a:gd name="connsiteY7" fmla="*/ 2034 h 104417"/>
                  <a:gd name="connsiteX8" fmla="*/ 16033 w 65226"/>
                  <a:gd name="connsiteY8" fmla="*/ 16408 h 104417"/>
                  <a:gd name="connsiteX9" fmla="*/ 46513 w 65226"/>
                  <a:gd name="connsiteY9" fmla="*/ 25 h 104417"/>
                  <a:gd name="connsiteX10" fmla="*/ 65227 w 65226"/>
                  <a:gd name="connsiteY10" fmla="*/ 3436 h 1044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5226" h="104417">
                    <a:moveTo>
                      <a:pt x="65227" y="3436"/>
                    </a:moveTo>
                    <a:lnTo>
                      <a:pt x="61325" y="19332"/>
                    </a:lnTo>
                    <a:cubicBezTo>
                      <a:pt x="55839" y="16603"/>
                      <a:pt x="49743" y="15209"/>
                      <a:pt x="43586" y="15251"/>
                    </a:cubicBezTo>
                    <a:cubicBezTo>
                      <a:pt x="27553" y="15251"/>
                      <a:pt x="16093" y="27798"/>
                      <a:pt x="16093" y="47105"/>
                    </a:cubicBezTo>
                    <a:lnTo>
                      <a:pt x="16093" y="104417"/>
                    </a:lnTo>
                    <a:lnTo>
                      <a:pt x="0" y="104417"/>
                    </a:lnTo>
                    <a:lnTo>
                      <a:pt x="0" y="2034"/>
                    </a:lnTo>
                    <a:lnTo>
                      <a:pt x="16033" y="2034"/>
                    </a:lnTo>
                    <a:lnTo>
                      <a:pt x="16033" y="16408"/>
                    </a:lnTo>
                    <a:cubicBezTo>
                      <a:pt x="22677" y="6054"/>
                      <a:pt x="34198" y="-134"/>
                      <a:pt x="46513" y="25"/>
                    </a:cubicBezTo>
                    <a:cubicBezTo>
                      <a:pt x="52913" y="-189"/>
                      <a:pt x="59314" y="975"/>
                      <a:pt x="65227" y="3436"/>
                    </a:cubicBezTo>
                    <a:close/>
                  </a:path>
                </a:pathLst>
              </a:custGeom>
              <a:solidFill>
                <a:srgbClr val="375988"/>
              </a:solidFill>
              <a:ln w="6096" cap="flat">
                <a:noFill/>
                <a:prstDash val="solid"/>
                <a:miter/>
              </a:ln>
            </p:spPr>
            <p:txBody>
              <a:bodyPr rtlCol="0" anchor="ctr"/>
              <a:lstStyle/>
              <a:p>
                <a:endParaRPr lang="en-FI"/>
              </a:p>
            </p:txBody>
          </p:sp>
        </p:grpSp>
      </p:grpSp>
      <p:pic>
        <p:nvPicPr>
          <p:cNvPr id="198" name="Graphic 197">
            <a:extLst>
              <a:ext uri="{FF2B5EF4-FFF2-40B4-BE49-F238E27FC236}">
                <a16:creationId xmlns:a16="http://schemas.microsoft.com/office/drawing/2014/main" id="{44DC36BB-A651-F944-9ED5-8C9B9C1AD4E2}"/>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587" y="6096"/>
            <a:ext cx="12192000" cy="6851904"/>
          </a:xfrm>
          <a:prstGeom prst="rect">
            <a:avLst/>
          </a:prstGeom>
        </p:spPr>
      </p:pic>
      <p:grpSp>
        <p:nvGrpSpPr>
          <p:cNvPr id="187" name="Group 186">
            <a:extLst>
              <a:ext uri="{FF2B5EF4-FFF2-40B4-BE49-F238E27FC236}">
                <a16:creationId xmlns:a16="http://schemas.microsoft.com/office/drawing/2014/main" id="{03283DAB-A406-4E4A-81C4-27AA0622DE7B}"/>
              </a:ext>
            </a:extLst>
          </p:cNvPr>
          <p:cNvGrpSpPr/>
          <p:nvPr/>
        </p:nvGrpSpPr>
        <p:grpSpPr>
          <a:xfrm>
            <a:off x="1760829" y="4138601"/>
            <a:ext cx="1132027" cy="164396"/>
            <a:chOff x="1760829" y="4138601"/>
            <a:chExt cx="1132027" cy="164396"/>
          </a:xfrm>
        </p:grpSpPr>
        <p:sp>
          <p:nvSpPr>
            <p:cNvPr id="79" name="Freeform 78">
              <a:extLst>
                <a:ext uri="{FF2B5EF4-FFF2-40B4-BE49-F238E27FC236}">
                  <a16:creationId xmlns:a16="http://schemas.microsoft.com/office/drawing/2014/main" id="{3A93C859-84F8-364C-9770-C76800C152CA}"/>
                </a:ext>
              </a:extLst>
            </p:cNvPr>
            <p:cNvSpPr/>
            <p:nvPr/>
          </p:nvSpPr>
          <p:spPr>
            <a:xfrm>
              <a:off x="1760829" y="4145678"/>
              <a:ext cx="111190" cy="151229"/>
            </a:xfrm>
            <a:custGeom>
              <a:avLst/>
              <a:gdLst>
                <a:gd name="connsiteX0" fmla="*/ 106436 w 111190"/>
                <a:gd name="connsiteY0" fmla="*/ 90323 h 151229"/>
                <a:gd name="connsiteX1" fmla="*/ 30480 w 111190"/>
                <a:gd name="connsiteY1" fmla="*/ 90323 h 151229"/>
                <a:gd name="connsiteX2" fmla="*/ 30480 w 111190"/>
                <a:gd name="connsiteY2" fmla="*/ 151229 h 151229"/>
                <a:gd name="connsiteX3" fmla="*/ 0 w 111190"/>
                <a:gd name="connsiteY3" fmla="*/ 151229 h 151229"/>
                <a:gd name="connsiteX4" fmla="*/ 0 w 111190"/>
                <a:gd name="connsiteY4" fmla="*/ 0 h 151229"/>
                <a:gd name="connsiteX5" fmla="*/ 111191 w 111190"/>
                <a:gd name="connsiteY5" fmla="*/ 0 h 151229"/>
                <a:gd name="connsiteX6" fmla="*/ 111191 w 111190"/>
                <a:gd name="connsiteY6" fmla="*/ 27773 h 151229"/>
                <a:gd name="connsiteX7" fmla="*/ 30480 w 111190"/>
                <a:gd name="connsiteY7" fmla="*/ 27773 h 151229"/>
                <a:gd name="connsiteX8" fmla="*/ 30480 w 111190"/>
                <a:gd name="connsiteY8" fmla="*/ 62246 h 151229"/>
                <a:gd name="connsiteX9" fmla="*/ 106436 w 111190"/>
                <a:gd name="connsiteY9" fmla="*/ 62246 h 1512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1190" h="151229">
                  <a:moveTo>
                    <a:pt x="106436" y="90323"/>
                  </a:moveTo>
                  <a:lnTo>
                    <a:pt x="30480" y="90323"/>
                  </a:lnTo>
                  <a:lnTo>
                    <a:pt x="30480" y="151229"/>
                  </a:lnTo>
                  <a:lnTo>
                    <a:pt x="0" y="151229"/>
                  </a:lnTo>
                  <a:lnTo>
                    <a:pt x="0" y="0"/>
                  </a:lnTo>
                  <a:lnTo>
                    <a:pt x="111191" y="0"/>
                  </a:lnTo>
                  <a:lnTo>
                    <a:pt x="111191" y="27773"/>
                  </a:lnTo>
                  <a:lnTo>
                    <a:pt x="30480" y="27773"/>
                  </a:lnTo>
                  <a:lnTo>
                    <a:pt x="30480" y="62246"/>
                  </a:lnTo>
                  <a:lnTo>
                    <a:pt x="106436" y="62246"/>
                  </a:lnTo>
                  <a:close/>
                </a:path>
              </a:pathLst>
            </a:custGeom>
            <a:solidFill>
              <a:srgbClr val="FFFFFF"/>
            </a:solidFill>
            <a:ln w="6096" cap="flat">
              <a:noFill/>
              <a:prstDash val="solid"/>
              <a:miter/>
            </a:ln>
          </p:spPr>
          <p:txBody>
            <a:bodyPr rtlCol="0" anchor="ctr"/>
            <a:lstStyle/>
            <a:p>
              <a:endParaRPr lang="en-FI"/>
            </a:p>
          </p:txBody>
        </p:sp>
        <p:sp>
          <p:nvSpPr>
            <p:cNvPr id="80" name="Freeform 79">
              <a:extLst>
                <a:ext uri="{FF2B5EF4-FFF2-40B4-BE49-F238E27FC236}">
                  <a16:creationId xmlns:a16="http://schemas.microsoft.com/office/drawing/2014/main" id="{97965C42-76A7-974B-902E-4244DC21FBBE}"/>
                </a:ext>
              </a:extLst>
            </p:cNvPr>
            <p:cNvSpPr/>
            <p:nvPr/>
          </p:nvSpPr>
          <p:spPr>
            <a:xfrm>
              <a:off x="1887657" y="4189663"/>
              <a:ext cx="113384" cy="113334"/>
            </a:xfrm>
            <a:custGeom>
              <a:avLst/>
              <a:gdLst>
                <a:gd name="connsiteX0" fmla="*/ 113355 w 113384"/>
                <a:gd name="connsiteY0" fmla="*/ 54865 h 113334"/>
                <a:gd name="connsiteX1" fmla="*/ 58521 w 113384"/>
                <a:gd name="connsiteY1" fmla="*/ 113304 h 113334"/>
                <a:gd name="connsiteX2" fmla="*/ 30 w 113384"/>
                <a:gd name="connsiteY2" fmla="*/ 58520 h 113334"/>
                <a:gd name="connsiteX3" fmla="*/ 54864 w 113384"/>
                <a:gd name="connsiteY3" fmla="*/ 81 h 113334"/>
                <a:gd name="connsiteX4" fmla="*/ 56540 w 113384"/>
                <a:gd name="connsiteY4" fmla="*/ 50 h 113334"/>
                <a:gd name="connsiteX5" fmla="*/ 113306 w 113384"/>
                <a:gd name="connsiteY5" fmla="*/ 52137 h 113334"/>
                <a:gd name="connsiteX6" fmla="*/ 113355 w 113384"/>
                <a:gd name="connsiteY6" fmla="*/ 54865 h 113334"/>
                <a:gd name="connsiteX7" fmla="*/ 28742 w 113384"/>
                <a:gd name="connsiteY7" fmla="*/ 54865 h 113334"/>
                <a:gd name="connsiteX8" fmla="*/ 57558 w 113384"/>
                <a:gd name="connsiteY8" fmla="*/ 81707 h 113334"/>
                <a:gd name="connsiteX9" fmla="*/ 84423 w 113384"/>
                <a:gd name="connsiteY9" fmla="*/ 52916 h 113334"/>
                <a:gd name="connsiteX10" fmla="*/ 56540 w 113384"/>
                <a:gd name="connsiteY10" fmla="*/ 26057 h 113334"/>
                <a:gd name="connsiteX11" fmla="*/ 28712 w 113384"/>
                <a:gd name="connsiteY11" fmla="*/ 53063 h 113334"/>
                <a:gd name="connsiteX12" fmla="*/ 28742 w 113384"/>
                <a:gd name="connsiteY12" fmla="*/ 54865 h 1133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13384" h="113334">
                  <a:moveTo>
                    <a:pt x="113355" y="54865"/>
                  </a:moveTo>
                  <a:cubicBezTo>
                    <a:pt x="114367" y="86134"/>
                    <a:pt x="89812" y="112293"/>
                    <a:pt x="58521" y="113304"/>
                  </a:cubicBezTo>
                  <a:cubicBezTo>
                    <a:pt x="27224" y="114316"/>
                    <a:pt x="1036" y="89789"/>
                    <a:pt x="30" y="58520"/>
                  </a:cubicBezTo>
                  <a:cubicBezTo>
                    <a:pt x="-982" y="27251"/>
                    <a:pt x="23567" y="1091"/>
                    <a:pt x="54864" y="81"/>
                  </a:cubicBezTo>
                  <a:cubicBezTo>
                    <a:pt x="55425" y="62"/>
                    <a:pt x="55979" y="50"/>
                    <a:pt x="56540" y="50"/>
                  </a:cubicBezTo>
                  <a:cubicBezTo>
                    <a:pt x="86612" y="-1229"/>
                    <a:pt x="112026" y="22092"/>
                    <a:pt x="113306" y="52137"/>
                  </a:cubicBezTo>
                  <a:cubicBezTo>
                    <a:pt x="113349" y="53044"/>
                    <a:pt x="113361" y="53952"/>
                    <a:pt x="113355" y="54865"/>
                  </a:cubicBezTo>
                  <a:close/>
                  <a:moveTo>
                    <a:pt x="28742" y="54865"/>
                  </a:moveTo>
                  <a:cubicBezTo>
                    <a:pt x="29279" y="70226"/>
                    <a:pt x="42184" y="82249"/>
                    <a:pt x="57558" y="81707"/>
                  </a:cubicBezTo>
                  <a:cubicBezTo>
                    <a:pt x="72938" y="81170"/>
                    <a:pt x="84966" y="68277"/>
                    <a:pt x="84423" y="52916"/>
                  </a:cubicBezTo>
                  <a:cubicBezTo>
                    <a:pt x="83899" y="37915"/>
                    <a:pt x="71561" y="26033"/>
                    <a:pt x="56540" y="26057"/>
                  </a:cubicBezTo>
                  <a:cubicBezTo>
                    <a:pt x="41392" y="25837"/>
                    <a:pt x="28931" y="37927"/>
                    <a:pt x="28712" y="53063"/>
                  </a:cubicBezTo>
                  <a:cubicBezTo>
                    <a:pt x="28700" y="53660"/>
                    <a:pt x="28712" y="54262"/>
                    <a:pt x="28742" y="54865"/>
                  </a:cubicBezTo>
                  <a:close/>
                </a:path>
              </a:pathLst>
            </a:custGeom>
            <a:solidFill>
              <a:srgbClr val="FFFFFF"/>
            </a:solidFill>
            <a:ln w="6096" cap="flat">
              <a:noFill/>
              <a:prstDash val="solid"/>
              <a:miter/>
            </a:ln>
          </p:spPr>
          <p:txBody>
            <a:bodyPr rtlCol="0" anchor="ctr"/>
            <a:lstStyle/>
            <a:p>
              <a:endParaRPr lang="en-FI"/>
            </a:p>
          </p:txBody>
        </p:sp>
        <p:sp>
          <p:nvSpPr>
            <p:cNvPr id="81" name="Freeform 80">
              <a:extLst>
                <a:ext uri="{FF2B5EF4-FFF2-40B4-BE49-F238E27FC236}">
                  <a16:creationId xmlns:a16="http://schemas.microsoft.com/office/drawing/2014/main" id="{41EF75A5-F12B-2E46-A756-106C91AC5859}"/>
                </a:ext>
              </a:extLst>
            </p:cNvPr>
            <p:cNvSpPr/>
            <p:nvPr/>
          </p:nvSpPr>
          <p:spPr>
            <a:xfrm>
              <a:off x="2015886" y="4189634"/>
              <a:ext cx="94792" cy="110070"/>
            </a:xfrm>
            <a:custGeom>
              <a:avLst/>
              <a:gdLst>
                <a:gd name="connsiteX0" fmla="*/ 82540 w 94792"/>
                <a:gd name="connsiteY0" fmla="*/ 31811 h 110070"/>
                <a:gd name="connsiteX1" fmla="*/ 49134 w 94792"/>
                <a:gd name="connsiteY1" fmla="*/ 23223 h 110070"/>
                <a:gd name="connsiteX2" fmla="*/ 33040 w 94792"/>
                <a:gd name="connsiteY2" fmla="*/ 32786 h 110070"/>
                <a:gd name="connsiteX3" fmla="*/ 50109 w 94792"/>
                <a:gd name="connsiteY3" fmla="*/ 41739 h 110070"/>
                <a:gd name="connsiteX4" fmla="*/ 59436 w 94792"/>
                <a:gd name="connsiteY4" fmla="*/ 43139 h 110070"/>
                <a:gd name="connsiteX5" fmla="*/ 94793 w 94792"/>
                <a:gd name="connsiteY5" fmla="*/ 74506 h 110070"/>
                <a:gd name="connsiteX6" fmla="*/ 46634 w 94792"/>
                <a:gd name="connsiteY6" fmla="*/ 110014 h 110070"/>
                <a:gd name="connsiteX7" fmla="*/ 0 w 94792"/>
                <a:gd name="connsiteY7" fmla="*/ 97833 h 110070"/>
                <a:gd name="connsiteX8" fmla="*/ 11156 w 94792"/>
                <a:gd name="connsiteY8" fmla="*/ 76455 h 110070"/>
                <a:gd name="connsiteX9" fmla="*/ 46878 w 94792"/>
                <a:gd name="connsiteY9" fmla="*/ 86687 h 110070"/>
                <a:gd name="connsiteX10" fmla="*/ 66202 w 94792"/>
                <a:gd name="connsiteY10" fmla="*/ 76881 h 110070"/>
                <a:gd name="connsiteX11" fmla="*/ 48829 w 94792"/>
                <a:gd name="connsiteY11" fmla="*/ 67258 h 110070"/>
                <a:gd name="connsiteX12" fmla="*/ 40294 w 94792"/>
                <a:gd name="connsiteY12" fmla="*/ 66040 h 110070"/>
                <a:gd name="connsiteX13" fmla="*/ 4023 w 94792"/>
                <a:gd name="connsiteY13" fmla="*/ 34308 h 110070"/>
                <a:gd name="connsiteX14" fmla="*/ 48280 w 94792"/>
                <a:gd name="connsiteY14" fmla="*/ 18 h 110070"/>
                <a:gd name="connsiteX15" fmla="*/ 92110 w 94792"/>
                <a:gd name="connsiteY15" fmla="*/ 9824 h 110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4792" h="110070">
                  <a:moveTo>
                    <a:pt x="82540" y="31811"/>
                  </a:moveTo>
                  <a:cubicBezTo>
                    <a:pt x="72122" y="26670"/>
                    <a:pt x="60747" y="23747"/>
                    <a:pt x="49134" y="23223"/>
                  </a:cubicBezTo>
                  <a:cubicBezTo>
                    <a:pt x="38405" y="23223"/>
                    <a:pt x="33040" y="26999"/>
                    <a:pt x="33040" y="32786"/>
                  </a:cubicBezTo>
                  <a:cubicBezTo>
                    <a:pt x="33040" y="38571"/>
                    <a:pt x="40599" y="40338"/>
                    <a:pt x="50109" y="41739"/>
                  </a:cubicBezTo>
                  <a:lnTo>
                    <a:pt x="59436" y="43139"/>
                  </a:lnTo>
                  <a:cubicBezTo>
                    <a:pt x="82113" y="46611"/>
                    <a:pt x="94793" y="56722"/>
                    <a:pt x="94793" y="74506"/>
                  </a:cubicBezTo>
                  <a:cubicBezTo>
                    <a:pt x="94793" y="96066"/>
                    <a:pt x="77053" y="110014"/>
                    <a:pt x="46634" y="110014"/>
                  </a:cubicBezTo>
                  <a:cubicBezTo>
                    <a:pt x="30230" y="110617"/>
                    <a:pt x="14009" y="106378"/>
                    <a:pt x="0" y="97833"/>
                  </a:cubicBezTo>
                  <a:lnTo>
                    <a:pt x="11156" y="76455"/>
                  </a:lnTo>
                  <a:cubicBezTo>
                    <a:pt x="21726" y="83453"/>
                    <a:pt x="34198" y="87028"/>
                    <a:pt x="46878" y="86687"/>
                  </a:cubicBezTo>
                  <a:cubicBezTo>
                    <a:pt x="59924" y="86687"/>
                    <a:pt x="66202" y="83033"/>
                    <a:pt x="66202" y="76881"/>
                  </a:cubicBezTo>
                  <a:cubicBezTo>
                    <a:pt x="66202" y="71765"/>
                    <a:pt x="60899" y="68964"/>
                    <a:pt x="48829" y="67258"/>
                  </a:cubicBezTo>
                  <a:lnTo>
                    <a:pt x="40294" y="66040"/>
                  </a:lnTo>
                  <a:cubicBezTo>
                    <a:pt x="15910" y="62690"/>
                    <a:pt x="4023" y="52093"/>
                    <a:pt x="4023" y="34308"/>
                  </a:cubicBezTo>
                  <a:cubicBezTo>
                    <a:pt x="4023" y="12747"/>
                    <a:pt x="20665" y="18"/>
                    <a:pt x="48280" y="18"/>
                  </a:cubicBezTo>
                  <a:cubicBezTo>
                    <a:pt x="63466" y="-280"/>
                    <a:pt x="78498" y="3088"/>
                    <a:pt x="92110" y="9824"/>
                  </a:cubicBezTo>
                  <a:close/>
                </a:path>
              </a:pathLst>
            </a:custGeom>
            <a:solidFill>
              <a:srgbClr val="FFFFFF"/>
            </a:solidFill>
            <a:ln w="6096" cap="flat">
              <a:noFill/>
              <a:prstDash val="solid"/>
              <a:miter/>
            </a:ln>
          </p:spPr>
          <p:txBody>
            <a:bodyPr rtlCol="0" anchor="ctr"/>
            <a:lstStyle/>
            <a:p>
              <a:endParaRPr lang="en-FI"/>
            </a:p>
          </p:txBody>
        </p:sp>
        <p:sp>
          <p:nvSpPr>
            <p:cNvPr id="82" name="Freeform 81">
              <a:extLst>
                <a:ext uri="{FF2B5EF4-FFF2-40B4-BE49-F238E27FC236}">
                  <a16:creationId xmlns:a16="http://schemas.microsoft.com/office/drawing/2014/main" id="{D7BC702F-CE17-9649-A9B4-1B91ABA5EBBB}"/>
                </a:ext>
              </a:extLst>
            </p:cNvPr>
            <p:cNvSpPr/>
            <p:nvPr/>
          </p:nvSpPr>
          <p:spPr>
            <a:xfrm>
              <a:off x="2124821" y="4189639"/>
              <a:ext cx="94731" cy="110068"/>
            </a:xfrm>
            <a:custGeom>
              <a:avLst/>
              <a:gdLst>
                <a:gd name="connsiteX0" fmla="*/ 82540 w 94731"/>
                <a:gd name="connsiteY0" fmla="*/ 31806 h 110068"/>
                <a:gd name="connsiteX1" fmla="*/ 49073 w 94731"/>
                <a:gd name="connsiteY1" fmla="*/ 23219 h 110068"/>
                <a:gd name="connsiteX2" fmla="*/ 32979 w 94731"/>
                <a:gd name="connsiteY2" fmla="*/ 32781 h 110068"/>
                <a:gd name="connsiteX3" fmla="*/ 50048 w 94731"/>
                <a:gd name="connsiteY3" fmla="*/ 41734 h 110068"/>
                <a:gd name="connsiteX4" fmla="*/ 59375 w 94731"/>
                <a:gd name="connsiteY4" fmla="*/ 43134 h 110068"/>
                <a:gd name="connsiteX5" fmla="*/ 94732 w 94731"/>
                <a:gd name="connsiteY5" fmla="*/ 74501 h 110068"/>
                <a:gd name="connsiteX6" fmla="*/ 46634 w 94731"/>
                <a:gd name="connsiteY6" fmla="*/ 110009 h 110068"/>
                <a:gd name="connsiteX7" fmla="*/ 0 w 94731"/>
                <a:gd name="connsiteY7" fmla="*/ 97828 h 110068"/>
                <a:gd name="connsiteX8" fmla="*/ 11156 w 94731"/>
                <a:gd name="connsiteY8" fmla="*/ 76450 h 110068"/>
                <a:gd name="connsiteX9" fmla="*/ 46817 w 94731"/>
                <a:gd name="connsiteY9" fmla="*/ 86682 h 110068"/>
                <a:gd name="connsiteX10" fmla="*/ 66203 w 94731"/>
                <a:gd name="connsiteY10" fmla="*/ 76877 h 110068"/>
                <a:gd name="connsiteX11" fmla="*/ 48768 w 94731"/>
                <a:gd name="connsiteY11" fmla="*/ 67253 h 110068"/>
                <a:gd name="connsiteX12" fmla="*/ 40234 w 94731"/>
                <a:gd name="connsiteY12" fmla="*/ 66035 h 110068"/>
                <a:gd name="connsiteX13" fmla="*/ 3658 w 94731"/>
                <a:gd name="connsiteY13" fmla="*/ 34303 h 110068"/>
                <a:gd name="connsiteX14" fmla="*/ 47915 w 94731"/>
                <a:gd name="connsiteY14" fmla="*/ 13 h 110068"/>
                <a:gd name="connsiteX15" fmla="*/ 91745 w 94731"/>
                <a:gd name="connsiteY15" fmla="*/ 9941 h 1100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4731" h="110068">
                  <a:moveTo>
                    <a:pt x="82540" y="31806"/>
                  </a:moveTo>
                  <a:cubicBezTo>
                    <a:pt x="72097" y="26666"/>
                    <a:pt x="60704" y="23742"/>
                    <a:pt x="49073" y="23219"/>
                  </a:cubicBezTo>
                  <a:cubicBezTo>
                    <a:pt x="38405" y="23219"/>
                    <a:pt x="32979" y="26995"/>
                    <a:pt x="32979" y="32781"/>
                  </a:cubicBezTo>
                  <a:cubicBezTo>
                    <a:pt x="32979" y="38567"/>
                    <a:pt x="40538" y="40333"/>
                    <a:pt x="50048" y="41734"/>
                  </a:cubicBezTo>
                  <a:lnTo>
                    <a:pt x="59375" y="43134"/>
                  </a:lnTo>
                  <a:cubicBezTo>
                    <a:pt x="82113" y="46606"/>
                    <a:pt x="94732" y="56717"/>
                    <a:pt x="94732" y="74501"/>
                  </a:cubicBezTo>
                  <a:cubicBezTo>
                    <a:pt x="94732" y="96062"/>
                    <a:pt x="76993" y="110009"/>
                    <a:pt x="46634" y="110009"/>
                  </a:cubicBezTo>
                  <a:cubicBezTo>
                    <a:pt x="30230" y="110630"/>
                    <a:pt x="14002" y="106392"/>
                    <a:pt x="0" y="97828"/>
                  </a:cubicBezTo>
                  <a:lnTo>
                    <a:pt x="11156" y="76450"/>
                  </a:lnTo>
                  <a:cubicBezTo>
                    <a:pt x="21708" y="83448"/>
                    <a:pt x="34162" y="87024"/>
                    <a:pt x="46817" y="86682"/>
                  </a:cubicBezTo>
                  <a:cubicBezTo>
                    <a:pt x="59924" y="86682"/>
                    <a:pt x="66203" y="83028"/>
                    <a:pt x="66203" y="76877"/>
                  </a:cubicBezTo>
                  <a:cubicBezTo>
                    <a:pt x="66203" y="71760"/>
                    <a:pt x="60899" y="68959"/>
                    <a:pt x="48768" y="67253"/>
                  </a:cubicBezTo>
                  <a:lnTo>
                    <a:pt x="40234" y="66035"/>
                  </a:lnTo>
                  <a:cubicBezTo>
                    <a:pt x="15850" y="62685"/>
                    <a:pt x="3658" y="52088"/>
                    <a:pt x="3658" y="34303"/>
                  </a:cubicBezTo>
                  <a:cubicBezTo>
                    <a:pt x="3658" y="12743"/>
                    <a:pt x="20361" y="13"/>
                    <a:pt x="47915" y="13"/>
                  </a:cubicBezTo>
                  <a:cubicBezTo>
                    <a:pt x="63112" y="-242"/>
                    <a:pt x="78145" y="3162"/>
                    <a:pt x="91745" y="9941"/>
                  </a:cubicBezTo>
                  <a:close/>
                </a:path>
              </a:pathLst>
            </a:custGeom>
            <a:solidFill>
              <a:srgbClr val="FFFFFF"/>
            </a:solidFill>
            <a:ln w="6096" cap="flat">
              <a:noFill/>
              <a:prstDash val="solid"/>
              <a:miter/>
            </a:ln>
          </p:spPr>
          <p:txBody>
            <a:bodyPr rtlCol="0" anchor="ctr"/>
            <a:lstStyle/>
            <a:p>
              <a:endParaRPr lang="en-FI"/>
            </a:p>
          </p:txBody>
        </p:sp>
        <p:sp>
          <p:nvSpPr>
            <p:cNvPr id="83" name="Freeform 82">
              <a:extLst>
                <a:ext uri="{FF2B5EF4-FFF2-40B4-BE49-F238E27FC236}">
                  <a16:creationId xmlns:a16="http://schemas.microsoft.com/office/drawing/2014/main" id="{2CA4F20D-F539-E648-AF01-FE6EC65FE347}"/>
                </a:ext>
              </a:extLst>
            </p:cNvPr>
            <p:cNvSpPr/>
            <p:nvPr/>
          </p:nvSpPr>
          <p:spPr>
            <a:xfrm>
              <a:off x="2237232" y="4139705"/>
              <a:ext cx="36580" cy="157201"/>
            </a:xfrm>
            <a:custGeom>
              <a:avLst/>
              <a:gdLst>
                <a:gd name="connsiteX0" fmla="*/ 36576 w 36580"/>
                <a:gd name="connsiteY0" fmla="*/ 18276 h 157201"/>
                <a:gd name="connsiteX1" fmla="*/ 18288 w 36580"/>
                <a:gd name="connsiteY1" fmla="*/ 36547 h 157201"/>
                <a:gd name="connsiteX2" fmla="*/ 0 w 36580"/>
                <a:gd name="connsiteY2" fmla="*/ 18276 h 157201"/>
                <a:gd name="connsiteX3" fmla="*/ 18288 w 36580"/>
                <a:gd name="connsiteY3" fmla="*/ 4 h 157201"/>
                <a:gd name="connsiteX4" fmla="*/ 36576 w 36580"/>
                <a:gd name="connsiteY4" fmla="*/ 17539 h 157201"/>
                <a:gd name="connsiteX5" fmla="*/ 36576 w 36580"/>
                <a:gd name="connsiteY5" fmla="*/ 18276 h 157201"/>
                <a:gd name="connsiteX6" fmla="*/ 32797 w 36580"/>
                <a:gd name="connsiteY6" fmla="*/ 157202 h 157201"/>
                <a:gd name="connsiteX7" fmla="*/ 4572 w 36580"/>
                <a:gd name="connsiteY7" fmla="*/ 157202 h 157201"/>
                <a:gd name="connsiteX8" fmla="*/ 4572 w 36580"/>
                <a:gd name="connsiteY8" fmla="*/ 52444 h 157201"/>
                <a:gd name="connsiteX9" fmla="*/ 32797 w 36580"/>
                <a:gd name="connsiteY9" fmla="*/ 52444 h 157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6580" h="157201">
                  <a:moveTo>
                    <a:pt x="36576" y="18276"/>
                  </a:moveTo>
                  <a:cubicBezTo>
                    <a:pt x="36576" y="28368"/>
                    <a:pt x="28389" y="36547"/>
                    <a:pt x="18288" y="36547"/>
                  </a:cubicBezTo>
                  <a:cubicBezTo>
                    <a:pt x="8187" y="36547"/>
                    <a:pt x="0" y="28368"/>
                    <a:pt x="0" y="18276"/>
                  </a:cubicBezTo>
                  <a:cubicBezTo>
                    <a:pt x="0" y="8184"/>
                    <a:pt x="8187" y="4"/>
                    <a:pt x="18288" y="4"/>
                  </a:cubicBezTo>
                  <a:cubicBezTo>
                    <a:pt x="28182" y="-203"/>
                    <a:pt x="36375" y="7648"/>
                    <a:pt x="36576" y="17539"/>
                  </a:cubicBezTo>
                  <a:cubicBezTo>
                    <a:pt x="36582" y="17782"/>
                    <a:pt x="36582" y="18032"/>
                    <a:pt x="36576" y="18276"/>
                  </a:cubicBezTo>
                  <a:close/>
                  <a:moveTo>
                    <a:pt x="32797" y="157202"/>
                  </a:moveTo>
                  <a:lnTo>
                    <a:pt x="4572" y="157202"/>
                  </a:lnTo>
                  <a:lnTo>
                    <a:pt x="4572" y="52444"/>
                  </a:lnTo>
                  <a:lnTo>
                    <a:pt x="32797" y="52444"/>
                  </a:lnTo>
                  <a:close/>
                </a:path>
              </a:pathLst>
            </a:custGeom>
            <a:solidFill>
              <a:srgbClr val="FFFFFF"/>
            </a:solidFill>
            <a:ln w="6096" cap="flat">
              <a:noFill/>
              <a:prstDash val="solid"/>
              <a:miter/>
            </a:ln>
          </p:spPr>
          <p:txBody>
            <a:bodyPr rtlCol="0" anchor="ctr"/>
            <a:lstStyle/>
            <a:p>
              <a:endParaRPr lang="en-FI"/>
            </a:p>
          </p:txBody>
        </p:sp>
        <p:sp>
          <p:nvSpPr>
            <p:cNvPr id="84" name="Freeform 83">
              <a:extLst>
                <a:ext uri="{FF2B5EF4-FFF2-40B4-BE49-F238E27FC236}">
                  <a16:creationId xmlns:a16="http://schemas.microsoft.com/office/drawing/2014/main" id="{11CA16C2-E875-6146-BCB7-919497A99988}"/>
                </a:ext>
              </a:extLst>
            </p:cNvPr>
            <p:cNvSpPr/>
            <p:nvPr/>
          </p:nvSpPr>
          <p:spPr>
            <a:xfrm>
              <a:off x="2299654" y="4141354"/>
              <a:ext cx="28224" cy="155553"/>
            </a:xfrm>
            <a:custGeom>
              <a:avLst/>
              <a:gdLst>
                <a:gd name="connsiteX0" fmla="*/ 28225 w 28224"/>
                <a:gd name="connsiteY0" fmla="*/ 155553 h 155553"/>
                <a:gd name="connsiteX1" fmla="*/ 0 w 28224"/>
                <a:gd name="connsiteY1" fmla="*/ 155553 h 155553"/>
                <a:gd name="connsiteX2" fmla="*/ 0 w 28224"/>
                <a:gd name="connsiteY2" fmla="*/ 0 h 155553"/>
                <a:gd name="connsiteX3" fmla="*/ 28225 w 28224"/>
                <a:gd name="connsiteY3" fmla="*/ 0 h 155553"/>
              </a:gdLst>
              <a:ahLst/>
              <a:cxnLst>
                <a:cxn ang="0">
                  <a:pos x="connsiteX0" y="connsiteY0"/>
                </a:cxn>
                <a:cxn ang="0">
                  <a:pos x="connsiteX1" y="connsiteY1"/>
                </a:cxn>
                <a:cxn ang="0">
                  <a:pos x="connsiteX2" y="connsiteY2"/>
                </a:cxn>
                <a:cxn ang="0">
                  <a:pos x="connsiteX3" y="connsiteY3"/>
                </a:cxn>
              </a:cxnLst>
              <a:rect l="l" t="t" r="r" b="b"/>
              <a:pathLst>
                <a:path w="28224" h="155553">
                  <a:moveTo>
                    <a:pt x="28225" y="155553"/>
                  </a:moveTo>
                  <a:lnTo>
                    <a:pt x="0" y="155553"/>
                  </a:lnTo>
                  <a:lnTo>
                    <a:pt x="0" y="0"/>
                  </a:lnTo>
                  <a:lnTo>
                    <a:pt x="28225" y="0"/>
                  </a:lnTo>
                  <a:close/>
                </a:path>
              </a:pathLst>
            </a:custGeom>
            <a:solidFill>
              <a:srgbClr val="FFFFFF"/>
            </a:solidFill>
            <a:ln w="6096" cap="flat">
              <a:noFill/>
              <a:prstDash val="solid"/>
              <a:miter/>
            </a:ln>
          </p:spPr>
          <p:txBody>
            <a:bodyPr rtlCol="0" anchor="ctr"/>
            <a:lstStyle/>
            <a:p>
              <a:endParaRPr lang="en-FI"/>
            </a:p>
          </p:txBody>
        </p:sp>
        <p:sp>
          <p:nvSpPr>
            <p:cNvPr id="85" name="Freeform 84">
              <a:extLst>
                <a:ext uri="{FF2B5EF4-FFF2-40B4-BE49-F238E27FC236}">
                  <a16:creationId xmlns:a16="http://schemas.microsoft.com/office/drawing/2014/main" id="{FB8B19B3-73B6-FA4C-94DC-A02F0BFE40AA}"/>
                </a:ext>
              </a:extLst>
            </p:cNvPr>
            <p:cNvSpPr/>
            <p:nvPr/>
          </p:nvSpPr>
          <p:spPr>
            <a:xfrm>
              <a:off x="2399934" y="4138601"/>
              <a:ext cx="89367" cy="158306"/>
            </a:xfrm>
            <a:custGeom>
              <a:avLst/>
              <a:gdLst>
                <a:gd name="connsiteX0" fmla="*/ 80345 w 89367"/>
                <a:gd name="connsiteY0" fmla="*/ 78702 h 158306"/>
                <a:gd name="connsiteX1" fmla="*/ 47793 w 89367"/>
                <a:gd name="connsiteY1" fmla="*/ 78702 h 158306"/>
                <a:gd name="connsiteX2" fmla="*/ 47793 w 89367"/>
                <a:gd name="connsiteY2" fmla="*/ 158306 h 158306"/>
                <a:gd name="connsiteX3" fmla="*/ 19568 w 89367"/>
                <a:gd name="connsiteY3" fmla="*/ 158306 h 158306"/>
                <a:gd name="connsiteX4" fmla="*/ 19568 w 89367"/>
                <a:gd name="connsiteY4" fmla="*/ 78702 h 158306"/>
                <a:gd name="connsiteX5" fmla="*/ 0 w 89367"/>
                <a:gd name="connsiteY5" fmla="*/ 78702 h 158306"/>
                <a:gd name="connsiteX6" fmla="*/ 0 w 89367"/>
                <a:gd name="connsiteY6" fmla="*/ 53609 h 158306"/>
                <a:gd name="connsiteX7" fmla="*/ 19568 w 89367"/>
                <a:gd name="connsiteY7" fmla="*/ 53609 h 158306"/>
                <a:gd name="connsiteX8" fmla="*/ 19568 w 89367"/>
                <a:gd name="connsiteY8" fmla="*/ 40636 h 158306"/>
                <a:gd name="connsiteX9" fmla="*/ 57119 w 89367"/>
                <a:gd name="connsiteY9" fmla="*/ 12 h 158306"/>
                <a:gd name="connsiteX10" fmla="*/ 89367 w 89367"/>
                <a:gd name="connsiteY10" fmla="*/ 9452 h 158306"/>
                <a:gd name="connsiteX11" fmla="*/ 78090 w 89367"/>
                <a:gd name="connsiteY11" fmla="*/ 31378 h 158306"/>
                <a:gd name="connsiteX12" fmla="*/ 60106 w 89367"/>
                <a:gd name="connsiteY12" fmla="*/ 26262 h 158306"/>
                <a:gd name="connsiteX13" fmla="*/ 47914 w 89367"/>
                <a:gd name="connsiteY13" fmla="*/ 41001 h 158306"/>
                <a:gd name="connsiteX14" fmla="*/ 47914 w 89367"/>
                <a:gd name="connsiteY14" fmla="*/ 53609 h 158306"/>
                <a:gd name="connsiteX15" fmla="*/ 80467 w 89367"/>
                <a:gd name="connsiteY15" fmla="*/ 53609 h 1583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89367" h="158306">
                  <a:moveTo>
                    <a:pt x="80345" y="78702"/>
                  </a:moveTo>
                  <a:lnTo>
                    <a:pt x="47793" y="78702"/>
                  </a:lnTo>
                  <a:lnTo>
                    <a:pt x="47793" y="158306"/>
                  </a:lnTo>
                  <a:lnTo>
                    <a:pt x="19568" y="158306"/>
                  </a:lnTo>
                  <a:lnTo>
                    <a:pt x="19568" y="78702"/>
                  </a:lnTo>
                  <a:lnTo>
                    <a:pt x="0" y="78702"/>
                  </a:lnTo>
                  <a:lnTo>
                    <a:pt x="0" y="53609"/>
                  </a:lnTo>
                  <a:lnTo>
                    <a:pt x="19568" y="53609"/>
                  </a:lnTo>
                  <a:lnTo>
                    <a:pt x="19568" y="40636"/>
                  </a:lnTo>
                  <a:cubicBezTo>
                    <a:pt x="19568" y="16274"/>
                    <a:pt x="32674" y="12"/>
                    <a:pt x="57119" y="12"/>
                  </a:cubicBezTo>
                  <a:cubicBezTo>
                    <a:pt x="68586" y="-226"/>
                    <a:pt x="79845" y="3070"/>
                    <a:pt x="89367" y="9452"/>
                  </a:cubicBezTo>
                  <a:lnTo>
                    <a:pt x="78090" y="31378"/>
                  </a:lnTo>
                  <a:cubicBezTo>
                    <a:pt x="72615" y="28211"/>
                    <a:pt x="66434" y="26451"/>
                    <a:pt x="60106" y="26262"/>
                  </a:cubicBezTo>
                  <a:cubicBezTo>
                    <a:pt x="51999" y="26262"/>
                    <a:pt x="47914" y="31257"/>
                    <a:pt x="47914" y="41001"/>
                  </a:cubicBezTo>
                  <a:lnTo>
                    <a:pt x="47914" y="53609"/>
                  </a:lnTo>
                  <a:lnTo>
                    <a:pt x="80467" y="53609"/>
                  </a:lnTo>
                  <a:close/>
                </a:path>
              </a:pathLst>
            </a:custGeom>
            <a:solidFill>
              <a:srgbClr val="FFFFFF"/>
            </a:solidFill>
            <a:ln w="6096" cap="flat">
              <a:noFill/>
              <a:prstDash val="solid"/>
              <a:miter/>
            </a:ln>
          </p:spPr>
          <p:txBody>
            <a:bodyPr rtlCol="0" anchor="ctr"/>
            <a:lstStyle/>
            <a:p>
              <a:endParaRPr lang="en-FI"/>
            </a:p>
          </p:txBody>
        </p:sp>
        <p:sp>
          <p:nvSpPr>
            <p:cNvPr id="86" name="Freeform 85">
              <a:extLst>
                <a:ext uri="{FF2B5EF4-FFF2-40B4-BE49-F238E27FC236}">
                  <a16:creationId xmlns:a16="http://schemas.microsoft.com/office/drawing/2014/main" id="{426819AC-BF8F-0E45-A335-EB4BF01CFD4B}"/>
                </a:ext>
              </a:extLst>
            </p:cNvPr>
            <p:cNvSpPr/>
            <p:nvPr/>
          </p:nvSpPr>
          <p:spPr>
            <a:xfrm>
              <a:off x="2499177" y="4192210"/>
              <a:ext cx="99242" cy="107437"/>
            </a:xfrm>
            <a:custGeom>
              <a:avLst/>
              <a:gdLst>
                <a:gd name="connsiteX0" fmla="*/ 99243 w 99242"/>
                <a:gd name="connsiteY0" fmla="*/ 60114 h 107437"/>
                <a:gd name="connsiteX1" fmla="*/ 49682 w 99242"/>
                <a:gd name="connsiteY1" fmla="*/ 107438 h 107437"/>
                <a:gd name="connsiteX2" fmla="*/ 0 w 99242"/>
                <a:gd name="connsiteY2" fmla="*/ 60114 h 107437"/>
                <a:gd name="connsiteX3" fmla="*/ 0 w 99242"/>
                <a:gd name="connsiteY3" fmla="*/ 0 h 107437"/>
                <a:gd name="connsiteX4" fmla="*/ 28285 w 99242"/>
                <a:gd name="connsiteY4" fmla="*/ 0 h 107437"/>
                <a:gd name="connsiteX5" fmla="*/ 28285 w 99242"/>
                <a:gd name="connsiteY5" fmla="*/ 57617 h 107437"/>
                <a:gd name="connsiteX6" fmla="*/ 49682 w 99242"/>
                <a:gd name="connsiteY6" fmla="*/ 81188 h 107437"/>
                <a:gd name="connsiteX7" fmla="*/ 71079 w 99242"/>
                <a:gd name="connsiteY7" fmla="*/ 57617 h 107437"/>
                <a:gd name="connsiteX8" fmla="*/ 71079 w 99242"/>
                <a:gd name="connsiteY8" fmla="*/ 0 h 107437"/>
                <a:gd name="connsiteX9" fmla="*/ 99243 w 99242"/>
                <a:gd name="connsiteY9" fmla="*/ 0 h 107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242" h="107437">
                  <a:moveTo>
                    <a:pt x="99243" y="60114"/>
                  </a:moveTo>
                  <a:cubicBezTo>
                    <a:pt x="99243" y="93186"/>
                    <a:pt x="75834" y="107438"/>
                    <a:pt x="49682" y="107438"/>
                  </a:cubicBezTo>
                  <a:cubicBezTo>
                    <a:pt x="23530" y="107438"/>
                    <a:pt x="0" y="93186"/>
                    <a:pt x="0" y="60114"/>
                  </a:cubicBezTo>
                  <a:lnTo>
                    <a:pt x="0" y="0"/>
                  </a:lnTo>
                  <a:lnTo>
                    <a:pt x="28285" y="0"/>
                  </a:lnTo>
                  <a:lnTo>
                    <a:pt x="28285" y="57617"/>
                  </a:lnTo>
                  <a:cubicBezTo>
                    <a:pt x="28285" y="74366"/>
                    <a:pt x="37429" y="81188"/>
                    <a:pt x="49682" y="81188"/>
                  </a:cubicBezTo>
                  <a:cubicBezTo>
                    <a:pt x="61935" y="81188"/>
                    <a:pt x="71079" y="74366"/>
                    <a:pt x="71079" y="57617"/>
                  </a:cubicBezTo>
                  <a:lnTo>
                    <a:pt x="71079" y="0"/>
                  </a:lnTo>
                  <a:lnTo>
                    <a:pt x="99243" y="0"/>
                  </a:lnTo>
                  <a:close/>
                </a:path>
              </a:pathLst>
            </a:custGeom>
            <a:solidFill>
              <a:srgbClr val="FFFFFF"/>
            </a:solidFill>
            <a:ln w="6096" cap="flat">
              <a:noFill/>
              <a:prstDash val="solid"/>
              <a:miter/>
            </a:ln>
          </p:spPr>
          <p:txBody>
            <a:bodyPr rtlCol="0" anchor="ctr"/>
            <a:lstStyle/>
            <a:p>
              <a:endParaRPr lang="en-FI"/>
            </a:p>
          </p:txBody>
        </p:sp>
        <p:sp>
          <p:nvSpPr>
            <p:cNvPr id="87" name="Freeform 86">
              <a:extLst>
                <a:ext uri="{FF2B5EF4-FFF2-40B4-BE49-F238E27FC236}">
                  <a16:creationId xmlns:a16="http://schemas.microsoft.com/office/drawing/2014/main" id="{5A91E06E-A4DB-1648-BF4A-DB176D511861}"/>
                </a:ext>
              </a:extLst>
            </p:cNvPr>
            <p:cNvSpPr/>
            <p:nvPr/>
          </p:nvSpPr>
          <p:spPr>
            <a:xfrm>
              <a:off x="2620609" y="4189408"/>
              <a:ext cx="104302" cy="110353"/>
            </a:xfrm>
            <a:custGeom>
              <a:avLst/>
              <a:gdLst>
                <a:gd name="connsiteX0" fmla="*/ 104302 w 104302"/>
                <a:gd name="connsiteY0" fmla="*/ 55059 h 110353"/>
                <a:gd name="connsiteX1" fmla="*/ 103754 w 104302"/>
                <a:gd name="connsiteY1" fmla="*/ 64560 h 110353"/>
                <a:gd name="connsiteX2" fmla="*/ 29139 w 104302"/>
                <a:gd name="connsiteY2" fmla="*/ 64560 h 110353"/>
                <a:gd name="connsiteX3" fmla="*/ 56083 w 104302"/>
                <a:gd name="connsiteY3" fmla="*/ 86243 h 110353"/>
                <a:gd name="connsiteX4" fmla="*/ 82601 w 104302"/>
                <a:gd name="connsiteY4" fmla="*/ 76193 h 110353"/>
                <a:gd name="connsiteX5" fmla="*/ 99121 w 104302"/>
                <a:gd name="connsiteY5" fmla="*/ 94465 h 110353"/>
                <a:gd name="connsiteX6" fmla="*/ 54437 w 104302"/>
                <a:gd name="connsiteY6" fmla="*/ 110301 h 110353"/>
                <a:gd name="connsiteX7" fmla="*/ 0 w 104302"/>
                <a:gd name="connsiteY7" fmla="*/ 55485 h 110353"/>
                <a:gd name="connsiteX8" fmla="*/ 53035 w 104302"/>
                <a:gd name="connsiteY8" fmla="*/ 0 h 110353"/>
                <a:gd name="connsiteX9" fmla="*/ 104302 w 104302"/>
                <a:gd name="connsiteY9" fmla="*/ 55059 h 110353"/>
                <a:gd name="connsiteX10" fmla="*/ 29565 w 104302"/>
                <a:gd name="connsiteY10" fmla="*/ 45314 h 110353"/>
                <a:gd name="connsiteX11" fmla="*/ 75956 w 104302"/>
                <a:gd name="connsiteY11" fmla="*/ 45314 h 110353"/>
                <a:gd name="connsiteX12" fmla="*/ 53157 w 104302"/>
                <a:gd name="connsiteY12" fmla="*/ 24362 h 110353"/>
                <a:gd name="connsiteX13" fmla="*/ 29261 w 104302"/>
                <a:gd name="connsiteY13" fmla="*/ 45314 h 1103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4302" h="110353">
                  <a:moveTo>
                    <a:pt x="104302" y="55059"/>
                  </a:moveTo>
                  <a:cubicBezTo>
                    <a:pt x="104296" y="58232"/>
                    <a:pt x="104113" y="61405"/>
                    <a:pt x="103754" y="64560"/>
                  </a:cubicBezTo>
                  <a:lnTo>
                    <a:pt x="29139" y="64560"/>
                  </a:lnTo>
                  <a:cubicBezTo>
                    <a:pt x="30998" y="77753"/>
                    <a:pt x="42788" y="87242"/>
                    <a:pt x="56083" y="86243"/>
                  </a:cubicBezTo>
                  <a:cubicBezTo>
                    <a:pt x="65812" y="86011"/>
                    <a:pt x="75170" y="82467"/>
                    <a:pt x="82601" y="76193"/>
                  </a:cubicBezTo>
                  <a:lnTo>
                    <a:pt x="99121" y="94465"/>
                  </a:lnTo>
                  <a:cubicBezTo>
                    <a:pt x="86825" y="105294"/>
                    <a:pt x="70817" y="110971"/>
                    <a:pt x="54437" y="110301"/>
                  </a:cubicBezTo>
                  <a:cubicBezTo>
                    <a:pt x="22311" y="110301"/>
                    <a:pt x="0" y="88496"/>
                    <a:pt x="0" y="55485"/>
                  </a:cubicBezTo>
                  <a:cubicBezTo>
                    <a:pt x="0" y="22474"/>
                    <a:pt x="21641" y="0"/>
                    <a:pt x="53035" y="0"/>
                  </a:cubicBezTo>
                  <a:cubicBezTo>
                    <a:pt x="83210" y="0"/>
                    <a:pt x="103876" y="22231"/>
                    <a:pt x="104302" y="55059"/>
                  </a:cubicBezTo>
                  <a:close/>
                  <a:moveTo>
                    <a:pt x="29565" y="45314"/>
                  </a:moveTo>
                  <a:lnTo>
                    <a:pt x="75956" y="45314"/>
                  </a:lnTo>
                  <a:cubicBezTo>
                    <a:pt x="73335" y="31915"/>
                    <a:pt x="65227" y="24362"/>
                    <a:pt x="53157" y="24362"/>
                  </a:cubicBezTo>
                  <a:cubicBezTo>
                    <a:pt x="39502" y="24362"/>
                    <a:pt x="31699" y="32341"/>
                    <a:pt x="29261" y="45314"/>
                  </a:cubicBezTo>
                  <a:close/>
                </a:path>
              </a:pathLst>
            </a:custGeom>
            <a:solidFill>
              <a:srgbClr val="FFFFFF"/>
            </a:solidFill>
            <a:ln w="6096" cap="flat">
              <a:noFill/>
              <a:prstDash val="solid"/>
              <a:miter/>
            </a:ln>
          </p:spPr>
          <p:txBody>
            <a:bodyPr rtlCol="0" anchor="ctr"/>
            <a:lstStyle/>
            <a:p>
              <a:endParaRPr lang="en-FI"/>
            </a:p>
          </p:txBody>
        </p:sp>
        <p:sp>
          <p:nvSpPr>
            <p:cNvPr id="88" name="Freeform 87">
              <a:extLst>
                <a:ext uri="{FF2B5EF4-FFF2-40B4-BE49-F238E27FC236}">
                  <a16:creationId xmlns:a16="http://schemas.microsoft.com/office/drawing/2014/main" id="{8C1F5638-55E1-DC4A-B6BE-2B0D4B50E211}"/>
                </a:ext>
              </a:extLst>
            </p:cNvPr>
            <p:cNvSpPr/>
            <p:nvPr/>
          </p:nvSpPr>
          <p:spPr>
            <a:xfrm>
              <a:off x="2747589" y="4141354"/>
              <a:ext cx="28224" cy="155553"/>
            </a:xfrm>
            <a:custGeom>
              <a:avLst/>
              <a:gdLst>
                <a:gd name="connsiteX0" fmla="*/ 28225 w 28224"/>
                <a:gd name="connsiteY0" fmla="*/ 155553 h 155553"/>
                <a:gd name="connsiteX1" fmla="*/ 0 w 28224"/>
                <a:gd name="connsiteY1" fmla="*/ 155553 h 155553"/>
                <a:gd name="connsiteX2" fmla="*/ 0 w 28224"/>
                <a:gd name="connsiteY2" fmla="*/ 0 h 155553"/>
                <a:gd name="connsiteX3" fmla="*/ 28225 w 28224"/>
                <a:gd name="connsiteY3" fmla="*/ 0 h 155553"/>
              </a:gdLst>
              <a:ahLst/>
              <a:cxnLst>
                <a:cxn ang="0">
                  <a:pos x="connsiteX0" y="connsiteY0"/>
                </a:cxn>
                <a:cxn ang="0">
                  <a:pos x="connsiteX1" y="connsiteY1"/>
                </a:cxn>
                <a:cxn ang="0">
                  <a:pos x="connsiteX2" y="connsiteY2"/>
                </a:cxn>
                <a:cxn ang="0">
                  <a:pos x="connsiteX3" y="connsiteY3"/>
                </a:cxn>
              </a:cxnLst>
              <a:rect l="l" t="t" r="r" b="b"/>
              <a:pathLst>
                <a:path w="28224" h="155553">
                  <a:moveTo>
                    <a:pt x="28225" y="155553"/>
                  </a:moveTo>
                  <a:lnTo>
                    <a:pt x="0" y="155553"/>
                  </a:lnTo>
                  <a:lnTo>
                    <a:pt x="0" y="0"/>
                  </a:lnTo>
                  <a:lnTo>
                    <a:pt x="28225" y="0"/>
                  </a:lnTo>
                  <a:close/>
                </a:path>
              </a:pathLst>
            </a:custGeom>
            <a:solidFill>
              <a:srgbClr val="FFFFFF"/>
            </a:solidFill>
            <a:ln w="6096" cap="flat">
              <a:noFill/>
              <a:prstDash val="solid"/>
              <a:miter/>
            </a:ln>
          </p:spPr>
          <p:txBody>
            <a:bodyPr rtlCol="0" anchor="ctr"/>
            <a:lstStyle/>
            <a:p>
              <a:endParaRPr lang="en-FI"/>
            </a:p>
          </p:txBody>
        </p:sp>
        <p:sp>
          <p:nvSpPr>
            <p:cNvPr id="89" name="Freeform 88">
              <a:extLst>
                <a:ext uri="{FF2B5EF4-FFF2-40B4-BE49-F238E27FC236}">
                  <a16:creationId xmlns:a16="http://schemas.microsoft.com/office/drawing/2014/main" id="{F182B9CA-29DA-9840-9688-5F8F13F67638}"/>
                </a:ext>
              </a:extLst>
            </p:cNvPr>
            <p:cNvSpPr/>
            <p:nvPr/>
          </p:nvSpPr>
          <p:spPr>
            <a:xfrm>
              <a:off x="2798125" y="4189639"/>
              <a:ext cx="94731" cy="110066"/>
            </a:xfrm>
            <a:custGeom>
              <a:avLst/>
              <a:gdLst>
                <a:gd name="connsiteX0" fmla="*/ 82540 w 94731"/>
                <a:gd name="connsiteY0" fmla="*/ 31806 h 110066"/>
                <a:gd name="connsiteX1" fmla="*/ 49073 w 94731"/>
                <a:gd name="connsiteY1" fmla="*/ 23219 h 110066"/>
                <a:gd name="connsiteX2" fmla="*/ 32979 w 94731"/>
                <a:gd name="connsiteY2" fmla="*/ 32781 h 110066"/>
                <a:gd name="connsiteX3" fmla="*/ 50048 w 94731"/>
                <a:gd name="connsiteY3" fmla="*/ 41734 h 110066"/>
                <a:gd name="connsiteX4" fmla="*/ 59375 w 94731"/>
                <a:gd name="connsiteY4" fmla="*/ 43134 h 110066"/>
                <a:gd name="connsiteX5" fmla="*/ 94732 w 94731"/>
                <a:gd name="connsiteY5" fmla="*/ 74501 h 110066"/>
                <a:gd name="connsiteX6" fmla="*/ 46573 w 94731"/>
                <a:gd name="connsiteY6" fmla="*/ 110009 h 110066"/>
                <a:gd name="connsiteX7" fmla="*/ 0 w 94731"/>
                <a:gd name="connsiteY7" fmla="*/ 97828 h 110066"/>
                <a:gd name="connsiteX8" fmla="*/ 11095 w 94731"/>
                <a:gd name="connsiteY8" fmla="*/ 76450 h 110066"/>
                <a:gd name="connsiteX9" fmla="*/ 46817 w 94731"/>
                <a:gd name="connsiteY9" fmla="*/ 86682 h 110066"/>
                <a:gd name="connsiteX10" fmla="*/ 66202 w 94731"/>
                <a:gd name="connsiteY10" fmla="*/ 76877 h 110066"/>
                <a:gd name="connsiteX11" fmla="*/ 48768 w 94731"/>
                <a:gd name="connsiteY11" fmla="*/ 67253 h 110066"/>
                <a:gd name="connsiteX12" fmla="*/ 40233 w 94731"/>
                <a:gd name="connsiteY12" fmla="*/ 66035 h 110066"/>
                <a:gd name="connsiteX13" fmla="*/ 3962 w 94731"/>
                <a:gd name="connsiteY13" fmla="*/ 34303 h 110066"/>
                <a:gd name="connsiteX14" fmla="*/ 48219 w 94731"/>
                <a:gd name="connsiteY14" fmla="*/ 13 h 110066"/>
                <a:gd name="connsiteX15" fmla="*/ 92049 w 94731"/>
                <a:gd name="connsiteY15" fmla="*/ 9941 h 110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4731" h="110066">
                  <a:moveTo>
                    <a:pt x="82540" y="31806"/>
                  </a:moveTo>
                  <a:cubicBezTo>
                    <a:pt x="72097" y="26666"/>
                    <a:pt x="60704" y="23742"/>
                    <a:pt x="49073" y="23219"/>
                  </a:cubicBezTo>
                  <a:cubicBezTo>
                    <a:pt x="38405" y="23219"/>
                    <a:pt x="32979" y="26995"/>
                    <a:pt x="32979" y="32781"/>
                  </a:cubicBezTo>
                  <a:cubicBezTo>
                    <a:pt x="32979" y="38567"/>
                    <a:pt x="40538" y="40333"/>
                    <a:pt x="50048" y="41734"/>
                  </a:cubicBezTo>
                  <a:lnTo>
                    <a:pt x="59375" y="43134"/>
                  </a:lnTo>
                  <a:cubicBezTo>
                    <a:pt x="82113" y="46606"/>
                    <a:pt x="94732" y="56717"/>
                    <a:pt x="94732" y="74501"/>
                  </a:cubicBezTo>
                  <a:cubicBezTo>
                    <a:pt x="94732" y="96062"/>
                    <a:pt x="76993" y="110009"/>
                    <a:pt x="46573" y="110009"/>
                  </a:cubicBezTo>
                  <a:cubicBezTo>
                    <a:pt x="30187" y="110618"/>
                    <a:pt x="13984" y="106379"/>
                    <a:pt x="0" y="97828"/>
                  </a:cubicBezTo>
                  <a:lnTo>
                    <a:pt x="11095" y="76450"/>
                  </a:lnTo>
                  <a:cubicBezTo>
                    <a:pt x="21671" y="83442"/>
                    <a:pt x="34144" y="87011"/>
                    <a:pt x="46817" y="86682"/>
                  </a:cubicBezTo>
                  <a:cubicBezTo>
                    <a:pt x="59924" y="86682"/>
                    <a:pt x="66202" y="83028"/>
                    <a:pt x="66202" y="76877"/>
                  </a:cubicBezTo>
                  <a:cubicBezTo>
                    <a:pt x="66202" y="71760"/>
                    <a:pt x="60899" y="68959"/>
                    <a:pt x="48768" y="67253"/>
                  </a:cubicBezTo>
                  <a:lnTo>
                    <a:pt x="40233" y="66035"/>
                  </a:lnTo>
                  <a:cubicBezTo>
                    <a:pt x="15849" y="62685"/>
                    <a:pt x="3962" y="52088"/>
                    <a:pt x="3962" y="34303"/>
                  </a:cubicBezTo>
                  <a:cubicBezTo>
                    <a:pt x="3962" y="12743"/>
                    <a:pt x="20665" y="13"/>
                    <a:pt x="48219" y="13"/>
                  </a:cubicBezTo>
                  <a:cubicBezTo>
                    <a:pt x="63417" y="-242"/>
                    <a:pt x="78449" y="3162"/>
                    <a:pt x="92049" y="9941"/>
                  </a:cubicBezTo>
                  <a:close/>
                </a:path>
              </a:pathLst>
            </a:custGeom>
            <a:solidFill>
              <a:srgbClr val="FFFFFF"/>
            </a:solidFill>
            <a:ln w="6096" cap="flat">
              <a:noFill/>
              <a:prstDash val="solid"/>
              <a:miter/>
            </a:ln>
          </p:spPr>
          <p:txBody>
            <a:bodyPr rtlCol="0" anchor="ctr"/>
            <a:lstStyle/>
            <a:p>
              <a:endParaRPr lang="en-FI"/>
            </a:p>
          </p:txBody>
        </p:sp>
      </p:grpSp>
      <p:sp>
        <p:nvSpPr>
          <p:cNvPr id="192" name="Rubrik 1">
            <a:extLst>
              <a:ext uri="{FF2B5EF4-FFF2-40B4-BE49-F238E27FC236}">
                <a16:creationId xmlns:a16="http://schemas.microsoft.com/office/drawing/2014/main" id="{C702BB8F-D72D-4291-A90C-8C7A439F626E}"/>
              </a:ext>
            </a:extLst>
          </p:cNvPr>
          <p:cNvSpPr>
            <a:spLocks noGrp="1"/>
          </p:cNvSpPr>
          <p:nvPr>
            <p:ph type="title"/>
          </p:nvPr>
        </p:nvSpPr>
        <p:spPr>
          <a:xfrm>
            <a:off x="701833" y="409134"/>
            <a:ext cx="10791667" cy="1285875"/>
          </a:xfrm>
        </p:spPr>
        <p:txBody>
          <a:bodyPr/>
          <a:lstStyle/>
          <a:p>
            <a:r>
              <a:rPr lang="sv-SE" b="0" err="1">
                <a:solidFill>
                  <a:srgbClr val="385988"/>
                </a:solidFill>
                <a:latin typeface="Mark Pro Medium" panose="020B0604020201010104" pitchFamily="34" charset="0"/>
              </a:rPr>
              <a:t>Five</a:t>
            </a:r>
            <a:r>
              <a:rPr lang="sv-SE" b="0">
                <a:solidFill>
                  <a:srgbClr val="385988"/>
                </a:solidFill>
                <a:latin typeface="Mark Pro Medium" panose="020B0604020201010104" pitchFamily="34" charset="0"/>
              </a:rPr>
              <a:t> Solution </a:t>
            </a:r>
            <a:r>
              <a:rPr lang="sv-SE" b="0" err="1">
                <a:solidFill>
                  <a:srgbClr val="385988"/>
                </a:solidFill>
                <a:latin typeface="Mark Pro Medium" panose="020B0604020201010104" pitchFamily="34" charset="0"/>
              </a:rPr>
              <a:t>Tracks</a:t>
            </a:r>
            <a:r>
              <a:rPr lang="sv-SE" b="0">
                <a:solidFill>
                  <a:srgbClr val="385988"/>
                </a:solidFill>
                <a:latin typeface="Mark Pro Medium" panose="020B0604020201010104" pitchFamily="34" charset="0"/>
              </a:rPr>
              <a:t> to </a:t>
            </a:r>
            <a:r>
              <a:rPr lang="sv-SE" b="0" err="1">
                <a:solidFill>
                  <a:srgbClr val="385988"/>
                </a:solidFill>
                <a:latin typeface="Mark Pro Medium" panose="020B0604020201010104" pitchFamily="34" charset="0"/>
              </a:rPr>
              <a:t>Carbon</a:t>
            </a:r>
            <a:r>
              <a:rPr lang="sv-SE" b="0">
                <a:solidFill>
                  <a:srgbClr val="385988"/>
                </a:solidFill>
                <a:latin typeface="Mark Pro Medium" panose="020B0604020201010104" pitchFamily="34" charset="0"/>
              </a:rPr>
              <a:t> </a:t>
            </a:r>
            <a:r>
              <a:rPr lang="sv-SE" b="0" err="1">
                <a:solidFill>
                  <a:srgbClr val="385988"/>
                </a:solidFill>
                <a:latin typeface="Mark Pro Medium" panose="020B0604020201010104" pitchFamily="34" charset="0"/>
              </a:rPr>
              <a:t>Neutrality</a:t>
            </a:r>
            <a:endParaRPr lang="sv-SE" b="0">
              <a:solidFill>
                <a:srgbClr val="385988"/>
              </a:solidFill>
              <a:latin typeface="Mark Pro Medium" panose="020B0604020201010104" pitchFamily="34" charset="0"/>
            </a:endParaRPr>
          </a:p>
        </p:txBody>
      </p:sp>
    </p:spTree>
    <p:extLst>
      <p:ext uri="{BB962C8B-B14F-4D97-AF65-F5344CB8AC3E}">
        <p14:creationId xmlns:p14="http://schemas.microsoft.com/office/powerpoint/2010/main" val="34819030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83"/>
                                        </p:tgtEl>
                                        <p:attrNameLst>
                                          <p:attrName>style.visibility</p:attrName>
                                        </p:attrNameLst>
                                      </p:cBhvr>
                                      <p:to>
                                        <p:strVal val="visible"/>
                                      </p:to>
                                    </p:set>
                                    <p:animEffect transition="in" filter="fade">
                                      <p:cBhvr>
                                        <p:cTn id="7" dur="500"/>
                                        <p:tgtEl>
                                          <p:spTgt spid="18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500"/>
                                        <p:tgtEl>
                                          <p:spTgt spid="8"/>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184"/>
                                        </p:tgtEl>
                                        <p:attrNameLst>
                                          <p:attrName>style.visibility</p:attrName>
                                        </p:attrNameLst>
                                      </p:cBhvr>
                                      <p:to>
                                        <p:strVal val="visible"/>
                                      </p:to>
                                    </p:set>
                                    <p:animEffect transition="in" filter="fade">
                                      <p:cBhvr>
                                        <p:cTn id="15" dur="500"/>
                                        <p:tgtEl>
                                          <p:spTgt spid="184"/>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fade">
                                      <p:cBhvr>
                                        <p:cTn id="18" dur="500"/>
                                        <p:tgtEl>
                                          <p:spTgt spid="10"/>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185"/>
                                        </p:tgtEl>
                                        <p:attrNameLst>
                                          <p:attrName>style.visibility</p:attrName>
                                        </p:attrNameLst>
                                      </p:cBhvr>
                                      <p:to>
                                        <p:strVal val="visible"/>
                                      </p:to>
                                    </p:set>
                                    <p:animEffect transition="in" filter="fade">
                                      <p:cBhvr>
                                        <p:cTn id="23" dur="500"/>
                                        <p:tgtEl>
                                          <p:spTgt spid="185"/>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7"/>
                                        </p:tgtEl>
                                        <p:attrNameLst>
                                          <p:attrName>style.visibility</p:attrName>
                                        </p:attrNameLst>
                                      </p:cBhvr>
                                      <p:to>
                                        <p:strVal val="visible"/>
                                      </p:to>
                                    </p:set>
                                    <p:animEffect transition="in" filter="fade">
                                      <p:cBhvr>
                                        <p:cTn id="26" dur="500"/>
                                        <p:tgtEl>
                                          <p:spTgt spid="7"/>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186"/>
                                        </p:tgtEl>
                                        <p:attrNameLst>
                                          <p:attrName>style.visibility</p:attrName>
                                        </p:attrNameLst>
                                      </p:cBhvr>
                                      <p:to>
                                        <p:strVal val="visible"/>
                                      </p:to>
                                    </p:set>
                                    <p:animEffect transition="in" filter="fade">
                                      <p:cBhvr>
                                        <p:cTn id="31" dur="500"/>
                                        <p:tgtEl>
                                          <p:spTgt spid="186"/>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9"/>
                                        </p:tgtEl>
                                        <p:attrNameLst>
                                          <p:attrName>style.visibility</p:attrName>
                                        </p:attrNameLst>
                                      </p:cBhvr>
                                      <p:to>
                                        <p:strVal val="visible"/>
                                      </p:to>
                                    </p:set>
                                    <p:animEffect transition="in" filter="fade">
                                      <p:cBhvr>
                                        <p:cTn id="34" dur="500"/>
                                        <p:tgtEl>
                                          <p:spTgt spid="9"/>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nodeType="clickEffect">
                                  <p:stCondLst>
                                    <p:cond delay="0"/>
                                  </p:stCondLst>
                                  <p:childTnLst>
                                    <p:set>
                                      <p:cBhvr>
                                        <p:cTn id="38" dur="1" fill="hold">
                                          <p:stCondLst>
                                            <p:cond delay="0"/>
                                          </p:stCondLst>
                                        </p:cTn>
                                        <p:tgtEl>
                                          <p:spTgt spid="190"/>
                                        </p:tgtEl>
                                        <p:attrNameLst>
                                          <p:attrName>style.visibility</p:attrName>
                                        </p:attrNameLst>
                                      </p:cBhvr>
                                      <p:to>
                                        <p:strVal val="visible"/>
                                      </p:to>
                                    </p:set>
                                    <p:animEffect transition="in" filter="fade">
                                      <p:cBhvr>
                                        <p:cTn id="39" dur="500"/>
                                        <p:tgtEl>
                                          <p:spTgt spid="190"/>
                                        </p:tgtEl>
                                      </p:cBhvr>
                                    </p:animEffect>
                                  </p:childTnLst>
                                </p:cTn>
                              </p:par>
                              <p:par>
                                <p:cTn id="40" presetID="10" presetClass="entr" presetSubtype="0" fill="hold" nodeType="withEffect">
                                  <p:stCondLst>
                                    <p:cond delay="0"/>
                                  </p:stCondLst>
                                  <p:childTnLst>
                                    <p:set>
                                      <p:cBhvr>
                                        <p:cTn id="41" dur="1" fill="hold">
                                          <p:stCondLst>
                                            <p:cond delay="0"/>
                                          </p:stCondLst>
                                        </p:cTn>
                                        <p:tgtEl>
                                          <p:spTgt spid="189"/>
                                        </p:tgtEl>
                                        <p:attrNameLst>
                                          <p:attrName>style.visibility</p:attrName>
                                        </p:attrNameLst>
                                      </p:cBhvr>
                                      <p:to>
                                        <p:strVal val="visible"/>
                                      </p:to>
                                    </p:set>
                                    <p:animEffect transition="in" filter="fade">
                                      <p:cBhvr>
                                        <p:cTn id="42" dur="500"/>
                                        <p:tgtEl>
                                          <p:spTgt spid="189"/>
                                        </p:tgtEl>
                                      </p:cBhvr>
                                    </p:animEffect>
                                  </p:childTnLst>
                                </p:cTn>
                              </p:par>
                              <p:par>
                                <p:cTn id="43" presetID="10" presetClass="entr" presetSubtype="0" fill="hold" nodeType="withEffect">
                                  <p:stCondLst>
                                    <p:cond delay="0"/>
                                  </p:stCondLst>
                                  <p:childTnLst>
                                    <p:set>
                                      <p:cBhvr>
                                        <p:cTn id="44" dur="1" fill="hold">
                                          <p:stCondLst>
                                            <p:cond delay="0"/>
                                          </p:stCondLst>
                                        </p:cTn>
                                        <p:tgtEl>
                                          <p:spTgt spid="191"/>
                                        </p:tgtEl>
                                        <p:attrNameLst>
                                          <p:attrName>style.visibility</p:attrName>
                                        </p:attrNameLst>
                                      </p:cBhvr>
                                      <p:to>
                                        <p:strVal val="visible"/>
                                      </p:to>
                                    </p:set>
                                    <p:animEffect transition="in" filter="fade">
                                      <p:cBhvr>
                                        <p:cTn id="45" dur="500"/>
                                        <p:tgtEl>
                                          <p:spTgt spid="191"/>
                                        </p:tgtEl>
                                      </p:cBhvr>
                                    </p:animEffect>
                                  </p:childTnLst>
                                </p:cTn>
                              </p:par>
                              <p:par>
                                <p:cTn id="46" presetID="10" presetClass="entr" presetSubtype="0" fill="hold" nodeType="withEffect">
                                  <p:stCondLst>
                                    <p:cond delay="0"/>
                                  </p:stCondLst>
                                  <p:childTnLst>
                                    <p:set>
                                      <p:cBhvr>
                                        <p:cTn id="47" dur="1" fill="hold">
                                          <p:stCondLst>
                                            <p:cond delay="0"/>
                                          </p:stCondLst>
                                        </p:cTn>
                                        <p:tgtEl>
                                          <p:spTgt spid="198"/>
                                        </p:tgtEl>
                                        <p:attrNameLst>
                                          <p:attrName>style.visibility</p:attrName>
                                        </p:attrNameLst>
                                      </p:cBhvr>
                                      <p:to>
                                        <p:strVal val="visible"/>
                                      </p:to>
                                    </p:set>
                                    <p:animEffect transition="in" filter="fade">
                                      <p:cBhvr>
                                        <p:cTn id="48" dur="500"/>
                                        <p:tgtEl>
                                          <p:spTgt spid="1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0"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Bildobjekt 7">
            <a:extLst>
              <a:ext uri="{FF2B5EF4-FFF2-40B4-BE49-F238E27FC236}">
                <a16:creationId xmlns:a16="http://schemas.microsoft.com/office/drawing/2014/main" id="{E8815F2F-6CE4-4CAF-9996-3C2D9137E2F6}"/>
              </a:ext>
            </a:extLst>
          </p:cNvPr>
          <p:cNvPicPr/>
          <p:nvPr/>
        </p:nvPicPr>
        <p:blipFill>
          <a:blip r:embed="rId2" cstate="print">
            <a:extLst>
              <a:ext uri="{28A0092B-C50C-407E-A947-70E740481C1C}">
                <a14:useLocalDpi xmlns:a14="http://schemas.microsoft.com/office/drawing/2010/main" val="0"/>
              </a:ext>
            </a:extLst>
          </a:blip>
          <a:stretch>
            <a:fillRect/>
          </a:stretch>
        </p:blipFill>
        <p:spPr>
          <a:xfrm>
            <a:off x="542926" y="5780441"/>
            <a:ext cx="3467100" cy="870593"/>
          </a:xfrm>
          <a:prstGeom prst="rect">
            <a:avLst/>
          </a:prstGeom>
        </p:spPr>
      </p:pic>
      <p:sp>
        <p:nvSpPr>
          <p:cNvPr id="11" name="Platshållare för bildnummer 5">
            <a:extLst>
              <a:ext uri="{FF2B5EF4-FFF2-40B4-BE49-F238E27FC236}">
                <a16:creationId xmlns:a16="http://schemas.microsoft.com/office/drawing/2014/main" id="{94B824ED-151D-4EA5-BD30-F77461606363}"/>
              </a:ext>
            </a:extLst>
          </p:cNvPr>
          <p:cNvSpPr>
            <a:spLocks noGrp="1"/>
          </p:cNvSpPr>
          <p:nvPr>
            <p:ph type="sldNum" sz="quarter" idx="12"/>
          </p:nvPr>
        </p:nvSpPr>
        <p:spPr>
          <a:xfrm>
            <a:off x="8796338" y="6520734"/>
            <a:ext cx="2663824" cy="222501"/>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5D37B1E-C366-494F-A587-962AD9AABC83}" type="slidenum">
              <a:rPr kumimoji="0" lang="en-GB" sz="100" b="0" i="0" u="none" strike="noStrike" kern="1200" cap="none" spc="0" normalizeH="0" baseline="0" noProof="0" smtClean="0">
                <a:ln>
                  <a:noFill/>
                </a:ln>
                <a:noFill/>
                <a:effectLst/>
                <a:uLnTx/>
                <a:uFillTx/>
                <a:latin typeface="Corbe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30</a:t>
            </a:fld>
            <a:endParaRPr kumimoji="0" lang="en-GB" sz="100" b="0" i="0" u="none" strike="noStrike" kern="1200" cap="none" spc="0" normalizeH="0" baseline="0" noProof="0">
              <a:ln>
                <a:noFill/>
              </a:ln>
              <a:noFill/>
              <a:effectLst/>
              <a:uLnTx/>
              <a:uFillTx/>
              <a:latin typeface="Corbel"/>
              <a:ea typeface="+mn-ea"/>
              <a:cs typeface="+mn-cs"/>
            </a:endParaRPr>
          </a:p>
        </p:txBody>
      </p:sp>
      <p:sp>
        <p:nvSpPr>
          <p:cNvPr id="13" name="Rubrik 2">
            <a:extLst>
              <a:ext uri="{FF2B5EF4-FFF2-40B4-BE49-F238E27FC236}">
                <a16:creationId xmlns:a16="http://schemas.microsoft.com/office/drawing/2014/main" id="{CE3138B2-3E7C-4333-A2EB-2122527D9155}"/>
              </a:ext>
            </a:extLst>
          </p:cNvPr>
          <p:cNvSpPr txBox="1">
            <a:spLocks/>
          </p:cNvSpPr>
          <p:nvPr/>
        </p:nvSpPr>
        <p:spPr>
          <a:xfrm>
            <a:off x="703263" y="411163"/>
            <a:ext cx="11046624" cy="989930"/>
          </a:xfrm>
          <a:prstGeom prst="rect">
            <a:avLst/>
          </a:prstGeom>
        </p:spPr>
        <p:txBody>
          <a:bodyPr vert="horz" lIns="0" tIns="0" rIns="0" bIns="0" rtlCol="0" anchor="t" anchorCtr="0">
            <a:noAutofit/>
          </a:bodyPr>
          <a:lstStyle>
            <a:lvl1pPr algn="l" defTabSz="914400" rtl="0" eaLnBrk="1" latinLnBrk="0" hangingPunct="1">
              <a:lnSpc>
                <a:spcPct val="87000"/>
              </a:lnSpc>
              <a:spcBef>
                <a:spcPct val="0"/>
              </a:spcBef>
              <a:buNone/>
              <a:defRPr sz="4800" b="1" kern="1200">
                <a:solidFill>
                  <a:srgbClr val="006EB6"/>
                </a:solidFill>
                <a:latin typeface="+mj-lt"/>
                <a:ea typeface="+mj-ea"/>
                <a:cs typeface="+mj-cs"/>
              </a:defRPr>
            </a:lvl1pPr>
          </a:lstStyle>
          <a:p>
            <a:pPr marL="0" marR="0" lvl="0" indent="0" algn="l" defTabSz="914400" rtl="0" eaLnBrk="1" fontAlgn="auto" latinLnBrk="0" hangingPunct="1">
              <a:lnSpc>
                <a:spcPct val="87000"/>
              </a:lnSpc>
              <a:spcBef>
                <a:spcPct val="0"/>
              </a:spcBef>
              <a:spcAft>
                <a:spcPts val="0"/>
              </a:spcAft>
              <a:buClrTx/>
              <a:buSzTx/>
              <a:buFontTx/>
              <a:buNone/>
              <a:tabLst/>
              <a:defRPr/>
            </a:pPr>
            <a:r>
              <a:rPr kumimoji="0" lang="en-GB" b="0" i="0" u="none" strike="noStrike" kern="1200" cap="none" spc="0" normalizeH="0" baseline="0" noProof="0" dirty="0">
                <a:ln>
                  <a:noFill/>
                </a:ln>
                <a:solidFill>
                  <a:schemeClr val="accent1"/>
                </a:solidFill>
                <a:effectLst/>
                <a:uLnTx/>
                <a:uFillTx/>
                <a:latin typeface="Mark Pro Medium" panose="020B0604020201010104" pitchFamily="34" charset="0"/>
                <a:ea typeface="+mj-ea"/>
                <a:cs typeface="+mj-cs"/>
              </a:rPr>
              <a:t>Project Partners</a:t>
            </a:r>
          </a:p>
        </p:txBody>
      </p:sp>
      <p:pic>
        <p:nvPicPr>
          <p:cNvPr id="17" name="Bildobjekt 16">
            <a:extLst>
              <a:ext uri="{FF2B5EF4-FFF2-40B4-BE49-F238E27FC236}">
                <a16:creationId xmlns:a16="http://schemas.microsoft.com/office/drawing/2014/main" id="{FB1C77C8-10FF-441E-A872-D2840E67204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565227" y="4010269"/>
            <a:ext cx="2174575" cy="617902"/>
          </a:xfrm>
          <a:prstGeom prst="rect">
            <a:avLst/>
          </a:prstGeom>
        </p:spPr>
      </p:pic>
      <p:pic>
        <p:nvPicPr>
          <p:cNvPr id="21" name="Bildobjekt 20">
            <a:extLst>
              <a:ext uri="{FF2B5EF4-FFF2-40B4-BE49-F238E27FC236}">
                <a16:creationId xmlns:a16="http://schemas.microsoft.com/office/drawing/2014/main" id="{B87B24C6-E77B-457B-BA6C-36251B8AE89E}"/>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10922" t="6568" r="25369" b="58879"/>
          <a:stretch/>
        </p:blipFill>
        <p:spPr>
          <a:xfrm>
            <a:off x="5596665" y="2615059"/>
            <a:ext cx="1259820" cy="904434"/>
          </a:xfrm>
          <a:prstGeom prst="rect">
            <a:avLst/>
          </a:prstGeom>
        </p:spPr>
      </p:pic>
      <p:pic>
        <p:nvPicPr>
          <p:cNvPr id="23" name="Bildobjekt 22">
            <a:extLst>
              <a:ext uri="{FF2B5EF4-FFF2-40B4-BE49-F238E27FC236}">
                <a16:creationId xmlns:a16="http://schemas.microsoft.com/office/drawing/2014/main" id="{BF9B7B91-9874-4905-91D6-629E37DCB701}"/>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291693" y="1518726"/>
            <a:ext cx="3605440" cy="748956"/>
          </a:xfrm>
          <a:prstGeom prst="rect">
            <a:avLst/>
          </a:prstGeom>
        </p:spPr>
      </p:pic>
      <p:pic>
        <p:nvPicPr>
          <p:cNvPr id="25" name="Bildobjekt 24">
            <a:extLst>
              <a:ext uri="{FF2B5EF4-FFF2-40B4-BE49-F238E27FC236}">
                <a16:creationId xmlns:a16="http://schemas.microsoft.com/office/drawing/2014/main" id="{0A841924-032B-4FA6-9785-9AE1158766C7}"/>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078131" y="2404765"/>
            <a:ext cx="3213562" cy="1325023"/>
          </a:xfrm>
          <a:prstGeom prst="rect">
            <a:avLst/>
          </a:prstGeom>
        </p:spPr>
      </p:pic>
      <p:pic>
        <p:nvPicPr>
          <p:cNvPr id="27" name="Bildobjekt 26">
            <a:extLst>
              <a:ext uri="{FF2B5EF4-FFF2-40B4-BE49-F238E27FC236}">
                <a16:creationId xmlns:a16="http://schemas.microsoft.com/office/drawing/2014/main" id="{5A8B3B39-7BCC-41A2-8FBF-3AA3628D03C3}"/>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878843" y="5065908"/>
            <a:ext cx="695463" cy="1067728"/>
          </a:xfrm>
          <a:prstGeom prst="rect">
            <a:avLst/>
          </a:prstGeom>
        </p:spPr>
      </p:pic>
      <p:pic>
        <p:nvPicPr>
          <p:cNvPr id="29" name="Bildobjekt 28" descr="En bild som visar text&#10;&#10;Automatiskt genererad beskrivning">
            <a:extLst>
              <a:ext uri="{FF2B5EF4-FFF2-40B4-BE49-F238E27FC236}">
                <a16:creationId xmlns:a16="http://schemas.microsoft.com/office/drawing/2014/main" id="{486AE21B-747B-44D5-8CFC-64F1338E51F4}"/>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8527271" y="2615059"/>
            <a:ext cx="2817651" cy="738452"/>
          </a:xfrm>
          <a:prstGeom prst="rect">
            <a:avLst/>
          </a:prstGeom>
        </p:spPr>
      </p:pic>
      <p:pic>
        <p:nvPicPr>
          <p:cNvPr id="33" name="Bildobjekt 32" descr="En bild som visar text, tecken, skärmbild, utomhus&#10;&#10;Automatiskt genererad beskrivning">
            <a:extLst>
              <a:ext uri="{FF2B5EF4-FFF2-40B4-BE49-F238E27FC236}">
                <a16:creationId xmlns:a16="http://schemas.microsoft.com/office/drawing/2014/main" id="{EB7E5F87-FDEA-47BB-AC90-D473295EB2D1}"/>
              </a:ext>
            </a:extLst>
          </p:cNvPr>
          <p:cNvPicPr>
            <a:picLocks noChangeAspect="1"/>
          </p:cNvPicPr>
          <p:nvPr/>
        </p:nvPicPr>
        <p:blipFill rotWithShape="1">
          <a:blip r:embed="rId9"/>
          <a:srcRect l="1797" t="10129" r="70859" b="73407"/>
          <a:stretch/>
        </p:blipFill>
        <p:spPr>
          <a:xfrm>
            <a:off x="8527271" y="5284929"/>
            <a:ext cx="1427144" cy="483355"/>
          </a:xfrm>
          <a:prstGeom prst="rect">
            <a:avLst/>
          </a:prstGeom>
        </p:spPr>
      </p:pic>
      <p:pic>
        <p:nvPicPr>
          <p:cNvPr id="35" name="Bildobjekt 34">
            <a:extLst>
              <a:ext uri="{FF2B5EF4-FFF2-40B4-BE49-F238E27FC236}">
                <a16:creationId xmlns:a16="http://schemas.microsoft.com/office/drawing/2014/main" id="{3F722E56-3401-430A-800E-252D1631DC76}"/>
              </a:ext>
            </a:extLst>
          </p:cNvPr>
          <p:cNvPicPr>
            <a:picLocks noChangeAspect="1"/>
          </p:cNvPicPr>
          <p:nvPr/>
        </p:nvPicPr>
        <p:blipFill rotWithShape="1">
          <a:blip r:embed="rId10" cstate="print">
            <a:extLst>
              <a:ext uri="{28A0092B-C50C-407E-A947-70E740481C1C}">
                <a14:useLocalDpi xmlns:a14="http://schemas.microsoft.com/office/drawing/2010/main" val="0"/>
              </a:ext>
            </a:extLst>
          </a:blip>
          <a:srcRect l="5143" t="46389" r="26652" b="19175"/>
          <a:stretch/>
        </p:blipFill>
        <p:spPr>
          <a:xfrm>
            <a:off x="2584778" y="5078467"/>
            <a:ext cx="1341100" cy="896278"/>
          </a:xfrm>
          <a:prstGeom prst="rect">
            <a:avLst/>
          </a:prstGeom>
        </p:spPr>
      </p:pic>
      <p:pic>
        <p:nvPicPr>
          <p:cNvPr id="2" name="Picture 2" descr="Logo&#10;&#10;Description automatically generated">
            <a:extLst>
              <a:ext uri="{FF2B5EF4-FFF2-40B4-BE49-F238E27FC236}">
                <a16:creationId xmlns:a16="http://schemas.microsoft.com/office/drawing/2014/main" id="{00B1232E-F24E-4689-A1ED-5C5FB80819A5}"/>
              </a:ext>
            </a:extLst>
          </p:cNvPr>
          <p:cNvPicPr>
            <a:picLocks noChangeAspect="1"/>
          </p:cNvPicPr>
          <p:nvPr/>
        </p:nvPicPr>
        <p:blipFill>
          <a:blip r:embed="rId11"/>
          <a:stretch>
            <a:fillRect/>
          </a:stretch>
        </p:blipFill>
        <p:spPr>
          <a:xfrm>
            <a:off x="1986516" y="3736152"/>
            <a:ext cx="2743200" cy="980580"/>
          </a:xfrm>
          <a:prstGeom prst="rect">
            <a:avLst/>
          </a:prstGeom>
        </p:spPr>
      </p:pic>
    </p:spTree>
    <p:extLst>
      <p:ext uri="{BB962C8B-B14F-4D97-AF65-F5344CB8AC3E}">
        <p14:creationId xmlns:p14="http://schemas.microsoft.com/office/powerpoint/2010/main" val="95590697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lassholder for innhold 11" descr="Et bilde som inneholder tekst, fjell, utendørs, natur&#10;&#10;Automatisk generert beskrivelse">
            <a:extLst>
              <a:ext uri="{FF2B5EF4-FFF2-40B4-BE49-F238E27FC236}">
                <a16:creationId xmlns:a16="http://schemas.microsoft.com/office/drawing/2014/main" id="{1C972CAD-31E5-4DDE-962D-3E2CA867C038}"/>
              </a:ext>
            </a:extLst>
          </p:cNvPr>
          <p:cNvPicPr>
            <a:picLocks noGrp="1" noChangeAspect="1"/>
          </p:cNvPicPr>
          <p:nvPr>
            <p:ph sz="half" idx="4294967295"/>
          </p:nvPr>
        </p:nvPicPr>
        <p:blipFill>
          <a:blip r:embed="rId3"/>
          <a:stretch>
            <a:fillRect/>
          </a:stretch>
        </p:blipFill>
        <p:spPr>
          <a:xfrm>
            <a:off x="693738" y="401638"/>
            <a:ext cx="4489495" cy="5843801"/>
          </a:xfrm>
        </p:spPr>
      </p:pic>
      <p:sp>
        <p:nvSpPr>
          <p:cNvPr id="9" name="Title 1">
            <a:extLst>
              <a:ext uri="{FF2B5EF4-FFF2-40B4-BE49-F238E27FC236}">
                <a16:creationId xmlns:a16="http://schemas.microsoft.com/office/drawing/2014/main" id="{BFF3FB60-5C29-4E4F-ADA0-39A77DCC23D5}"/>
              </a:ext>
            </a:extLst>
          </p:cNvPr>
          <p:cNvSpPr>
            <a:spLocks noGrp="1"/>
          </p:cNvSpPr>
          <p:nvPr/>
        </p:nvSpPr>
        <p:spPr>
          <a:xfrm>
            <a:off x="361950" y="587401"/>
            <a:ext cx="11620500" cy="2749025"/>
          </a:xfrm>
          <a:prstGeom prst="rect">
            <a:avLst/>
          </a:prstGeom>
        </p:spPr>
        <p:txBody>
          <a:bodyPr vert="horz" lIns="0" tIns="0" rIns="0" bIns="0" rtlCol="0" anchor="t" anchorCtr="0">
            <a:noAutofit/>
          </a:bodyPr>
          <a:lstStyle>
            <a:lvl1pPr algn="l" defTabSz="914400" rtl="0" eaLnBrk="1" latinLnBrk="0" hangingPunct="1">
              <a:lnSpc>
                <a:spcPct val="83000"/>
              </a:lnSpc>
              <a:spcBef>
                <a:spcPct val="0"/>
              </a:spcBef>
              <a:buNone/>
              <a:defRPr sz="7800" b="1" kern="1200">
                <a:solidFill>
                  <a:srgbClr val="006EB6"/>
                </a:solidFill>
                <a:latin typeface="+mj-lt"/>
                <a:ea typeface="+mj-ea"/>
                <a:cs typeface="+mj-cs"/>
              </a:defRPr>
            </a:lvl1pPr>
          </a:lstStyle>
          <a:p>
            <a:endParaRPr lang="en-GB" sz="8800" b="0" dirty="0">
              <a:solidFill>
                <a:srgbClr val="385988"/>
              </a:solidFill>
              <a:latin typeface="Mark Pro Heavy" panose="020B0904020201010104" pitchFamily="34" charset="0"/>
            </a:endParaRPr>
          </a:p>
        </p:txBody>
      </p:sp>
      <p:sp>
        <p:nvSpPr>
          <p:cNvPr id="2" name="textruta 1">
            <a:extLst>
              <a:ext uri="{FF2B5EF4-FFF2-40B4-BE49-F238E27FC236}">
                <a16:creationId xmlns:a16="http://schemas.microsoft.com/office/drawing/2014/main" id="{C727DC1D-3E0E-4F3A-B9B7-78F1F3E20F66}"/>
              </a:ext>
            </a:extLst>
          </p:cNvPr>
          <p:cNvSpPr txBox="1"/>
          <p:nvPr/>
        </p:nvSpPr>
        <p:spPr>
          <a:xfrm>
            <a:off x="5672184" y="401638"/>
            <a:ext cx="5821315" cy="2129814"/>
          </a:xfrm>
          <a:prstGeom prst="rect">
            <a:avLst/>
          </a:prstGeom>
          <a:noFill/>
        </p:spPr>
        <p:txBody>
          <a:bodyPr wrap="square" lIns="0" tIns="0" rIns="0" bIns="0" rtlCol="0">
            <a:spAutoFit/>
          </a:bodyPr>
          <a:lstStyle/>
          <a:p>
            <a:pPr>
              <a:lnSpc>
                <a:spcPct val="150000"/>
              </a:lnSpc>
            </a:pPr>
            <a:r>
              <a:rPr lang="en-GB" sz="3200" b="0" dirty="0">
                <a:solidFill>
                  <a:srgbClr val="385988"/>
                </a:solidFill>
                <a:latin typeface="Mark Pro Heavy" panose="020B0904020201010104" pitchFamily="34" charset="0"/>
              </a:rPr>
              <a:t>Access the Nordic Clean Energy Scenarios report at</a:t>
            </a:r>
          </a:p>
          <a:p>
            <a:pPr>
              <a:lnSpc>
                <a:spcPct val="150000"/>
              </a:lnSpc>
            </a:pPr>
            <a:r>
              <a:rPr lang="en-GB" sz="3200" b="0" dirty="0">
                <a:solidFill>
                  <a:srgbClr val="385988"/>
                </a:solidFill>
                <a:latin typeface="Mark Pro Heavy" panose="020B0904020201010104" pitchFamily="34" charset="0"/>
              </a:rPr>
              <a:t>WWW.NORDICENERGY.ORG</a:t>
            </a:r>
          </a:p>
        </p:txBody>
      </p:sp>
    </p:spTree>
    <p:extLst>
      <p:ext uri="{BB962C8B-B14F-4D97-AF65-F5344CB8AC3E}">
        <p14:creationId xmlns:p14="http://schemas.microsoft.com/office/powerpoint/2010/main" val="384068597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BFF3FB60-5C29-4E4F-ADA0-39A77DCC23D5}"/>
              </a:ext>
            </a:extLst>
          </p:cNvPr>
          <p:cNvSpPr>
            <a:spLocks noGrp="1"/>
          </p:cNvSpPr>
          <p:nvPr/>
        </p:nvSpPr>
        <p:spPr>
          <a:xfrm>
            <a:off x="361950" y="587401"/>
            <a:ext cx="11620500" cy="2749025"/>
          </a:xfrm>
          <a:prstGeom prst="rect">
            <a:avLst/>
          </a:prstGeom>
        </p:spPr>
        <p:txBody>
          <a:bodyPr vert="horz" lIns="0" tIns="0" rIns="0" bIns="0" rtlCol="0" anchor="t" anchorCtr="0">
            <a:noAutofit/>
          </a:bodyPr>
          <a:lstStyle>
            <a:lvl1pPr algn="l" defTabSz="914400" rtl="0" eaLnBrk="1" latinLnBrk="0" hangingPunct="1">
              <a:lnSpc>
                <a:spcPct val="83000"/>
              </a:lnSpc>
              <a:spcBef>
                <a:spcPct val="0"/>
              </a:spcBef>
              <a:buNone/>
              <a:defRPr sz="7800" b="1" kern="1200">
                <a:solidFill>
                  <a:srgbClr val="006EB6"/>
                </a:solidFill>
                <a:latin typeface="+mj-lt"/>
                <a:ea typeface="+mj-ea"/>
                <a:cs typeface="+mj-cs"/>
              </a:defRPr>
            </a:lvl1pPr>
          </a:lstStyle>
          <a:p>
            <a:endParaRPr lang="en-GB" sz="8800" b="0" dirty="0">
              <a:solidFill>
                <a:srgbClr val="385988"/>
              </a:solidFill>
              <a:latin typeface="Mark Pro Heavy" panose="020B0904020201010104" pitchFamily="34" charset="0"/>
            </a:endParaRPr>
          </a:p>
        </p:txBody>
      </p:sp>
      <p:pic>
        <p:nvPicPr>
          <p:cNvPr id="3" name="Bildobjekt 2">
            <a:extLst>
              <a:ext uri="{FF2B5EF4-FFF2-40B4-BE49-F238E27FC236}">
                <a16:creationId xmlns:a16="http://schemas.microsoft.com/office/drawing/2014/main" id="{E266692C-9C64-41EA-B142-BE906F972D8F}"/>
              </a:ext>
            </a:extLst>
          </p:cNvPr>
          <p:cNvPicPr>
            <a:picLocks noChangeAspect="1"/>
          </p:cNvPicPr>
          <p:nvPr/>
        </p:nvPicPr>
        <p:blipFill rotWithShape="1">
          <a:blip r:embed="rId3"/>
          <a:srcRect t="27021" r="85391" b="15695"/>
          <a:stretch/>
        </p:blipFill>
        <p:spPr>
          <a:xfrm>
            <a:off x="850901" y="565211"/>
            <a:ext cx="2387416" cy="5265737"/>
          </a:xfrm>
          <a:prstGeom prst="rect">
            <a:avLst/>
          </a:prstGeom>
        </p:spPr>
      </p:pic>
      <p:sp>
        <p:nvSpPr>
          <p:cNvPr id="4" name="textruta 3">
            <a:extLst>
              <a:ext uri="{FF2B5EF4-FFF2-40B4-BE49-F238E27FC236}">
                <a16:creationId xmlns:a16="http://schemas.microsoft.com/office/drawing/2014/main" id="{48803D93-DF71-4319-841C-FBA74440F855}"/>
              </a:ext>
            </a:extLst>
          </p:cNvPr>
          <p:cNvSpPr txBox="1"/>
          <p:nvPr/>
        </p:nvSpPr>
        <p:spPr>
          <a:xfrm>
            <a:off x="4095750" y="411163"/>
            <a:ext cx="7397750" cy="2786917"/>
          </a:xfrm>
          <a:prstGeom prst="rect">
            <a:avLst/>
          </a:prstGeom>
          <a:noFill/>
        </p:spPr>
        <p:txBody>
          <a:bodyPr wrap="square" lIns="0" tIns="0" rIns="0" bIns="0" rtlCol="0">
            <a:spAutoFit/>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kumimoji="0" lang="en-GB" sz="3200" b="0" i="0" u="none" strike="noStrike" kern="1200" cap="none" spc="0" normalizeH="0" baseline="0" noProof="0" dirty="0">
                <a:ln>
                  <a:noFill/>
                </a:ln>
                <a:solidFill>
                  <a:srgbClr val="385988"/>
                </a:solidFill>
                <a:effectLst/>
                <a:uLnTx/>
                <a:uFillTx/>
                <a:latin typeface="Mark Pro Heavy" panose="020B0904020201010104" pitchFamily="34" charset="0"/>
                <a:ea typeface="+mn-ea"/>
                <a:cs typeface="+mn-cs"/>
              </a:rPr>
              <a:t>Explore all data and results through NCES open access tools</a:t>
            </a:r>
          </a:p>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GB" sz="3200" b="0" i="0" u="none" strike="noStrike" kern="1200" cap="none" spc="0" normalizeH="0" baseline="0" noProof="0" dirty="0">
                <a:ln>
                  <a:noFill/>
                </a:ln>
                <a:solidFill>
                  <a:srgbClr val="385988"/>
                </a:solidFill>
                <a:effectLst/>
                <a:uLnTx/>
                <a:uFillTx/>
                <a:latin typeface="Mark Pro Heavy" panose="020B0904020201010104" pitchFamily="34" charset="0"/>
                <a:ea typeface="+mn-ea"/>
                <a:cs typeface="+mn-cs"/>
              </a:rPr>
              <a:t>AVALABLE AT</a:t>
            </a:r>
          </a:p>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GB" sz="2800" b="0" i="0" u="none" strike="noStrike" kern="1200" cap="none" spc="0" normalizeH="0" baseline="0" noProof="0" dirty="0">
                <a:ln>
                  <a:noFill/>
                </a:ln>
                <a:solidFill>
                  <a:srgbClr val="385988"/>
                </a:solidFill>
                <a:effectLst/>
                <a:uLnTx/>
                <a:uFillTx/>
                <a:latin typeface="Mark Pro Heavy" panose="020B0904020201010104" pitchFamily="34" charset="0"/>
                <a:ea typeface="+mn-ea"/>
                <a:cs typeface="+mn-cs"/>
              </a:rPr>
              <a:t>WWW.NORDICENERGY.ORG</a:t>
            </a:r>
          </a:p>
        </p:txBody>
      </p:sp>
      <p:sp>
        <p:nvSpPr>
          <p:cNvPr id="6" name="textruta 5">
            <a:extLst>
              <a:ext uri="{FF2B5EF4-FFF2-40B4-BE49-F238E27FC236}">
                <a16:creationId xmlns:a16="http://schemas.microsoft.com/office/drawing/2014/main" id="{D72EC83A-569E-4C57-B346-76ABE7EE6DAE}"/>
              </a:ext>
            </a:extLst>
          </p:cNvPr>
          <p:cNvSpPr txBox="1"/>
          <p:nvPr/>
        </p:nvSpPr>
        <p:spPr>
          <a:xfrm>
            <a:off x="3394075" y="3429000"/>
            <a:ext cx="8099423" cy="2209707"/>
          </a:xfrm>
          <a:prstGeom prst="rect">
            <a:avLst/>
          </a:prstGeom>
          <a:noFill/>
        </p:spPr>
        <p:txBody>
          <a:bodyPr wrap="square" lIns="0" tIns="0" rIns="0" bIns="0" rtlCol="0">
            <a:spAutoFit/>
          </a:bodyPr>
          <a:lstStyle/>
          <a:p>
            <a:pPr marL="342900" indent="-342900">
              <a:lnSpc>
                <a:spcPct val="150000"/>
              </a:lnSpc>
              <a:spcAft>
                <a:spcPts val="600"/>
              </a:spcAft>
              <a:buFont typeface="Wingdings" panose="05000000000000000000" pitchFamily="2" charset="2"/>
              <a:buChar char="§"/>
            </a:pPr>
            <a:r>
              <a:rPr lang="en-GB" sz="2200" dirty="0">
                <a:solidFill>
                  <a:schemeClr val="accent1"/>
                </a:solidFill>
              </a:rPr>
              <a:t>Open access models</a:t>
            </a:r>
          </a:p>
          <a:p>
            <a:pPr marL="342900" indent="-342900">
              <a:lnSpc>
                <a:spcPct val="150000"/>
              </a:lnSpc>
              <a:spcAft>
                <a:spcPts val="600"/>
              </a:spcAft>
              <a:buFont typeface="Wingdings" panose="05000000000000000000" pitchFamily="2" charset="2"/>
              <a:buChar char="§"/>
            </a:pPr>
            <a:r>
              <a:rPr lang="en-GB" sz="2200" dirty="0">
                <a:solidFill>
                  <a:schemeClr val="accent1"/>
                </a:solidFill>
              </a:rPr>
              <a:t>Nordic energy statistics database</a:t>
            </a:r>
          </a:p>
          <a:p>
            <a:pPr marL="342900" indent="-342900">
              <a:lnSpc>
                <a:spcPct val="150000"/>
              </a:lnSpc>
              <a:spcAft>
                <a:spcPts val="600"/>
              </a:spcAft>
              <a:buFont typeface="Wingdings" panose="05000000000000000000" pitchFamily="2" charset="2"/>
              <a:buChar char="§"/>
            </a:pPr>
            <a:r>
              <a:rPr lang="en-GB" sz="2200" dirty="0">
                <a:solidFill>
                  <a:schemeClr val="accent1"/>
                </a:solidFill>
              </a:rPr>
              <a:t>Complete technology catalogue</a:t>
            </a:r>
          </a:p>
          <a:p>
            <a:pPr marL="342900" indent="-342900">
              <a:lnSpc>
                <a:spcPct val="150000"/>
              </a:lnSpc>
              <a:spcAft>
                <a:spcPts val="600"/>
              </a:spcAft>
              <a:buFont typeface="Wingdings" panose="05000000000000000000" pitchFamily="2" charset="2"/>
              <a:buChar char="§"/>
            </a:pPr>
            <a:r>
              <a:rPr lang="en-GB" sz="2200" dirty="0">
                <a:solidFill>
                  <a:schemeClr val="accent1"/>
                </a:solidFill>
              </a:rPr>
              <a:t>Web tool for scenario results and sensitivity analyses</a:t>
            </a:r>
          </a:p>
        </p:txBody>
      </p:sp>
    </p:spTree>
    <p:extLst>
      <p:ext uri="{BB962C8B-B14F-4D97-AF65-F5344CB8AC3E}">
        <p14:creationId xmlns:p14="http://schemas.microsoft.com/office/powerpoint/2010/main" val="228399449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latshållare för bild 10" descr="En bild som visar berg, himmel, vatten, utomhus&#10;&#10;Automatiskt genererad beskrivning">
            <a:extLst>
              <a:ext uri="{FF2B5EF4-FFF2-40B4-BE49-F238E27FC236}">
                <a16:creationId xmlns:a16="http://schemas.microsoft.com/office/drawing/2014/main" id="{3902AD53-69CC-4A09-9222-A85A66DC6DC7}"/>
              </a:ext>
            </a:extLst>
          </p:cNvPr>
          <p:cNvPicPr>
            <a:picLocks noChangeAspect="1"/>
          </p:cNvPicPr>
          <p:nvPr/>
        </p:nvPicPr>
        <p:blipFill>
          <a:blip r:embed="rId6" cstate="print">
            <a:extLst>
              <a:ext uri="{28A0092B-C50C-407E-A947-70E740481C1C}">
                <a14:useLocalDpi xmlns:a14="http://schemas.microsoft.com/office/drawing/2010/main" val="0"/>
              </a:ext>
            </a:extLst>
          </a:blip>
          <a:srcRect t="1652" b="1652"/>
          <a:stretch>
            <a:fillRect/>
          </a:stretch>
        </p:blipFill>
        <p:spPr>
          <a:xfrm>
            <a:off x="-774" y="0"/>
            <a:ext cx="12190374" cy="6858000"/>
          </a:xfrm>
          <a:prstGeom prst="rect">
            <a:avLst/>
          </a:prstGeom>
        </p:spPr>
      </p:pic>
      <p:sp>
        <p:nvSpPr>
          <p:cNvPr id="8" name="Title 1">
            <a:extLst>
              <a:ext uri="{FF2B5EF4-FFF2-40B4-BE49-F238E27FC236}">
                <a16:creationId xmlns:a16="http://schemas.microsoft.com/office/drawing/2014/main" id="{005D9820-AFA5-414F-827D-354BB450D4B9}"/>
              </a:ext>
            </a:extLst>
          </p:cNvPr>
          <p:cNvSpPr>
            <a:spLocks noGrp="1"/>
          </p:cNvSpPr>
          <p:nvPr/>
        </p:nvSpPr>
        <p:spPr>
          <a:xfrm>
            <a:off x="698500" y="401638"/>
            <a:ext cx="8796421" cy="2749025"/>
          </a:xfrm>
          <a:prstGeom prst="rect">
            <a:avLst/>
          </a:prstGeom>
        </p:spPr>
        <p:txBody>
          <a:bodyPr vert="horz" lIns="0" tIns="0" rIns="0" bIns="0" rtlCol="0" anchor="t" anchorCtr="0">
            <a:noAutofit/>
          </a:bodyPr>
          <a:lstStyle>
            <a:lvl1pPr algn="l" defTabSz="914400" rtl="0" eaLnBrk="1" latinLnBrk="0" hangingPunct="1">
              <a:lnSpc>
                <a:spcPct val="83000"/>
              </a:lnSpc>
              <a:spcBef>
                <a:spcPct val="0"/>
              </a:spcBef>
              <a:buNone/>
              <a:defRPr sz="7800" b="1" kern="1200">
                <a:solidFill>
                  <a:srgbClr val="006EB6"/>
                </a:solidFill>
                <a:latin typeface="+mj-lt"/>
                <a:ea typeface="+mj-ea"/>
                <a:cs typeface="+mj-cs"/>
              </a:defRPr>
            </a:lvl1pPr>
          </a:lstStyle>
          <a:p>
            <a:r>
              <a:rPr lang="en-GB" sz="7200" b="0" dirty="0">
                <a:solidFill>
                  <a:srgbClr val="385988"/>
                </a:solidFill>
                <a:latin typeface="Mark Pro Heavy" panose="020B0904020201010104" pitchFamily="34" charset="0"/>
              </a:rPr>
              <a:t>NORDIC CLEAN ENERGY SCENARIOS</a:t>
            </a:r>
          </a:p>
        </p:txBody>
      </p:sp>
      <p:sp>
        <p:nvSpPr>
          <p:cNvPr id="9" name="Platshållare för text 6">
            <a:extLst>
              <a:ext uri="{FF2B5EF4-FFF2-40B4-BE49-F238E27FC236}">
                <a16:creationId xmlns:a16="http://schemas.microsoft.com/office/drawing/2014/main" id="{C11036A0-C33E-4853-93F2-C0DC168D9677}"/>
              </a:ext>
            </a:extLst>
          </p:cNvPr>
          <p:cNvSpPr>
            <a:spLocks noGrp="1"/>
          </p:cNvSpPr>
          <p:nvPr/>
        </p:nvSpPr>
        <p:spPr>
          <a:xfrm>
            <a:off x="8545912" y="5736298"/>
            <a:ext cx="2947588" cy="702404"/>
          </a:xfrm>
          <a:prstGeom prst="rect">
            <a:avLst/>
          </a:prstGeom>
          <a:blipFill>
            <a:blip r:embed="rId7"/>
            <a:stretch>
              <a:fillRect/>
            </a:stretch>
          </a:blipFill>
        </p:spPr>
        <p:txBody>
          <a:bodyPr vert="horz" lIns="0" tIns="0" rIns="0" bIns="0" rtlCol="0">
            <a:noAutofit/>
          </a:bodyPr>
          <a:lstStyle>
            <a:lvl1pPr marL="0" indent="0" algn="l" defTabSz="914400" rtl="0" eaLnBrk="1" latinLnBrk="0" hangingPunct="1">
              <a:lnSpc>
                <a:spcPct val="100000"/>
              </a:lnSpc>
              <a:spcBef>
                <a:spcPts val="0"/>
              </a:spcBef>
              <a:buFont typeface="Arial" panose="020B0604020202020204" pitchFamily="34" charset="0"/>
              <a:buNone/>
              <a:defRPr sz="100" kern="1200">
                <a:noFill/>
                <a:latin typeface="+mn-lt"/>
                <a:ea typeface="+mn-ea"/>
                <a:cs typeface="+mn-cs"/>
              </a:defRPr>
            </a:lvl1pPr>
            <a:lvl2pPr marL="720000" indent="-252000" algn="l" defTabSz="914400" rtl="0" eaLnBrk="1" latinLnBrk="0" hangingPunct="1">
              <a:lnSpc>
                <a:spcPct val="100000"/>
              </a:lnSpc>
              <a:spcBef>
                <a:spcPts val="0"/>
              </a:spcBef>
              <a:buFont typeface="Symbol" panose="05050102010706020507" pitchFamily="18" charset="2"/>
              <a:buChar char=""/>
              <a:defRPr sz="2200" kern="1200">
                <a:solidFill>
                  <a:srgbClr val="006EB6"/>
                </a:solidFill>
                <a:latin typeface="+mn-lt"/>
                <a:ea typeface="+mn-ea"/>
                <a:cs typeface="+mn-cs"/>
              </a:defRPr>
            </a:lvl2pPr>
            <a:lvl3pPr marL="972000" indent="-252000" algn="l" defTabSz="914400" rtl="0" eaLnBrk="1" latinLnBrk="0" hangingPunct="1">
              <a:lnSpc>
                <a:spcPct val="100000"/>
              </a:lnSpc>
              <a:spcBef>
                <a:spcPts val="0"/>
              </a:spcBef>
              <a:buFont typeface="Arial" panose="020B0604020202020204" pitchFamily="34" charset="0"/>
              <a:buChar char="‒"/>
              <a:defRPr sz="2200" kern="1200">
                <a:solidFill>
                  <a:srgbClr val="006EB6"/>
                </a:solidFill>
                <a:latin typeface="+mn-lt"/>
                <a:ea typeface="+mn-ea"/>
                <a:cs typeface="+mn-cs"/>
              </a:defRPr>
            </a:lvl3pPr>
            <a:lvl4pPr marL="1224000" indent="-252000" algn="l" defTabSz="914400" rtl="0" eaLnBrk="1" latinLnBrk="0" hangingPunct="1">
              <a:lnSpc>
                <a:spcPct val="100000"/>
              </a:lnSpc>
              <a:spcBef>
                <a:spcPts val="0"/>
              </a:spcBef>
              <a:buFont typeface="Symbol" panose="05050102010706020507" pitchFamily="18" charset="2"/>
              <a:buChar char="·"/>
              <a:defRPr sz="2200" kern="1200">
                <a:solidFill>
                  <a:srgbClr val="006EB6"/>
                </a:solidFill>
                <a:latin typeface="+mn-lt"/>
                <a:ea typeface="+mn-ea"/>
                <a:cs typeface="+mn-cs"/>
              </a:defRPr>
            </a:lvl4pPr>
            <a:lvl5pPr marL="1476000" indent="-252000" algn="l" defTabSz="914400" rtl="0" eaLnBrk="1" latinLnBrk="0" hangingPunct="1">
              <a:lnSpc>
                <a:spcPct val="100000"/>
              </a:lnSpc>
              <a:spcBef>
                <a:spcPts val="0"/>
              </a:spcBef>
              <a:buFont typeface="Arial" panose="020B0604020202020204" pitchFamily="34" charset="0"/>
              <a:buChar char="‒"/>
              <a:defRPr sz="2200" kern="1200" baseline="0">
                <a:solidFill>
                  <a:srgbClr val="006EB6"/>
                </a:solidFill>
                <a:latin typeface="+mn-lt"/>
                <a:ea typeface="+mn-ea"/>
                <a:cs typeface="+mn-cs"/>
              </a:defRPr>
            </a:lvl5pPr>
            <a:lvl6pPr marL="1728000" indent="-252000" algn="l" defTabSz="914400" rtl="0" eaLnBrk="1" latinLnBrk="0" hangingPunct="1">
              <a:lnSpc>
                <a:spcPct val="100000"/>
              </a:lnSpc>
              <a:spcBef>
                <a:spcPts val="0"/>
              </a:spcBef>
              <a:buFont typeface="Symbol" panose="05050102010706020507" pitchFamily="18" charset="2"/>
              <a:buChar char="·"/>
              <a:defRPr sz="2200" kern="1200">
                <a:solidFill>
                  <a:srgbClr val="006EB6"/>
                </a:solidFill>
                <a:latin typeface="+mn-lt"/>
                <a:ea typeface="+mn-ea"/>
                <a:cs typeface="+mn-cs"/>
              </a:defRPr>
            </a:lvl6pPr>
            <a:lvl7pPr marL="1980000" indent="-252000" algn="l" defTabSz="914400" rtl="0" eaLnBrk="1" latinLnBrk="0" hangingPunct="1">
              <a:lnSpc>
                <a:spcPct val="100000"/>
              </a:lnSpc>
              <a:spcBef>
                <a:spcPts val="0"/>
              </a:spcBef>
              <a:buFont typeface="Arial" panose="020B0604020202020204" pitchFamily="34" charset="0"/>
              <a:buChar char="‒"/>
              <a:defRPr sz="2200" kern="1200">
                <a:solidFill>
                  <a:srgbClr val="006EB6"/>
                </a:solidFill>
                <a:latin typeface="+mn-lt"/>
                <a:ea typeface="+mn-ea"/>
                <a:cs typeface="+mn-cs"/>
              </a:defRPr>
            </a:lvl7pPr>
            <a:lvl8pPr marL="2232000" indent="-252000" algn="l" defTabSz="914400" rtl="0" eaLnBrk="1" latinLnBrk="0" hangingPunct="1">
              <a:lnSpc>
                <a:spcPct val="100000"/>
              </a:lnSpc>
              <a:spcBef>
                <a:spcPts val="0"/>
              </a:spcBef>
              <a:buFont typeface="Symbol" panose="05050102010706020507" pitchFamily="18" charset="2"/>
              <a:buChar char="·"/>
              <a:defRPr sz="2200" kern="1200">
                <a:solidFill>
                  <a:srgbClr val="006EB6"/>
                </a:solidFill>
                <a:latin typeface="+mn-lt"/>
                <a:ea typeface="+mn-ea"/>
                <a:cs typeface="+mn-cs"/>
              </a:defRPr>
            </a:lvl8pPr>
            <a:lvl9pPr marL="2484000" indent="-252000" algn="l" defTabSz="914400" rtl="0" eaLnBrk="1" latinLnBrk="0" hangingPunct="1">
              <a:lnSpc>
                <a:spcPct val="100000"/>
              </a:lnSpc>
              <a:spcBef>
                <a:spcPts val="0"/>
              </a:spcBef>
              <a:buFont typeface="Arial" panose="020B0604020202020204" pitchFamily="34" charset="0"/>
              <a:buChar char="‒"/>
              <a:defRPr sz="2200" kern="1200">
                <a:solidFill>
                  <a:srgbClr val="006EB6"/>
                </a:solidFill>
                <a:latin typeface="+mn-lt"/>
                <a:ea typeface="+mn-ea"/>
                <a:cs typeface="+mn-cs"/>
              </a:defRPr>
            </a:lvl9pPr>
          </a:lstStyle>
          <a:p>
            <a:endParaRPr lang="en-GB" dirty="0"/>
          </a:p>
        </p:txBody>
      </p:sp>
      <p:sp>
        <p:nvSpPr>
          <p:cNvPr id="10" name="textruta 11">
            <a:extLst>
              <a:ext uri="{FF2B5EF4-FFF2-40B4-BE49-F238E27FC236}">
                <a16:creationId xmlns:a16="http://schemas.microsoft.com/office/drawing/2014/main" id="{4E00DF46-5606-4251-AF87-13C03058405E}"/>
              </a:ext>
            </a:extLst>
          </p:cNvPr>
          <p:cNvSpPr txBox="1"/>
          <p:nvPr/>
        </p:nvSpPr>
        <p:spPr>
          <a:xfrm>
            <a:off x="708660" y="3089479"/>
            <a:ext cx="11830050" cy="677108"/>
          </a:xfrm>
          <a:prstGeom prst="rect">
            <a:avLst/>
          </a:prstGeom>
          <a:noFill/>
        </p:spPr>
        <p:txBody>
          <a:bodyPr wrap="square" lIns="0" tIns="0" rIns="0" bIns="0" rtlCol="0">
            <a:spAutoFit/>
          </a:bodyPr>
          <a:ls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4000" b="0" i="0" u="none" strike="noStrike" kern="1200" cap="none" spc="0" normalizeH="0" baseline="0" noProof="0" dirty="0">
                <a:ln>
                  <a:noFill/>
                </a:ln>
                <a:solidFill>
                  <a:srgbClr val="385988"/>
                </a:solidFill>
                <a:effectLst/>
                <a:uLnTx/>
                <a:uFillTx/>
                <a:latin typeface="Mark Pro Medium" panose="020B0604020201010104" pitchFamily="34" charset="0"/>
                <a:ea typeface="+mn-ea"/>
                <a:cs typeface="+mn-cs"/>
              </a:rPr>
              <a:t>Solutions </a:t>
            </a:r>
            <a:r>
              <a:rPr kumimoji="0" lang="en-GB" sz="4400" b="0" i="0" u="none" strike="noStrike" kern="1200" cap="none" spc="0" normalizeH="0" baseline="0" noProof="0" dirty="0">
                <a:ln>
                  <a:noFill/>
                </a:ln>
                <a:solidFill>
                  <a:srgbClr val="385988"/>
                </a:solidFill>
                <a:effectLst/>
                <a:uLnTx/>
                <a:uFillTx/>
                <a:latin typeface="Mark Pro Medium" panose="020B0604020201010104" pitchFamily="34" charset="0"/>
                <a:ea typeface="+mn-ea"/>
                <a:cs typeface="+mn-cs"/>
              </a:rPr>
              <a:t>for</a:t>
            </a:r>
            <a:r>
              <a:rPr kumimoji="0" lang="en-GB" sz="4000" b="0" i="0" u="none" strike="noStrike" kern="1200" cap="none" spc="0" normalizeH="0" baseline="0" noProof="0" dirty="0">
                <a:ln>
                  <a:noFill/>
                </a:ln>
                <a:solidFill>
                  <a:srgbClr val="385988"/>
                </a:solidFill>
                <a:effectLst/>
                <a:uLnTx/>
                <a:uFillTx/>
                <a:latin typeface="Mark Pro Medium" panose="020B0604020201010104" pitchFamily="34" charset="0"/>
                <a:ea typeface="+mn-ea"/>
                <a:cs typeface="+mn-cs"/>
              </a:rPr>
              <a:t> Carbon Neutrality</a:t>
            </a:r>
          </a:p>
        </p:txBody>
      </p:sp>
      <p:sp>
        <p:nvSpPr>
          <p:cNvPr id="11" name="textruta 11">
            <a:extLst>
              <a:ext uri="{FF2B5EF4-FFF2-40B4-BE49-F238E27FC236}">
                <a16:creationId xmlns:a16="http://schemas.microsoft.com/office/drawing/2014/main" id="{8FC3B7AB-DD66-4E98-8695-5D8FDB935BC5}"/>
              </a:ext>
            </a:extLst>
          </p:cNvPr>
          <p:cNvSpPr txBox="1"/>
          <p:nvPr/>
        </p:nvSpPr>
        <p:spPr>
          <a:xfrm>
            <a:off x="693738" y="4335945"/>
            <a:ext cx="5778651" cy="830997"/>
          </a:xfrm>
          <a:prstGeom prst="rect">
            <a:avLst/>
          </a:prstGeom>
          <a:noFill/>
        </p:spPr>
        <p:txBody>
          <a:bodyPr wrap="square" lIns="0" tIns="0" rIns="0" bIns="0" rtlCol="0" anchor="ctr">
            <a:spAutoFit/>
          </a:bodyPr>
          <a:ls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GB" sz="5400" b="0" i="0" u="none" strike="noStrike" kern="1200" cap="none" spc="0" normalizeH="0" baseline="0" noProof="0" dirty="0">
                <a:ln>
                  <a:noFill/>
                </a:ln>
                <a:solidFill>
                  <a:schemeClr val="accent1"/>
                </a:solidFill>
                <a:effectLst/>
                <a:uLnTx/>
                <a:uFillTx/>
                <a:latin typeface="Mark Pro Medium" panose="020B0604020201010104" pitchFamily="34" charset="0"/>
                <a:ea typeface="+mn-ea"/>
                <a:cs typeface="+mn-cs"/>
              </a:rPr>
              <a:t>Thank you!</a:t>
            </a:r>
          </a:p>
        </p:txBody>
      </p:sp>
    </p:spTree>
    <p:custDataLst>
      <p:custData r:id="rId1"/>
      <p:custData r:id="rId2"/>
      <p:tags r:id="rId3"/>
    </p:custDataLst>
    <p:extLst>
      <p:ext uri="{BB962C8B-B14F-4D97-AF65-F5344CB8AC3E}">
        <p14:creationId xmlns:p14="http://schemas.microsoft.com/office/powerpoint/2010/main" val="78436666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9" name="Bildobjekt 28">
            <a:extLst>
              <a:ext uri="{FF2B5EF4-FFF2-40B4-BE49-F238E27FC236}">
                <a16:creationId xmlns:a16="http://schemas.microsoft.com/office/drawing/2014/main" id="{7D3CB44F-7CC8-48C3-8F4B-FE7F80F7929F}"/>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09713" y="1624691"/>
            <a:ext cx="12192000" cy="4919864"/>
          </a:xfrm>
          <a:prstGeom prst="rect">
            <a:avLst/>
          </a:prstGeom>
        </p:spPr>
      </p:pic>
      <p:sp>
        <p:nvSpPr>
          <p:cNvPr id="11" name="textruta 10">
            <a:extLst>
              <a:ext uri="{FF2B5EF4-FFF2-40B4-BE49-F238E27FC236}">
                <a16:creationId xmlns:a16="http://schemas.microsoft.com/office/drawing/2014/main" id="{0BB7465F-4987-426C-8660-D51602B6F418}"/>
              </a:ext>
            </a:extLst>
          </p:cNvPr>
          <p:cNvSpPr txBox="1"/>
          <p:nvPr/>
        </p:nvSpPr>
        <p:spPr>
          <a:xfrm>
            <a:off x="701883" y="413694"/>
            <a:ext cx="10791617" cy="1354217"/>
          </a:xfrm>
          <a:prstGeom prst="rect">
            <a:avLst/>
          </a:prstGeom>
          <a:noFill/>
        </p:spPr>
        <p:txBody>
          <a:bodyPr wrap="square" lIns="0" tIns="0" rIns="0" bIns="0" rtlCol="0">
            <a:spAutoFit/>
          </a:bodyPr>
          <a:lstStyle/>
          <a:p>
            <a:pPr>
              <a:defRPr/>
            </a:pPr>
            <a:r>
              <a:rPr lang="en-US" sz="4400">
                <a:solidFill>
                  <a:srgbClr val="385988"/>
                </a:solidFill>
                <a:latin typeface="Mark Pro Medium" panose="020B0604020201010104" pitchFamily="34" charset="0"/>
                <a:ea typeface="+mj-ea"/>
                <a:cs typeface="+mj-cs"/>
              </a:rPr>
              <a:t>Direct Electrification is Central to all </a:t>
            </a:r>
            <a:r>
              <a:rPr lang="en-US" sz="4400" err="1">
                <a:solidFill>
                  <a:srgbClr val="385988"/>
                </a:solidFill>
                <a:latin typeface="Mark Pro Medium" panose="020B0604020201010104" pitchFamily="34" charset="0"/>
                <a:ea typeface="+mj-ea"/>
                <a:cs typeface="+mj-cs"/>
              </a:rPr>
              <a:t>Decarbonisation</a:t>
            </a:r>
            <a:r>
              <a:rPr lang="en-US" sz="4400">
                <a:solidFill>
                  <a:srgbClr val="385988"/>
                </a:solidFill>
                <a:latin typeface="Mark Pro Medium" panose="020B0604020201010104" pitchFamily="34" charset="0"/>
                <a:ea typeface="+mj-ea"/>
                <a:cs typeface="+mj-cs"/>
              </a:rPr>
              <a:t> Strategies</a:t>
            </a:r>
          </a:p>
        </p:txBody>
      </p:sp>
      <p:pic>
        <p:nvPicPr>
          <p:cNvPr id="20" name="Bildobjekt 19">
            <a:extLst>
              <a:ext uri="{FF2B5EF4-FFF2-40B4-BE49-F238E27FC236}">
                <a16:creationId xmlns:a16="http://schemas.microsoft.com/office/drawing/2014/main" id="{757916BD-A246-4BEF-ADC4-E89AA9F0E077}"/>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09713" y="1629539"/>
            <a:ext cx="12192000" cy="4917440"/>
          </a:xfrm>
          <a:prstGeom prst="rect">
            <a:avLst/>
          </a:prstGeom>
        </p:spPr>
      </p:pic>
      <p:pic>
        <p:nvPicPr>
          <p:cNvPr id="22" name="Bildobjekt 21" descr="En bild som visar text&#10;&#10;Automatiskt genererad beskrivning">
            <a:extLst>
              <a:ext uri="{FF2B5EF4-FFF2-40B4-BE49-F238E27FC236}">
                <a16:creationId xmlns:a16="http://schemas.microsoft.com/office/drawing/2014/main" id="{26F10F18-C07A-427E-8C87-B6113C30EBC3}"/>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09713" y="1627115"/>
            <a:ext cx="12192000" cy="4919864"/>
          </a:xfrm>
          <a:prstGeom prst="rect">
            <a:avLst/>
          </a:prstGeom>
        </p:spPr>
      </p:pic>
      <p:pic>
        <p:nvPicPr>
          <p:cNvPr id="24" name="Bildobjekt 23">
            <a:extLst>
              <a:ext uri="{FF2B5EF4-FFF2-40B4-BE49-F238E27FC236}">
                <a16:creationId xmlns:a16="http://schemas.microsoft.com/office/drawing/2014/main" id="{58D67256-B643-447D-A002-E279D3B6C2C3}"/>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09713" y="1633602"/>
            <a:ext cx="12192000" cy="4915801"/>
          </a:xfrm>
          <a:prstGeom prst="rect">
            <a:avLst/>
          </a:prstGeom>
        </p:spPr>
      </p:pic>
      <p:pic>
        <p:nvPicPr>
          <p:cNvPr id="26" name="Bildobjekt 25">
            <a:extLst>
              <a:ext uri="{FF2B5EF4-FFF2-40B4-BE49-F238E27FC236}">
                <a16:creationId xmlns:a16="http://schemas.microsoft.com/office/drawing/2014/main" id="{807E1E19-6506-4E00-8322-697331B846EE}"/>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09713" y="1631963"/>
            <a:ext cx="12192000" cy="4917440"/>
          </a:xfrm>
          <a:prstGeom prst="rect">
            <a:avLst/>
          </a:prstGeom>
        </p:spPr>
      </p:pic>
      <p:sp>
        <p:nvSpPr>
          <p:cNvPr id="28" name="Rektangel 27">
            <a:extLst>
              <a:ext uri="{FF2B5EF4-FFF2-40B4-BE49-F238E27FC236}">
                <a16:creationId xmlns:a16="http://schemas.microsoft.com/office/drawing/2014/main" id="{75B79523-733C-42F0-BE22-88BD09F38CC5}"/>
              </a:ext>
            </a:extLst>
          </p:cNvPr>
          <p:cNvSpPr/>
          <p:nvPr/>
        </p:nvSpPr>
        <p:spPr>
          <a:xfrm>
            <a:off x="-187429" y="2417763"/>
            <a:ext cx="12639883" cy="4919864"/>
          </a:xfrm>
          <a:prstGeom prst="rect">
            <a:avLst/>
          </a:prstGeom>
          <a:solidFill>
            <a:srgbClr val="FFFFFF">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200" b="0" i="0" u="none" strike="noStrike" kern="1200" cap="none" spc="0" normalizeH="0" baseline="0" noProof="0" err="1">
              <a:ln>
                <a:noFill/>
              </a:ln>
              <a:solidFill>
                <a:prstClr val="white"/>
              </a:solidFill>
              <a:effectLst/>
              <a:uLnTx/>
              <a:uFillTx/>
              <a:latin typeface="Corbel"/>
              <a:ea typeface="+mn-ea"/>
              <a:cs typeface="+mn-cs"/>
            </a:endParaRPr>
          </a:p>
        </p:txBody>
      </p:sp>
      <p:pic>
        <p:nvPicPr>
          <p:cNvPr id="27" name="Bildobjekt 26" descr="En bild som visar text, visitkort&#10;&#10;Automatiskt genererad beskrivning">
            <a:extLst>
              <a:ext uri="{FF2B5EF4-FFF2-40B4-BE49-F238E27FC236}">
                <a16:creationId xmlns:a16="http://schemas.microsoft.com/office/drawing/2014/main" id="{53F22345-5873-42AB-A06C-1744290DADFA}"/>
              </a:ext>
            </a:extLst>
          </p:cNvPr>
          <p:cNvPicPr>
            <a:picLocks noChangeAspect="1"/>
          </p:cNvPicPr>
          <p:nvPr/>
        </p:nvPicPr>
        <p:blipFill rotWithShape="1">
          <a:blip r:embed="rId11" cstate="print">
            <a:extLst>
              <a:ext uri="{28A0092B-C50C-407E-A947-70E740481C1C}">
                <a14:useLocalDpi xmlns:a14="http://schemas.microsoft.com/office/drawing/2010/main" val="0"/>
              </a:ext>
            </a:extLst>
          </a:blip>
          <a:srcRect t="17387"/>
          <a:stretch/>
        </p:blipFill>
        <p:spPr>
          <a:xfrm>
            <a:off x="-109713" y="2484941"/>
            <a:ext cx="12192000" cy="4064461"/>
          </a:xfrm>
          <a:prstGeom prst="rect">
            <a:avLst/>
          </a:prstGeom>
        </p:spPr>
      </p:pic>
    </p:spTree>
    <p:custDataLst>
      <p:custData r:id="rId1"/>
      <p:custData r:id="rId2"/>
      <p:tags r:id="rId3"/>
    </p:custDataLst>
    <p:extLst>
      <p:ext uri="{BB962C8B-B14F-4D97-AF65-F5344CB8AC3E}">
        <p14:creationId xmlns:p14="http://schemas.microsoft.com/office/powerpoint/2010/main" val="97195664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descr="Graphical user interface, text, application&#10;&#10;Description automatically generated">
            <a:extLst>
              <a:ext uri="{FF2B5EF4-FFF2-40B4-BE49-F238E27FC236}">
                <a16:creationId xmlns:a16="http://schemas.microsoft.com/office/drawing/2014/main" id="{142EF86C-B6AE-394F-B839-5AC5E2EC65A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69" y="0"/>
            <a:ext cx="12187263" cy="6858000"/>
          </a:xfrm>
          <a:prstGeom prst="rect">
            <a:avLst/>
          </a:prstGeom>
        </p:spPr>
      </p:pic>
      <p:pic>
        <p:nvPicPr>
          <p:cNvPr id="19" name="Picture 18" descr="Chart, line chart&#10;&#10;Description automatically generated">
            <a:extLst>
              <a:ext uri="{FF2B5EF4-FFF2-40B4-BE49-F238E27FC236}">
                <a16:creationId xmlns:a16="http://schemas.microsoft.com/office/drawing/2014/main" id="{C27D7585-46BD-414A-BC25-A2C8EA360AD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106" y="0"/>
            <a:ext cx="12192000" cy="6858000"/>
          </a:xfrm>
          <a:prstGeom prst="rect">
            <a:avLst/>
          </a:prstGeom>
        </p:spPr>
      </p:pic>
      <p:sp>
        <p:nvSpPr>
          <p:cNvPr id="3" name="Platshållare för datum 2">
            <a:extLst>
              <a:ext uri="{FF2B5EF4-FFF2-40B4-BE49-F238E27FC236}">
                <a16:creationId xmlns:a16="http://schemas.microsoft.com/office/drawing/2014/main" id="{E1E5CDAA-ABE4-4747-AA71-85FA94461247}"/>
              </a:ext>
            </a:extLst>
          </p:cNvPr>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GB" sz="100" b="0" i="0" u="none" strike="noStrike" kern="1200" cap="none" spc="0" normalizeH="0" baseline="0" noProof="0">
              <a:ln>
                <a:noFill/>
              </a:ln>
              <a:solidFill>
                <a:prstClr val="white"/>
              </a:solidFill>
              <a:effectLst/>
              <a:uLnTx/>
              <a:uFillTx/>
              <a:latin typeface="Corbel"/>
              <a:ea typeface="+mn-ea"/>
              <a:cs typeface="+mn-cs"/>
            </a:endParaRPr>
          </a:p>
        </p:txBody>
      </p:sp>
      <p:sp>
        <p:nvSpPr>
          <p:cNvPr id="5" name="Platshållare för bildnummer 4">
            <a:extLst>
              <a:ext uri="{FF2B5EF4-FFF2-40B4-BE49-F238E27FC236}">
                <a16:creationId xmlns:a16="http://schemas.microsoft.com/office/drawing/2014/main" id="{6C213D7E-AE2E-41C8-AC86-35D7873DE721}"/>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5D37B1E-C366-494F-A587-962AD9AABC83}" type="slidenum">
              <a:rPr kumimoji="0" lang="en-GB" sz="950" b="0" i="0" u="none" strike="noStrike" kern="1200" cap="none" spc="0" normalizeH="0" baseline="0" noProof="0" smtClean="0">
                <a:ln>
                  <a:noFill/>
                </a:ln>
                <a:solidFill>
                  <a:srgbClr val="006EB6"/>
                </a:solidFill>
                <a:effectLst/>
                <a:uLnTx/>
                <a:uFillTx/>
                <a:latin typeface="Corbe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GB" sz="950" b="0" i="0" u="none" strike="noStrike" kern="1200" cap="none" spc="0" normalizeH="0" baseline="0" noProof="0">
              <a:ln>
                <a:noFill/>
              </a:ln>
              <a:solidFill>
                <a:srgbClr val="006EB6"/>
              </a:solidFill>
              <a:effectLst/>
              <a:uLnTx/>
              <a:uFillTx/>
              <a:latin typeface="Corbel"/>
              <a:ea typeface="+mn-ea"/>
              <a:cs typeface="+mn-cs"/>
            </a:endParaRPr>
          </a:p>
        </p:txBody>
      </p:sp>
      <p:sp>
        <p:nvSpPr>
          <p:cNvPr id="10" name="textruta 8">
            <a:extLst>
              <a:ext uri="{FF2B5EF4-FFF2-40B4-BE49-F238E27FC236}">
                <a16:creationId xmlns:a16="http://schemas.microsoft.com/office/drawing/2014/main" id="{6442BAA5-102F-994C-8D05-757B2A46CF02}"/>
              </a:ext>
            </a:extLst>
          </p:cNvPr>
          <p:cNvSpPr txBox="1"/>
          <p:nvPr/>
        </p:nvSpPr>
        <p:spPr>
          <a:xfrm>
            <a:off x="706264" y="412824"/>
            <a:ext cx="10787236" cy="492443"/>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3200">
                <a:solidFill>
                  <a:srgbClr val="385988"/>
                </a:solidFill>
                <a:latin typeface="Mark Pro Medium" panose="020B0604020201010104" pitchFamily="34" charset="0"/>
              </a:rPr>
              <a:t>Direct Electrification Dramatically Improves Energy Efficiency</a:t>
            </a:r>
          </a:p>
        </p:txBody>
      </p:sp>
    </p:spTree>
    <p:extLst>
      <p:ext uri="{BB962C8B-B14F-4D97-AF65-F5344CB8AC3E}">
        <p14:creationId xmlns:p14="http://schemas.microsoft.com/office/powerpoint/2010/main" val="4536519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wipe(left)">
                                      <p:cBhvr>
                                        <p:cTn id="7" dur="275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Graphical user interface&#10;&#10;Description automatically generated">
            <a:extLst>
              <a:ext uri="{FF2B5EF4-FFF2-40B4-BE49-F238E27FC236}">
                <a16:creationId xmlns:a16="http://schemas.microsoft.com/office/drawing/2014/main" id="{A0608A41-D0A5-EC4D-A7AE-E4E6D7207F1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91" y="274512"/>
            <a:ext cx="12192000" cy="6858000"/>
          </a:xfrm>
          <a:prstGeom prst="rect">
            <a:avLst/>
          </a:prstGeom>
        </p:spPr>
      </p:pic>
      <p:pic>
        <p:nvPicPr>
          <p:cNvPr id="3" name="Picture 2">
            <a:extLst>
              <a:ext uri="{FF2B5EF4-FFF2-40B4-BE49-F238E27FC236}">
                <a16:creationId xmlns:a16="http://schemas.microsoft.com/office/drawing/2014/main" id="{492FB681-3DB2-1B42-8C14-50B4AE8F49C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291" y="263226"/>
            <a:ext cx="12192000" cy="6858000"/>
          </a:xfrm>
          <a:prstGeom prst="rect">
            <a:avLst/>
          </a:prstGeom>
        </p:spPr>
      </p:pic>
      <p:sp>
        <p:nvSpPr>
          <p:cNvPr id="7" name="Platshållare för bildnummer 6">
            <a:extLst>
              <a:ext uri="{FF2B5EF4-FFF2-40B4-BE49-F238E27FC236}">
                <a16:creationId xmlns:a16="http://schemas.microsoft.com/office/drawing/2014/main" id="{1CC4227D-D7FC-40B5-BCCE-75471ED7ED4A}"/>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5D37B1E-C366-494F-A587-962AD9AABC83}" type="slidenum">
              <a:rPr kumimoji="0" lang="en-GB" sz="950" b="0" i="0" u="none" strike="noStrike" kern="1200" cap="none" spc="0" normalizeH="0" baseline="0" noProof="0" smtClean="0">
                <a:ln>
                  <a:noFill/>
                </a:ln>
                <a:solidFill>
                  <a:srgbClr val="006EB6"/>
                </a:solidFill>
                <a:effectLst/>
                <a:uLnTx/>
                <a:uFillTx/>
                <a:latin typeface="Corbe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GB" sz="950" b="0" i="0" u="none" strike="noStrike" kern="1200" cap="none" spc="0" normalizeH="0" baseline="0" noProof="0">
              <a:ln>
                <a:noFill/>
              </a:ln>
              <a:solidFill>
                <a:srgbClr val="006EB6"/>
              </a:solidFill>
              <a:effectLst/>
              <a:uLnTx/>
              <a:uFillTx/>
              <a:latin typeface="Corbel"/>
              <a:ea typeface="+mn-ea"/>
              <a:cs typeface="+mn-cs"/>
            </a:endParaRPr>
          </a:p>
        </p:txBody>
      </p:sp>
      <p:sp>
        <p:nvSpPr>
          <p:cNvPr id="9" name="textruta 8">
            <a:extLst>
              <a:ext uri="{FF2B5EF4-FFF2-40B4-BE49-F238E27FC236}">
                <a16:creationId xmlns:a16="http://schemas.microsoft.com/office/drawing/2014/main" id="{60F8D087-077C-4520-8C0F-A0AA15F5F257}"/>
              </a:ext>
            </a:extLst>
          </p:cNvPr>
          <p:cNvSpPr txBox="1"/>
          <p:nvPr/>
        </p:nvSpPr>
        <p:spPr>
          <a:xfrm>
            <a:off x="706264" y="418949"/>
            <a:ext cx="10787236" cy="553998"/>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3600">
                <a:solidFill>
                  <a:srgbClr val="385988"/>
                </a:solidFill>
                <a:latin typeface="Mark Pro Medium" panose="020B0604020201010104" pitchFamily="34" charset="0"/>
              </a:rPr>
              <a:t>Direct Electrification is Accelerating in all Transport Modes</a:t>
            </a:r>
          </a:p>
        </p:txBody>
      </p:sp>
      <p:sp>
        <p:nvSpPr>
          <p:cNvPr id="11" name="textruta 10">
            <a:extLst>
              <a:ext uri="{FF2B5EF4-FFF2-40B4-BE49-F238E27FC236}">
                <a16:creationId xmlns:a16="http://schemas.microsoft.com/office/drawing/2014/main" id="{157CA237-10D6-4E31-825E-AA4F36C3A8E3}"/>
              </a:ext>
            </a:extLst>
          </p:cNvPr>
          <p:cNvSpPr txBox="1"/>
          <p:nvPr/>
        </p:nvSpPr>
        <p:spPr>
          <a:xfrm>
            <a:off x="2285197" y="1620918"/>
            <a:ext cx="7621606" cy="285463"/>
          </a:xfrm>
          <a:prstGeom prst="rect">
            <a:avLst/>
          </a:prstGeom>
          <a:noFill/>
        </p:spPr>
        <p:txBody>
          <a:bodyPr wrap="square" lIns="0" tIns="0" rIns="0" bIns="0" rtlCol="0">
            <a:spAutoFit/>
          </a:bodyPr>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US" sz="1400" b="0" i="0" u="none" strike="noStrike" kern="1200" cap="none" spc="0" normalizeH="0" baseline="0" noProof="0">
                <a:ln>
                  <a:noFill/>
                </a:ln>
                <a:solidFill>
                  <a:srgbClr val="595959"/>
                </a:solidFill>
                <a:effectLst/>
                <a:uLnTx/>
                <a:uFillTx/>
                <a:latin typeface="Mark Pro Light" panose="020B0504020201010104" pitchFamily="34" charset="0"/>
              </a:rPr>
              <a:t>Stock of cars and trucks (incl. vans) CNN and NPH scenario</a:t>
            </a:r>
            <a:endParaRPr kumimoji="0" lang="en-GB" sz="1400" b="0" i="0" u="none" strike="noStrike" kern="1200" cap="none" spc="0" normalizeH="0" baseline="0" noProof="0">
              <a:ln>
                <a:noFill/>
              </a:ln>
              <a:solidFill>
                <a:srgbClr val="595959"/>
              </a:solidFill>
              <a:effectLst/>
              <a:uLnTx/>
              <a:uFillTx/>
              <a:latin typeface="Mark Pro Light" panose="020B0504020201010104" pitchFamily="34" charset="0"/>
            </a:endParaRPr>
          </a:p>
        </p:txBody>
      </p:sp>
      <p:sp>
        <p:nvSpPr>
          <p:cNvPr id="6" name="Rectangle 5">
            <a:extLst>
              <a:ext uri="{FF2B5EF4-FFF2-40B4-BE49-F238E27FC236}">
                <a16:creationId xmlns:a16="http://schemas.microsoft.com/office/drawing/2014/main" id="{887EF1B0-E0ED-9A4D-A53A-8EB617A9E8E3}"/>
              </a:ext>
            </a:extLst>
          </p:cNvPr>
          <p:cNvSpPr/>
          <p:nvPr/>
        </p:nvSpPr>
        <p:spPr>
          <a:xfrm>
            <a:off x="4443848" y="3507560"/>
            <a:ext cx="184731" cy="369332"/>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FI" sz="1800" b="0" i="0" u="none" strike="noStrike" kern="1200" cap="none" spc="0" normalizeH="0" baseline="0" noProof="0">
              <a:ln>
                <a:noFill/>
              </a:ln>
              <a:solidFill>
                <a:srgbClr val="000000"/>
              </a:solidFill>
              <a:effectLst/>
              <a:uLnTx/>
              <a:uFillTx/>
              <a:latin typeface="Corbel"/>
              <a:ea typeface="+mn-ea"/>
              <a:cs typeface="+mn-cs"/>
            </a:endParaRPr>
          </a:p>
        </p:txBody>
      </p:sp>
    </p:spTree>
    <p:extLst>
      <p:ext uri="{BB962C8B-B14F-4D97-AF65-F5344CB8AC3E}">
        <p14:creationId xmlns:p14="http://schemas.microsoft.com/office/powerpoint/2010/main" val="36446339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ktangel 15">
            <a:extLst>
              <a:ext uri="{FF2B5EF4-FFF2-40B4-BE49-F238E27FC236}">
                <a16:creationId xmlns:a16="http://schemas.microsoft.com/office/drawing/2014/main" id="{3590FE90-4ED7-4C2C-A9C1-812A21360EA6}"/>
              </a:ext>
            </a:extLst>
          </p:cNvPr>
          <p:cNvSpPr/>
          <p:nvPr/>
        </p:nvSpPr>
        <p:spPr>
          <a:xfrm>
            <a:off x="-3578602" y="1040805"/>
            <a:ext cx="3386456" cy="5867716"/>
          </a:xfrm>
          <a:prstGeom prst="rect">
            <a:avLst/>
          </a:prstGeom>
          <a:solidFill>
            <a:srgbClr val="EBEBEC"/>
          </a:solidFill>
          <a:ln>
            <a:solidFill>
              <a:srgbClr val="EBEBEC"/>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200" b="0" i="0" u="none" strike="noStrike" kern="1200" cap="none" spc="0" normalizeH="0" baseline="0" noProof="0" err="1">
              <a:ln>
                <a:noFill/>
              </a:ln>
              <a:solidFill>
                <a:prstClr val="white"/>
              </a:solidFill>
              <a:effectLst/>
              <a:uLnTx/>
              <a:uFillTx/>
              <a:latin typeface="Corbel"/>
              <a:ea typeface="+mn-ea"/>
              <a:cs typeface="+mn-cs"/>
            </a:endParaRPr>
          </a:p>
        </p:txBody>
      </p:sp>
      <p:sp>
        <p:nvSpPr>
          <p:cNvPr id="5" name="Freeform 4">
            <a:extLst>
              <a:ext uri="{FF2B5EF4-FFF2-40B4-BE49-F238E27FC236}">
                <a16:creationId xmlns:a16="http://schemas.microsoft.com/office/drawing/2014/main" id="{83CEC53C-2B56-8043-B28C-172D0A38ADF5}"/>
              </a:ext>
            </a:extLst>
          </p:cNvPr>
          <p:cNvSpPr/>
          <p:nvPr/>
        </p:nvSpPr>
        <p:spPr>
          <a:xfrm>
            <a:off x="1676278" y="2088816"/>
            <a:ext cx="3342619" cy="6090"/>
          </a:xfrm>
          <a:custGeom>
            <a:avLst/>
            <a:gdLst>
              <a:gd name="connsiteX0" fmla="*/ 0 w 3342619"/>
              <a:gd name="connsiteY0" fmla="*/ 0 h 6090"/>
              <a:gd name="connsiteX1" fmla="*/ 3342620 w 3342619"/>
              <a:gd name="connsiteY1" fmla="*/ 0 h 6090"/>
            </a:gdLst>
            <a:ahLst/>
            <a:cxnLst>
              <a:cxn ang="0">
                <a:pos x="connsiteX0" y="connsiteY0"/>
              </a:cxn>
              <a:cxn ang="0">
                <a:pos x="connsiteX1" y="connsiteY1"/>
              </a:cxn>
            </a:cxnLst>
            <a:rect l="l" t="t" r="r" b="b"/>
            <a:pathLst>
              <a:path w="3342619" h="6090">
                <a:moveTo>
                  <a:pt x="0" y="0"/>
                </a:moveTo>
                <a:lnTo>
                  <a:pt x="3342620" y="0"/>
                </a:lnTo>
              </a:path>
            </a:pathLst>
          </a:custGeom>
          <a:ln w="6096" cap="flat">
            <a:solidFill>
              <a:srgbClr val="000000"/>
            </a:solidFill>
            <a:prstDash val="solid"/>
            <a:miter/>
          </a:ln>
        </p:spPr>
        <p:txBody>
          <a:bodyPr rtlCol="0" anchor="ctr"/>
          <a:lstStyle/>
          <a:p>
            <a:endParaRPr lang="en-FI"/>
          </a:p>
        </p:txBody>
      </p:sp>
      <p:sp>
        <p:nvSpPr>
          <p:cNvPr id="6" name="Freeform 5">
            <a:extLst>
              <a:ext uri="{FF2B5EF4-FFF2-40B4-BE49-F238E27FC236}">
                <a16:creationId xmlns:a16="http://schemas.microsoft.com/office/drawing/2014/main" id="{E6B7CDF1-A005-1941-95BF-1D73DC4CBE2B}"/>
              </a:ext>
            </a:extLst>
          </p:cNvPr>
          <p:cNvSpPr/>
          <p:nvPr/>
        </p:nvSpPr>
        <p:spPr>
          <a:xfrm>
            <a:off x="1676278" y="2586538"/>
            <a:ext cx="3342619" cy="6090"/>
          </a:xfrm>
          <a:custGeom>
            <a:avLst/>
            <a:gdLst>
              <a:gd name="connsiteX0" fmla="*/ 0 w 3342619"/>
              <a:gd name="connsiteY0" fmla="*/ 0 h 6090"/>
              <a:gd name="connsiteX1" fmla="*/ 3342620 w 3342619"/>
              <a:gd name="connsiteY1" fmla="*/ 0 h 6090"/>
            </a:gdLst>
            <a:ahLst/>
            <a:cxnLst>
              <a:cxn ang="0">
                <a:pos x="connsiteX0" y="connsiteY0"/>
              </a:cxn>
              <a:cxn ang="0">
                <a:pos x="connsiteX1" y="connsiteY1"/>
              </a:cxn>
            </a:cxnLst>
            <a:rect l="l" t="t" r="r" b="b"/>
            <a:pathLst>
              <a:path w="3342619" h="6090">
                <a:moveTo>
                  <a:pt x="0" y="0"/>
                </a:moveTo>
                <a:lnTo>
                  <a:pt x="3342620" y="0"/>
                </a:lnTo>
              </a:path>
            </a:pathLst>
          </a:custGeom>
          <a:ln w="6096" cap="flat">
            <a:solidFill>
              <a:srgbClr val="000000"/>
            </a:solidFill>
            <a:prstDash val="solid"/>
            <a:miter/>
          </a:ln>
        </p:spPr>
        <p:txBody>
          <a:bodyPr rtlCol="0" anchor="ctr"/>
          <a:lstStyle/>
          <a:p>
            <a:endParaRPr lang="en-FI"/>
          </a:p>
        </p:txBody>
      </p:sp>
      <p:sp>
        <p:nvSpPr>
          <p:cNvPr id="10" name="Freeform 9">
            <a:extLst>
              <a:ext uri="{FF2B5EF4-FFF2-40B4-BE49-F238E27FC236}">
                <a16:creationId xmlns:a16="http://schemas.microsoft.com/office/drawing/2014/main" id="{C1F6849E-8909-2B4A-857E-1705BA4338A0}"/>
              </a:ext>
            </a:extLst>
          </p:cNvPr>
          <p:cNvSpPr/>
          <p:nvPr/>
        </p:nvSpPr>
        <p:spPr>
          <a:xfrm>
            <a:off x="1676278" y="3084200"/>
            <a:ext cx="3342619" cy="6090"/>
          </a:xfrm>
          <a:custGeom>
            <a:avLst/>
            <a:gdLst>
              <a:gd name="connsiteX0" fmla="*/ 0 w 3342619"/>
              <a:gd name="connsiteY0" fmla="*/ 0 h 6090"/>
              <a:gd name="connsiteX1" fmla="*/ 3342620 w 3342619"/>
              <a:gd name="connsiteY1" fmla="*/ 0 h 6090"/>
            </a:gdLst>
            <a:ahLst/>
            <a:cxnLst>
              <a:cxn ang="0">
                <a:pos x="connsiteX0" y="connsiteY0"/>
              </a:cxn>
              <a:cxn ang="0">
                <a:pos x="connsiteX1" y="connsiteY1"/>
              </a:cxn>
            </a:cxnLst>
            <a:rect l="l" t="t" r="r" b="b"/>
            <a:pathLst>
              <a:path w="3342619" h="6090">
                <a:moveTo>
                  <a:pt x="0" y="0"/>
                </a:moveTo>
                <a:lnTo>
                  <a:pt x="3342620" y="0"/>
                </a:lnTo>
              </a:path>
            </a:pathLst>
          </a:custGeom>
          <a:ln w="6096" cap="flat">
            <a:solidFill>
              <a:srgbClr val="000000"/>
            </a:solidFill>
            <a:prstDash val="solid"/>
            <a:miter/>
          </a:ln>
        </p:spPr>
        <p:txBody>
          <a:bodyPr rtlCol="0" anchor="ctr"/>
          <a:lstStyle/>
          <a:p>
            <a:endParaRPr lang="en-FI"/>
          </a:p>
        </p:txBody>
      </p:sp>
      <p:sp>
        <p:nvSpPr>
          <p:cNvPr id="11" name="Freeform 10">
            <a:extLst>
              <a:ext uri="{FF2B5EF4-FFF2-40B4-BE49-F238E27FC236}">
                <a16:creationId xmlns:a16="http://schemas.microsoft.com/office/drawing/2014/main" id="{248AC0D4-821B-614E-9729-E91C188237B4}"/>
              </a:ext>
            </a:extLst>
          </p:cNvPr>
          <p:cNvSpPr/>
          <p:nvPr/>
        </p:nvSpPr>
        <p:spPr>
          <a:xfrm>
            <a:off x="1676278" y="3581861"/>
            <a:ext cx="3342619" cy="6090"/>
          </a:xfrm>
          <a:custGeom>
            <a:avLst/>
            <a:gdLst>
              <a:gd name="connsiteX0" fmla="*/ 0 w 3342619"/>
              <a:gd name="connsiteY0" fmla="*/ 0 h 6090"/>
              <a:gd name="connsiteX1" fmla="*/ 3342620 w 3342619"/>
              <a:gd name="connsiteY1" fmla="*/ 0 h 6090"/>
            </a:gdLst>
            <a:ahLst/>
            <a:cxnLst>
              <a:cxn ang="0">
                <a:pos x="connsiteX0" y="connsiteY0"/>
              </a:cxn>
              <a:cxn ang="0">
                <a:pos x="connsiteX1" y="connsiteY1"/>
              </a:cxn>
            </a:cxnLst>
            <a:rect l="l" t="t" r="r" b="b"/>
            <a:pathLst>
              <a:path w="3342619" h="6090">
                <a:moveTo>
                  <a:pt x="0" y="0"/>
                </a:moveTo>
                <a:lnTo>
                  <a:pt x="3342620" y="0"/>
                </a:lnTo>
              </a:path>
            </a:pathLst>
          </a:custGeom>
          <a:ln w="6096" cap="flat">
            <a:solidFill>
              <a:srgbClr val="000000"/>
            </a:solidFill>
            <a:prstDash val="solid"/>
            <a:miter/>
          </a:ln>
        </p:spPr>
        <p:txBody>
          <a:bodyPr rtlCol="0" anchor="ctr"/>
          <a:lstStyle/>
          <a:p>
            <a:endParaRPr lang="en-FI"/>
          </a:p>
        </p:txBody>
      </p:sp>
      <p:sp>
        <p:nvSpPr>
          <p:cNvPr id="12" name="Freeform 11">
            <a:extLst>
              <a:ext uri="{FF2B5EF4-FFF2-40B4-BE49-F238E27FC236}">
                <a16:creationId xmlns:a16="http://schemas.microsoft.com/office/drawing/2014/main" id="{50D71BF6-98C0-774B-B188-BAC2810C065E}"/>
              </a:ext>
            </a:extLst>
          </p:cNvPr>
          <p:cNvSpPr/>
          <p:nvPr/>
        </p:nvSpPr>
        <p:spPr>
          <a:xfrm>
            <a:off x="1676277" y="4079583"/>
            <a:ext cx="3323661" cy="46998"/>
          </a:xfrm>
          <a:custGeom>
            <a:avLst/>
            <a:gdLst>
              <a:gd name="connsiteX0" fmla="*/ 0 w 3342619"/>
              <a:gd name="connsiteY0" fmla="*/ 0 h 6090"/>
              <a:gd name="connsiteX1" fmla="*/ 3342620 w 3342619"/>
              <a:gd name="connsiteY1" fmla="*/ 0 h 6090"/>
            </a:gdLst>
            <a:ahLst/>
            <a:cxnLst>
              <a:cxn ang="0">
                <a:pos x="connsiteX0" y="connsiteY0"/>
              </a:cxn>
              <a:cxn ang="0">
                <a:pos x="connsiteX1" y="connsiteY1"/>
              </a:cxn>
            </a:cxnLst>
            <a:rect l="l" t="t" r="r" b="b"/>
            <a:pathLst>
              <a:path w="3342619" h="6090">
                <a:moveTo>
                  <a:pt x="0" y="0"/>
                </a:moveTo>
                <a:lnTo>
                  <a:pt x="3342620" y="0"/>
                </a:lnTo>
              </a:path>
            </a:pathLst>
          </a:custGeom>
          <a:ln w="6096" cap="flat">
            <a:solidFill>
              <a:srgbClr val="000000"/>
            </a:solidFill>
            <a:prstDash val="solid"/>
            <a:miter/>
          </a:ln>
        </p:spPr>
        <p:txBody>
          <a:bodyPr rtlCol="0" anchor="ctr"/>
          <a:lstStyle/>
          <a:p>
            <a:endParaRPr lang="en-FI"/>
          </a:p>
        </p:txBody>
      </p:sp>
      <p:sp>
        <p:nvSpPr>
          <p:cNvPr id="13" name="Freeform 12">
            <a:extLst>
              <a:ext uri="{FF2B5EF4-FFF2-40B4-BE49-F238E27FC236}">
                <a16:creationId xmlns:a16="http://schemas.microsoft.com/office/drawing/2014/main" id="{EF97E5FF-4CFA-5F47-BCFD-5801DA9BBB62}"/>
              </a:ext>
            </a:extLst>
          </p:cNvPr>
          <p:cNvSpPr/>
          <p:nvPr/>
        </p:nvSpPr>
        <p:spPr>
          <a:xfrm>
            <a:off x="1676278" y="4577245"/>
            <a:ext cx="3342618" cy="330962"/>
          </a:xfrm>
          <a:custGeom>
            <a:avLst/>
            <a:gdLst>
              <a:gd name="connsiteX0" fmla="*/ 0 w 3342619"/>
              <a:gd name="connsiteY0" fmla="*/ 0 h 6090"/>
              <a:gd name="connsiteX1" fmla="*/ 3342620 w 3342619"/>
              <a:gd name="connsiteY1" fmla="*/ 0 h 6090"/>
            </a:gdLst>
            <a:ahLst/>
            <a:cxnLst>
              <a:cxn ang="0">
                <a:pos x="connsiteX0" y="connsiteY0"/>
              </a:cxn>
              <a:cxn ang="0">
                <a:pos x="connsiteX1" y="connsiteY1"/>
              </a:cxn>
            </a:cxnLst>
            <a:rect l="l" t="t" r="r" b="b"/>
            <a:pathLst>
              <a:path w="3342619" h="6090">
                <a:moveTo>
                  <a:pt x="0" y="0"/>
                </a:moveTo>
                <a:lnTo>
                  <a:pt x="3342620" y="0"/>
                </a:lnTo>
              </a:path>
            </a:pathLst>
          </a:custGeom>
          <a:ln w="6096" cap="flat">
            <a:solidFill>
              <a:srgbClr val="000000"/>
            </a:solidFill>
            <a:prstDash val="solid"/>
            <a:miter/>
          </a:ln>
        </p:spPr>
        <p:txBody>
          <a:bodyPr rtlCol="0" anchor="ctr"/>
          <a:lstStyle/>
          <a:p>
            <a:endParaRPr lang="en-FI"/>
          </a:p>
        </p:txBody>
      </p:sp>
      <p:sp>
        <p:nvSpPr>
          <p:cNvPr id="15" name="Freeform 14">
            <a:extLst>
              <a:ext uri="{FF2B5EF4-FFF2-40B4-BE49-F238E27FC236}">
                <a16:creationId xmlns:a16="http://schemas.microsoft.com/office/drawing/2014/main" id="{8C7003E0-8A12-6C44-9088-D7F38A056967}"/>
              </a:ext>
            </a:extLst>
          </p:cNvPr>
          <p:cNvSpPr/>
          <p:nvPr/>
        </p:nvSpPr>
        <p:spPr>
          <a:xfrm>
            <a:off x="1676277" y="5074967"/>
            <a:ext cx="3342617" cy="58328"/>
          </a:xfrm>
          <a:custGeom>
            <a:avLst/>
            <a:gdLst>
              <a:gd name="connsiteX0" fmla="*/ 0 w 3342619"/>
              <a:gd name="connsiteY0" fmla="*/ 0 h 6090"/>
              <a:gd name="connsiteX1" fmla="*/ 3342620 w 3342619"/>
              <a:gd name="connsiteY1" fmla="*/ 0 h 6090"/>
            </a:gdLst>
            <a:ahLst/>
            <a:cxnLst>
              <a:cxn ang="0">
                <a:pos x="connsiteX0" y="connsiteY0"/>
              </a:cxn>
              <a:cxn ang="0">
                <a:pos x="connsiteX1" y="connsiteY1"/>
              </a:cxn>
            </a:cxnLst>
            <a:rect l="l" t="t" r="r" b="b"/>
            <a:pathLst>
              <a:path w="3342619" h="6090">
                <a:moveTo>
                  <a:pt x="0" y="0"/>
                </a:moveTo>
                <a:lnTo>
                  <a:pt x="3342620" y="0"/>
                </a:lnTo>
              </a:path>
            </a:pathLst>
          </a:custGeom>
          <a:ln w="6096" cap="flat">
            <a:solidFill>
              <a:srgbClr val="000000"/>
            </a:solidFill>
            <a:prstDash val="solid"/>
            <a:miter/>
          </a:ln>
        </p:spPr>
        <p:txBody>
          <a:bodyPr rtlCol="0" anchor="ctr"/>
          <a:lstStyle/>
          <a:p>
            <a:endParaRPr lang="en-FI"/>
          </a:p>
        </p:txBody>
      </p:sp>
      <p:sp>
        <p:nvSpPr>
          <p:cNvPr id="17" name="Freeform 16">
            <a:extLst>
              <a:ext uri="{FF2B5EF4-FFF2-40B4-BE49-F238E27FC236}">
                <a16:creationId xmlns:a16="http://schemas.microsoft.com/office/drawing/2014/main" id="{A5DEEC1E-F007-EB43-BF1A-518D36D3695F}"/>
              </a:ext>
            </a:extLst>
          </p:cNvPr>
          <p:cNvSpPr/>
          <p:nvPr/>
        </p:nvSpPr>
        <p:spPr>
          <a:xfrm>
            <a:off x="1676278" y="5572629"/>
            <a:ext cx="3342619" cy="6090"/>
          </a:xfrm>
          <a:custGeom>
            <a:avLst/>
            <a:gdLst>
              <a:gd name="connsiteX0" fmla="*/ 0 w 3342619"/>
              <a:gd name="connsiteY0" fmla="*/ 0 h 6090"/>
              <a:gd name="connsiteX1" fmla="*/ 3342620 w 3342619"/>
              <a:gd name="connsiteY1" fmla="*/ 0 h 6090"/>
            </a:gdLst>
            <a:ahLst/>
            <a:cxnLst>
              <a:cxn ang="0">
                <a:pos x="connsiteX0" y="connsiteY0"/>
              </a:cxn>
              <a:cxn ang="0">
                <a:pos x="connsiteX1" y="connsiteY1"/>
              </a:cxn>
            </a:cxnLst>
            <a:rect l="l" t="t" r="r" b="b"/>
            <a:pathLst>
              <a:path w="3342619" h="6090">
                <a:moveTo>
                  <a:pt x="0" y="0"/>
                </a:moveTo>
                <a:lnTo>
                  <a:pt x="3342620" y="0"/>
                </a:lnTo>
              </a:path>
            </a:pathLst>
          </a:custGeom>
          <a:ln w="6096" cap="flat">
            <a:solidFill>
              <a:srgbClr val="000000"/>
            </a:solidFill>
            <a:prstDash val="solid"/>
            <a:miter/>
          </a:ln>
        </p:spPr>
        <p:txBody>
          <a:bodyPr rtlCol="0" anchor="ctr"/>
          <a:lstStyle/>
          <a:p>
            <a:endParaRPr lang="en-FI"/>
          </a:p>
        </p:txBody>
      </p:sp>
      <p:sp>
        <p:nvSpPr>
          <p:cNvPr id="18" name="Freeform 17">
            <a:extLst>
              <a:ext uri="{FF2B5EF4-FFF2-40B4-BE49-F238E27FC236}">
                <a16:creationId xmlns:a16="http://schemas.microsoft.com/office/drawing/2014/main" id="{9EB0C1BD-5525-8343-9F27-F9F26EF0D9E9}"/>
              </a:ext>
            </a:extLst>
          </p:cNvPr>
          <p:cNvSpPr/>
          <p:nvPr/>
        </p:nvSpPr>
        <p:spPr>
          <a:xfrm>
            <a:off x="1733397" y="6097819"/>
            <a:ext cx="3228746" cy="6090"/>
          </a:xfrm>
          <a:custGeom>
            <a:avLst/>
            <a:gdLst>
              <a:gd name="connsiteX0" fmla="*/ 0 w 3228746"/>
              <a:gd name="connsiteY0" fmla="*/ 0 h 6090"/>
              <a:gd name="connsiteX1" fmla="*/ 3228746 w 3228746"/>
              <a:gd name="connsiteY1" fmla="*/ 0 h 6090"/>
            </a:gdLst>
            <a:ahLst/>
            <a:cxnLst>
              <a:cxn ang="0">
                <a:pos x="connsiteX0" y="connsiteY0"/>
              </a:cxn>
              <a:cxn ang="0">
                <a:pos x="connsiteX1" y="connsiteY1"/>
              </a:cxn>
            </a:cxnLst>
            <a:rect l="l" t="t" r="r" b="b"/>
            <a:pathLst>
              <a:path w="3228746" h="6090">
                <a:moveTo>
                  <a:pt x="0" y="0"/>
                </a:moveTo>
                <a:lnTo>
                  <a:pt x="3228746" y="0"/>
                </a:lnTo>
              </a:path>
            </a:pathLst>
          </a:custGeom>
          <a:noFill/>
          <a:ln w="20970" cap="flat">
            <a:solidFill>
              <a:srgbClr val="000000"/>
            </a:solidFill>
            <a:prstDash val="solid"/>
            <a:round/>
          </a:ln>
        </p:spPr>
        <p:txBody>
          <a:bodyPr rtlCol="0" anchor="ctr"/>
          <a:lstStyle/>
          <a:p>
            <a:endParaRPr lang="en-FI"/>
          </a:p>
        </p:txBody>
      </p:sp>
      <p:sp>
        <p:nvSpPr>
          <p:cNvPr id="19" name="Freeform 18">
            <a:extLst>
              <a:ext uri="{FF2B5EF4-FFF2-40B4-BE49-F238E27FC236}">
                <a16:creationId xmlns:a16="http://schemas.microsoft.com/office/drawing/2014/main" id="{6EEA5A68-26B7-7346-983C-4B74B65DC6A5}"/>
              </a:ext>
            </a:extLst>
          </p:cNvPr>
          <p:cNvSpPr/>
          <p:nvPr/>
        </p:nvSpPr>
        <p:spPr>
          <a:xfrm>
            <a:off x="1733397" y="6097819"/>
            <a:ext cx="3228746" cy="89288"/>
          </a:xfrm>
          <a:custGeom>
            <a:avLst/>
            <a:gdLst>
              <a:gd name="connsiteX0" fmla="*/ 0 w 3228746"/>
              <a:gd name="connsiteY0" fmla="*/ 0 h 89288"/>
              <a:gd name="connsiteX1" fmla="*/ 0 w 3228746"/>
              <a:gd name="connsiteY1" fmla="*/ 89288 h 89288"/>
              <a:gd name="connsiteX2" fmla="*/ 462321 w 3228746"/>
              <a:gd name="connsiteY2" fmla="*/ 0 h 89288"/>
              <a:gd name="connsiteX3" fmla="*/ 462321 w 3228746"/>
              <a:gd name="connsiteY3" fmla="*/ 89288 h 89288"/>
              <a:gd name="connsiteX4" fmla="*/ 921593 w 3228746"/>
              <a:gd name="connsiteY4" fmla="*/ 0 h 89288"/>
              <a:gd name="connsiteX5" fmla="*/ 921593 w 3228746"/>
              <a:gd name="connsiteY5" fmla="*/ 89288 h 89288"/>
              <a:gd name="connsiteX6" fmla="*/ 1383609 w 3228746"/>
              <a:gd name="connsiteY6" fmla="*/ 0 h 89288"/>
              <a:gd name="connsiteX7" fmla="*/ 1383609 w 3228746"/>
              <a:gd name="connsiteY7" fmla="*/ 89288 h 89288"/>
              <a:gd name="connsiteX8" fmla="*/ 1845625 w 3228746"/>
              <a:gd name="connsiteY8" fmla="*/ 0 h 89288"/>
              <a:gd name="connsiteX9" fmla="*/ 1845625 w 3228746"/>
              <a:gd name="connsiteY9" fmla="*/ 89288 h 89288"/>
              <a:gd name="connsiteX10" fmla="*/ 2304898 w 3228746"/>
              <a:gd name="connsiteY10" fmla="*/ 0 h 89288"/>
              <a:gd name="connsiteX11" fmla="*/ 2304898 w 3228746"/>
              <a:gd name="connsiteY11" fmla="*/ 89288 h 89288"/>
              <a:gd name="connsiteX12" fmla="*/ 2766913 w 3228746"/>
              <a:gd name="connsiteY12" fmla="*/ 0 h 89288"/>
              <a:gd name="connsiteX13" fmla="*/ 2766913 w 3228746"/>
              <a:gd name="connsiteY13" fmla="*/ 89288 h 89288"/>
              <a:gd name="connsiteX14" fmla="*/ 3228746 w 3228746"/>
              <a:gd name="connsiteY14" fmla="*/ 0 h 89288"/>
              <a:gd name="connsiteX15" fmla="*/ 3228746 w 3228746"/>
              <a:gd name="connsiteY15" fmla="*/ 89288 h 89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228746" h="89288">
                <a:moveTo>
                  <a:pt x="0" y="0"/>
                </a:moveTo>
                <a:lnTo>
                  <a:pt x="0" y="89288"/>
                </a:lnTo>
                <a:moveTo>
                  <a:pt x="462321" y="0"/>
                </a:moveTo>
                <a:lnTo>
                  <a:pt x="462321" y="89288"/>
                </a:lnTo>
                <a:moveTo>
                  <a:pt x="921593" y="0"/>
                </a:moveTo>
                <a:lnTo>
                  <a:pt x="921593" y="89288"/>
                </a:lnTo>
                <a:moveTo>
                  <a:pt x="1383609" y="0"/>
                </a:moveTo>
                <a:lnTo>
                  <a:pt x="1383609" y="89288"/>
                </a:lnTo>
                <a:moveTo>
                  <a:pt x="1845625" y="0"/>
                </a:moveTo>
                <a:lnTo>
                  <a:pt x="1845625" y="89288"/>
                </a:lnTo>
                <a:moveTo>
                  <a:pt x="2304898" y="0"/>
                </a:moveTo>
                <a:lnTo>
                  <a:pt x="2304898" y="89288"/>
                </a:lnTo>
                <a:moveTo>
                  <a:pt x="2766913" y="0"/>
                </a:moveTo>
                <a:lnTo>
                  <a:pt x="2766913" y="89288"/>
                </a:lnTo>
                <a:moveTo>
                  <a:pt x="3228746" y="0"/>
                </a:moveTo>
                <a:lnTo>
                  <a:pt x="3228746" y="89288"/>
                </a:lnTo>
              </a:path>
            </a:pathLst>
          </a:custGeom>
          <a:noFill/>
          <a:ln w="20970" cap="flat">
            <a:solidFill>
              <a:srgbClr val="000000"/>
            </a:solidFill>
            <a:prstDash val="solid"/>
            <a:round/>
          </a:ln>
        </p:spPr>
        <p:txBody>
          <a:bodyPr rtlCol="0" anchor="ctr"/>
          <a:lstStyle/>
          <a:p>
            <a:endParaRPr lang="en-FI"/>
          </a:p>
        </p:txBody>
      </p:sp>
      <p:sp>
        <p:nvSpPr>
          <p:cNvPr id="20" name="TextBox 19">
            <a:extLst>
              <a:ext uri="{FF2B5EF4-FFF2-40B4-BE49-F238E27FC236}">
                <a16:creationId xmlns:a16="http://schemas.microsoft.com/office/drawing/2014/main" id="{6E5D3E54-3B1D-324E-B90C-6800BE501007}"/>
              </a:ext>
            </a:extLst>
          </p:cNvPr>
          <p:cNvSpPr txBox="1"/>
          <p:nvPr/>
        </p:nvSpPr>
        <p:spPr>
          <a:xfrm>
            <a:off x="1395679" y="5980596"/>
            <a:ext cx="134652" cy="221471"/>
          </a:xfrm>
          <a:prstGeom prst="rect">
            <a:avLst/>
          </a:prstGeom>
          <a:noFill/>
        </p:spPr>
        <p:txBody>
          <a:bodyPr wrap="none" lIns="0" tIns="0" rIns="0" bIns="0" rtlCol="0">
            <a:spAutoFit/>
          </a:bodyPr>
          <a:lstStyle/>
          <a:p>
            <a:pPr algn="l"/>
            <a:r>
              <a:rPr lang="en-FI" sz="1439" spc="0" baseline="0" err="1">
                <a:solidFill>
                  <a:srgbClr val="231F20"/>
                </a:solidFill>
                <a:latin typeface="Mark Pro Medium" panose="020B0504020201010104" pitchFamily="34" charset="77"/>
                <a:sym typeface="MarkOT-Bold"/>
                <a:rtl val="0"/>
              </a:rPr>
              <a:t>0</a:t>
            </a:r>
          </a:p>
        </p:txBody>
      </p:sp>
      <p:sp>
        <p:nvSpPr>
          <p:cNvPr id="21" name="TextBox 20">
            <a:extLst>
              <a:ext uri="{FF2B5EF4-FFF2-40B4-BE49-F238E27FC236}">
                <a16:creationId xmlns:a16="http://schemas.microsoft.com/office/drawing/2014/main" id="{CBB293B6-4897-FC4C-8D11-635C27DC9429}"/>
              </a:ext>
            </a:extLst>
          </p:cNvPr>
          <p:cNvSpPr txBox="1"/>
          <p:nvPr/>
        </p:nvSpPr>
        <p:spPr>
          <a:xfrm>
            <a:off x="1198351" y="5480559"/>
            <a:ext cx="411664" cy="221471"/>
          </a:xfrm>
          <a:prstGeom prst="rect">
            <a:avLst/>
          </a:prstGeom>
          <a:noFill/>
        </p:spPr>
        <p:txBody>
          <a:bodyPr wrap="square" lIns="0" tIns="0" rIns="0" bIns="0" rtlCol="0">
            <a:spAutoFit/>
          </a:bodyPr>
          <a:lstStyle/>
          <a:p>
            <a:pPr algn="l"/>
            <a:r>
              <a:rPr lang="en-FI" sz="1439" spc="0" baseline="0" err="1">
                <a:solidFill>
                  <a:srgbClr val="231F20"/>
                </a:solidFill>
                <a:latin typeface="Mark Pro Medium" panose="020B0504020201010104" pitchFamily="34" charset="77"/>
                <a:sym typeface="MarkOT-Bold"/>
                <a:rtl val="0"/>
              </a:rPr>
              <a:t>100</a:t>
            </a:r>
          </a:p>
        </p:txBody>
      </p:sp>
      <p:sp>
        <p:nvSpPr>
          <p:cNvPr id="22" name="TextBox 21">
            <a:extLst>
              <a:ext uri="{FF2B5EF4-FFF2-40B4-BE49-F238E27FC236}">
                <a16:creationId xmlns:a16="http://schemas.microsoft.com/office/drawing/2014/main" id="{210EDC83-6F61-9943-A9D9-428409FE5C66}"/>
              </a:ext>
            </a:extLst>
          </p:cNvPr>
          <p:cNvSpPr txBox="1"/>
          <p:nvPr/>
        </p:nvSpPr>
        <p:spPr>
          <a:xfrm>
            <a:off x="1170491" y="4974676"/>
            <a:ext cx="443363" cy="221471"/>
          </a:xfrm>
          <a:prstGeom prst="rect">
            <a:avLst/>
          </a:prstGeom>
          <a:noFill/>
        </p:spPr>
        <p:txBody>
          <a:bodyPr wrap="square" lIns="0" tIns="0" rIns="0" bIns="0" rtlCol="0">
            <a:spAutoFit/>
          </a:bodyPr>
          <a:lstStyle/>
          <a:p>
            <a:pPr algn="l"/>
            <a:r>
              <a:rPr lang="en-FI" sz="1439" spc="0" baseline="0" err="1">
                <a:solidFill>
                  <a:srgbClr val="231F20"/>
                </a:solidFill>
                <a:latin typeface="Mark Pro Medium" panose="020B0504020201010104" pitchFamily="34" charset="77"/>
                <a:sym typeface="MarkOT-Bold"/>
                <a:rtl val="0"/>
              </a:rPr>
              <a:t>200</a:t>
            </a:r>
          </a:p>
        </p:txBody>
      </p:sp>
      <p:sp>
        <p:nvSpPr>
          <p:cNvPr id="23" name="TextBox 22">
            <a:extLst>
              <a:ext uri="{FF2B5EF4-FFF2-40B4-BE49-F238E27FC236}">
                <a16:creationId xmlns:a16="http://schemas.microsoft.com/office/drawing/2014/main" id="{C3E57B82-A394-BA4D-BC70-A1F80AE78815}"/>
              </a:ext>
            </a:extLst>
          </p:cNvPr>
          <p:cNvSpPr txBox="1"/>
          <p:nvPr/>
        </p:nvSpPr>
        <p:spPr>
          <a:xfrm>
            <a:off x="1168847" y="4474639"/>
            <a:ext cx="443363" cy="221471"/>
          </a:xfrm>
          <a:prstGeom prst="rect">
            <a:avLst/>
          </a:prstGeom>
          <a:noFill/>
        </p:spPr>
        <p:txBody>
          <a:bodyPr wrap="square" lIns="0" tIns="0" rIns="0" bIns="0" rtlCol="0">
            <a:spAutoFit/>
          </a:bodyPr>
          <a:lstStyle/>
          <a:p>
            <a:pPr algn="l"/>
            <a:r>
              <a:rPr lang="en-FI" sz="1439" spc="0" baseline="0" err="1">
                <a:solidFill>
                  <a:srgbClr val="231F20"/>
                </a:solidFill>
                <a:latin typeface="Mark Pro Medium" panose="020B0504020201010104" pitchFamily="34" charset="77"/>
                <a:sym typeface="MarkOT-Bold"/>
                <a:rtl val="0"/>
              </a:rPr>
              <a:t>300</a:t>
            </a:r>
          </a:p>
        </p:txBody>
      </p:sp>
      <p:sp>
        <p:nvSpPr>
          <p:cNvPr id="24" name="TextBox 23">
            <a:extLst>
              <a:ext uri="{FF2B5EF4-FFF2-40B4-BE49-F238E27FC236}">
                <a16:creationId xmlns:a16="http://schemas.microsoft.com/office/drawing/2014/main" id="{F3AA98F0-551B-9649-919C-44536C856B89}"/>
              </a:ext>
            </a:extLst>
          </p:cNvPr>
          <p:cNvSpPr txBox="1"/>
          <p:nvPr/>
        </p:nvSpPr>
        <p:spPr>
          <a:xfrm>
            <a:off x="1166652" y="3974663"/>
            <a:ext cx="443363" cy="221471"/>
          </a:xfrm>
          <a:prstGeom prst="rect">
            <a:avLst/>
          </a:prstGeom>
          <a:noFill/>
        </p:spPr>
        <p:txBody>
          <a:bodyPr wrap="square" lIns="0" tIns="0" rIns="0" bIns="0" rtlCol="0">
            <a:spAutoFit/>
          </a:bodyPr>
          <a:lstStyle/>
          <a:p>
            <a:pPr algn="l"/>
            <a:r>
              <a:rPr lang="en-FI" sz="1439" spc="0" baseline="0" err="1">
                <a:solidFill>
                  <a:srgbClr val="231F20"/>
                </a:solidFill>
                <a:latin typeface="Mark Pro Medium" panose="020B0504020201010104" pitchFamily="34" charset="77"/>
                <a:sym typeface="MarkOT-Bold"/>
                <a:rtl val="0"/>
              </a:rPr>
              <a:t>400</a:t>
            </a:r>
          </a:p>
        </p:txBody>
      </p:sp>
      <p:sp>
        <p:nvSpPr>
          <p:cNvPr id="25" name="TextBox 24">
            <a:extLst>
              <a:ext uri="{FF2B5EF4-FFF2-40B4-BE49-F238E27FC236}">
                <a16:creationId xmlns:a16="http://schemas.microsoft.com/office/drawing/2014/main" id="{F51760EA-A9FD-DF47-B918-C2A728C0E709}"/>
              </a:ext>
            </a:extLst>
          </p:cNvPr>
          <p:cNvSpPr txBox="1"/>
          <p:nvPr/>
        </p:nvSpPr>
        <p:spPr>
          <a:xfrm>
            <a:off x="1166835" y="3474687"/>
            <a:ext cx="379912" cy="221471"/>
          </a:xfrm>
          <a:prstGeom prst="rect">
            <a:avLst/>
          </a:prstGeom>
          <a:noFill/>
        </p:spPr>
        <p:txBody>
          <a:bodyPr wrap="none" lIns="0" tIns="0" rIns="0" bIns="0" rtlCol="0">
            <a:spAutoFit/>
          </a:bodyPr>
          <a:lstStyle/>
          <a:p>
            <a:pPr algn="l"/>
            <a:r>
              <a:rPr lang="en-FI" sz="1439" spc="0" baseline="0" err="1">
                <a:solidFill>
                  <a:srgbClr val="231F20"/>
                </a:solidFill>
                <a:latin typeface="Mark Pro Medium" panose="020B0504020201010104" pitchFamily="34" charset="77"/>
                <a:sym typeface="MarkOT-Bold"/>
                <a:rtl val="0"/>
              </a:rPr>
              <a:t>500</a:t>
            </a:r>
          </a:p>
        </p:txBody>
      </p:sp>
      <p:sp>
        <p:nvSpPr>
          <p:cNvPr id="26" name="TextBox 25">
            <a:extLst>
              <a:ext uri="{FF2B5EF4-FFF2-40B4-BE49-F238E27FC236}">
                <a16:creationId xmlns:a16="http://schemas.microsoft.com/office/drawing/2014/main" id="{09D34351-8715-C044-963E-64EAEEE6FACB}"/>
              </a:ext>
            </a:extLst>
          </p:cNvPr>
          <p:cNvSpPr txBox="1"/>
          <p:nvPr/>
        </p:nvSpPr>
        <p:spPr>
          <a:xfrm>
            <a:off x="1165555" y="2974711"/>
            <a:ext cx="378309" cy="221471"/>
          </a:xfrm>
          <a:prstGeom prst="rect">
            <a:avLst/>
          </a:prstGeom>
          <a:noFill/>
        </p:spPr>
        <p:txBody>
          <a:bodyPr wrap="none" lIns="0" tIns="0" rIns="0" bIns="0" rtlCol="0">
            <a:spAutoFit/>
          </a:bodyPr>
          <a:lstStyle/>
          <a:p>
            <a:pPr algn="l"/>
            <a:r>
              <a:rPr lang="en-FI" sz="1439" spc="0" baseline="0" err="1">
                <a:solidFill>
                  <a:srgbClr val="231F20"/>
                </a:solidFill>
                <a:latin typeface="Mark Pro Medium" panose="020B0504020201010104" pitchFamily="34" charset="77"/>
                <a:sym typeface="MarkOT-Bold"/>
                <a:rtl val="0"/>
              </a:rPr>
              <a:t>600</a:t>
            </a:r>
          </a:p>
        </p:txBody>
      </p:sp>
      <p:sp>
        <p:nvSpPr>
          <p:cNvPr id="27" name="TextBox 26">
            <a:extLst>
              <a:ext uri="{FF2B5EF4-FFF2-40B4-BE49-F238E27FC236}">
                <a16:creationId xmlns:a16="http://schemas.microsoft.com/office/drawing/2014/main" id="{B4FCBACA-EC94-934B-99E1-B419B1AB1E01}"/>
              </a:ext>
            </a:extLst>
          </p:cNvPr>
          <p:cNvSpPr txBox="1"/>
          <p:nvPr/>
        </p:nvSpPr>
        <p:spPr>
          <a:xfrm>
            <a:off x="1172870" y="2474736"/>
            <a:ext cx="373500" cy="221471"/>
          </a:xfrm>
          <a:prstGeom prst="rect">
            <a:avLst/>
          </a:prstGeom>
          <a:noFill/>
        </p:spPr>
        <p:txBody>
          <a:bodyPr wrap="none" lIns="0" tIns="0" rIns="0" bIns="0" rtlCol="0">
            <a:spAutoFit/>
          </a:bodyPr>
          <a:lstStyle/>
          <a:p>
            <a:pPr algn="l"/>
            <a:r>
              <a:rPr lang="en-FI" sz="1439" spc="0" baseline="0" err="1">
                <a:solidFill>
                  <a:srgbClr val="231F20"/>
                </a:solidFill>
                <a:latin typeface="Mark Pro Medium" panose="020B0504020201010104" pitchFamily="34" charset="77"/>
                <a:sym typeface="MarkOT-Bold"/>
                <a:rtl val="0"/>
              </a:rPr>
              <a:t>700</a:t>
            </a:r>
          </a:p>
        </p:txBody>
      </p:sp>
      <p:sp>
        <p:nvSpPr>
          <p:cNvPr id="28" name="TextBox 27">
            <a:extLst>
              <a:ext uri="{FF2B5EF4-FFF2-40B4-BE49-F238E27FC236}">
                <a16:creationId xmlns:a16="http://schemas.microsoft.com/office/drawing/2014/main" id="{DFFEFCE2-C297-314F-B0D4-9DDE42137ADF}"/>
              </a:ext>
            </a:extLst>
          </p:cNvPr>
          <p:cNvSpPr txBox="1"/>
          <p:nvPr/>
        </p:nvSpPr>
        <p:spPr>
          <a:xfrm>
            <a:off x="1157386" y="1968791"/>
            <a:ext cx="389530" cy="221471"/>
          </a:xfrm>
          <a:prstGeom prst="rect">
            <a:avLst/>
          </a:prstGeom>
          <a:noFill/>
        </p:spPr>
        <p:txBody>
          <a:bodyPr wrap="none" lIns="0" tIns="0" rIns="0" bIns="0" rtlCol="0">
            <a:spAutoFit/>
          </a:bodyPr>
          <a:lstStyle/>
          <a:p>
            <a:pPr algn="l"/>
            <a:r>
              <a:rPr lang="en-FI" sz="1439" spc="0" baseline="0" err="1">
                <a:solidFill>
                  <a:srgbClr val="231F20"/>
                </a:solidFill>
                <a:latin typeface="Mark Pro Medium" panose="020B0504020201010104" pitchFamily="34" charset="77"/>
                <a:sym typeface="MarkOT-Bold"/>
                <a:rtl val="0"/>
              </a:rPr>
              <a:t>800</a:t>
            </a:r>
          </a:p>
        </p:txBody>
      </p:sp>
      <p:sp>
        <p:nvSpPr>
          <p:cNvPr id="31" name="TextBox 30">
            <a:extLst>
              <a:ext uri="{FF2B5EF4-FFF2-40B4-BE49-F238E27FC236}">
                <a16:creationId xmlns:a16="http://schemas.microsoft.com/office/drawing/2014/main" id="{A6B3CBDB-19BB-9745-B3BB-ED4007695638}"/>
              </a:ext>
            </a:extLst>
          </p:cNvPr>
          <p:cNvSpPr txBox="1"/>
          <p:nvPr/>
        </p:nvSpPr>
        <p:spPr>
          <a:xfrm>
            <a:off x="1528616" y="6215115"/>
            <a:ext cx="432811" cy="221471"/>
          </a:xfrm>
          <a:prstGeom prst="rect">
            <a:avLst/>
          </a:prstGeom>
          <a:noFill/>
        </p:spPr>
        <p:txBody>
          <a:bodyPr wrap="none" lIns="0" tIns="0" rIns="0" bIns="0" rtlCol="0">
            <a:spAutoFit/>
          </a:bodyPr>
          <a:lstStyle/>
          <a:p>
            <a:pPr algn="l"/>
            <a:r>
              <a:rPr lang="en-FI" sz="1439" spc="0" baseline="0">
                <a:solidFill>
                  <a:srgbClr val="231F20"/>
                </a:solidFill>
                <a:latin typeface="Mark Pro Medium" panose="020B0504020201010104" pitchFamily="34" charset="77"/>
                <a:sym typeface="MarkOT-Bold"/>
                <a:rtl val="0"/>
              </a:rPr>
              <a:t>2015</a:t>
            </a:r>
          </a:p>
        </p:txBody>
      </p:sp>
      <p:sp>
        <p:nvSpPr>
          <p:cNvPr id="34" name="TextBox 33">
            <a:extLst>
              <a:ext uri="{FF2B5EF4-FFF2-40B4-BE49-F238E27FC236}">
                <a16:creationId xmlns:a16="http://schemas.microsoft.com/office/drawing/2014/main" id="{6E17D780-FFFE-EE45-BDE3-28FDC8A31F23}"/>
              </a:ext>
            </a:extLst>
          </p:cNvPr>
          <p:cNvSpPr txBox="1"/>
          <p:nvPr/>
        </p:nvSpPr>
        <p:spPr>
          <a:xfrm>
            <a:off x="2455484" y="6219712"/>
            <a:ext cx="444032" cy="221471"/>
          </a:xfrm>
          <a:prstGeom prst="rect">
            <a:avLst/>
          </a:prstGeom>
          <a:noFill/>
        </p:spPr>
        <p:txBody>
          <a:bodyPr wrap="none" lIns="0" tIns="0" rIns="0" bIns="0" rtlCol="0">
            <a:spAutoFit/>
          </a:bodyPr>
          <a:lstStyle/>
          <a:p>
            <a:pPr algn="l"/>
            <a:r>
              <a:rPr lang="en-FI" sz="1439" spc="0" baseline="0">
                <a:solidFill>
                  <a:srgbClr val="231F20"/>
                </a:solidFill>
                <a:latin typeface="Mark Pro Medium" panose="020B0504020201010104" pitchFamily="34" charset="77"/>
                <a:sym typeface="MarkOT-Bold"/>
                <a:rtl val="0"/>
              </a:rPr>
              <a:t>2025</a:t>
            </a:r>
          </a:p>
        </p:txBody>
      </p:sp>
      <p:sp>
        <p:nvSpPr>
          <p:cNvPr id="37" name="TextBox 36">
            <a:extLst>
              <a:ext uri="{FF2B5EF4-FFF2-40B4-BE49-F238E27FC236}">
                <a16:creationId xmlns:a16="http://schemas.microsoft.com/office/drawing/2014/main" id="{3E120D2B-996A-3E43-84D0-8938D13F8BFD}"/>
              </a:ext>
            </a:extLst>
          </p:cNvPr>
          <p:cNvSpPr txBox="1"/>
          <p:nvPr/>
        </p:nvSpPr>
        <p:spPr>
          <a:xfrm>
            <a:off x="3334960" y="6226178"/>
            <a:ext cx="453650" cy="221471"/>
          </a:xfrm>
          <a:prstGeom prst="rect">
            <a:avLst/>
          </a:prstGeom>
          <a:noFill/>
        </p:spPr>
        <p:txBody>
          <a:bodyPr wrap="none" lIns="0" tIns="0" rIns="0" bIns="0" rtlCol="0">
            <a:spAutoFit/>
          </a:bodyPr>
          <a:lstStyle/>
          <a:p>
            <a:pPr algn="l"/>
            <a:r>
              <a:rPr lang="en-FI" sz="1439" spc="0" baseline="0">
                <a:solidFill>
                  <a:srgbClr val="231F20"/>
                </a:solidFill>
                <a:latin typeface="Mark Pro Medium" panose="020B0504020201010104" pitchFamily="34" charset="77"/>
                <a:sym typeface="MarkOT-Bold"/>
                <a:rtl val="0"/>
              </a:rPr>
              <a:t>2035</a:t>
            </a:r>
          </a:p>
        </p:txBody>
      </p:sp>
      <p:sp>
        <p:nvSpPr>
          <p:cNvPr id="38" name="TextBox 37">
            <a:extLst>
              <a:ext uri="{FF2B5EF4-FFF2-40B4-BE49-F238E27FC236}">
                <a16:creationId xmlns:a16="http://schemas.microsoft.com/office/drawing/2014/main" id="{B83FCC2F-ADFC-EC4F-B3F5-5F71C2B602D9}"/>
              </a:ext>
            </a:extLst>
          </p:cNvPr>
          <p:cNvSpPr txBox="1"/>
          <p:nvPr/>
        </p:nvSpPr>
        <p:spPr>
          <a:xfrm>
            <a:off x="4738934" y="6227652"/>
            <a:ext cx="484107" cy="221471"/>
          </a:xfrm>
          <a:prstGeom prst="rect">
            <a:avLst/>
          </a:prstGeom>
          <a:noFill/>
        </p:spPr>
        <p:txBody>
          <a:bodyPr wrap="none" lIns="0" tIns="0" rIns="0" bIns="0" rtlCol="0">
            <a:spAutoFit/>
          </a:bodyPr>
          <a:lstStyle/>
          <a:p>
            <a:pPr algn="l"/>
            <a:r>
              <a:rPr lang="en-FI" sz="1439" spc="0" baseline="0" err="1">
                <a:solidFill>
                  <a:srgbClr val="231F20"/>
                </a:solidFill>
                <a:latin typeface="Mark Pro Medium" panose="020B0504020201010104" pitchFamily="34" charset="77"/>
                <a:sym typeface="MarkOT-Bold"/>
                <a:rtl val="0"/>
              </a:rPr>
              <a:t>2050</a:t>
            </a:r>
          </a:p>
        </p:txBody>
      </p:sp>
      <p:sp>
        <p:nvSpPr>
          <p:cNvPr id="40" name="TextBox 39">
            <a:extLst>
              <a:ext uri="{FF2B5EF4-FFF2-40B4-BE49-F238E27FC236}">
                <a16:creationId xmlns:a16="http://schemas.microsoft.com/office/drawing/2014/main" id="{06FD6B6D-9484-C341-835A-A27874B98C2D}"/>
              </a:ext>
            </a:extLst>
          </p:cNvPr>
          <p:cNvSpPr txBox="1"/>
          <p:nvPr/>
        </p:nvSpPr>
        <p:spPr>
          <a:xfrm>
            <a:off x="1132392" y="1681985"/>
            <a:ext cx="408766" cy="206660"/>
          </a:xfrm>
          <a:prstGeom prst="rect">
            <a:avLst/>
          </a:prstGeom>
          <a:noFill/>
        </p:spPr>
        <p:txBody>
          <a:bodyPr wrap="none" lIns="0" tIns="0" rIns="0" bIns="0" rtlCol="0">
            <a:spAutoFit/>
          </a:bodyPr>
          <a:lstStyle/>
          <a:p>
            <a:pPr algn="l"/>
            <a:r>
              <a:rPr lang="en-FI" sz="1343" spc="0" baseline="0" err="1">
                <a:solidFill>
                  <a:srgbClr val="231F20"/>
                </a:solidFill>
                <a:latin typeface="Mark Pro Medium" panose="020B0504020201010104" pitchFamily="34" charset="77"/>
                <a:sym typeface="MarkOT-Bold"/>
                <a:rtl val="0"/>
              </a:rPr>
              <a:t>TWh</a:t>
            </a:r>
          </a:p>
        </p:txBody>
      </p:sp>
      <p:sp>
        <p:nvSpPr>
          <p:cNvPr id="41" name="TextBox 40">
            <a:extLst>
              <a:ext uri="{FF2B5EF4-FFF2-40B4-BE49-F238E27FC236}">
                <a16:creationId xmlns:a16="http://schemas.microsoft.com/office/drawing/2014/main" id="{59576C1D-5EB4-6449-804A-513E31F02DF9}"/>
              </a:ext>
            </a:extLst>
          </p:cNvPr>
          <p:cNvSpPr txBox="1"/>
          <p:nvPr/>
        </p:nvSpPr>
        <p:spPr>
          <a:xfrm>
            <a:off x="2591435" y="1401730"/>
            <a:ext cx="1213409" cy="215444"/>
          </a:xfrm>
          <a:prstGeom prst="rect">
            <a:avLst/>
          </a:prstGeom>
          <a:noFill/>
        </p:spPr>
        <p:txBody>
          <a:bodyPr wrap="none" lIns="0" tIns="0" rIns="0" bIns="0" rtlCol="0">
            <a:spAutoFit/>
          </a:bodyPr>
          <a:lstStyle/>
          <a:p>
            <a:pPr algn="l"/>
            <a:r>
              <a:rPr lang="sv-SE" sz="1400" err="1">
                <a:solidFill>
                  <a:srgbClr val="231F20"/>
                </a:solidFill>
                <a:latin typeface="Mark Pro Heavy" panose="020B0504020201010104" pitchFamily="34" charset="77"/>
                <a:sym typeface="MarkOT-Bold"/>
                <a:rtl val="0"/>
              </a:rPr>
              <a:t>Least</a:t>
            </a:r>
            <a:r>
              <a:rPr lang="sv-SE" sz="1400">
                <a:solidFill>
                  <a:srgbClr val="231F20"/>
                </a:solidFill>
                <a:latin typeface="Mark Pro Heavy" panose="020B0504020201010104" pitchFamily="34" charset="77"/>
                <a:sym typeface="MarkOT-Bold"/>
                <a:rtl val="0"/>
              </a:rPr>
              <a:t> </a:t>
            </a:r>
            <a:r>
              <a:rPr lang="sv-SE" sz="1400" err="1">
                <a:solidFill>
                  <a:srgbClr val="231F20"/>
                </a:solidFill>
                <a:latin typeface="Mark Pro Heavy" panose="020B0504020201010104" pitchFamily="34" charset="77"/>
                <a:sym typeface="MarkOT-Bold"/>
                <a:rtl val="0"/>
              </a:rPr>
              <a:t>cost</a:t>
            </a:r>
            <a:r>
              <a:rPr lang="sv-SE" sz="1400">
                <a:solidFill>
                  <a:srgbClr val="231F20"/>
                </a:solidFill>
                <a:latin typeface="Mark Pro Heavy" panose="020B0504020201010104" pitchFamily="34" charset="77"/>
                <a:sym typeface="MarkOT-Bold"/>
                <a:rtl val="0"/>
              </a:rPr>
              <a:t> (CNN)</a:t>
            </a:r>
            <a:endParaRPr lang="en-FI" sz="1400" spc="0" baseline="0">
              <a:solidFill>
                <a:srgbClr val="231F20"/>
              </a:solidFill>
              <a:latin typeface="Mark Pro Heavy" panose="020B0504020201010104" pitchFamily="34" charset="77"/>
              <a:sym typeface="MarkOT-Bold"/>
              <a:rtl val="0"/>
            </a:endParaRPr>
          </a:p>
        </p:txBody>
      </p:sp>
      <p:grpSp>
        <p:nvGrpSpPr>
          <p:cNvPr id="2" name="Group 1">
            <a:extLst>
              <a:ext uri="{FF2B5EF4-FFF2-40B4-BE49-F238E27FC236}">
                <a16:creationId xmlns:a16="http://schemas.microsoft.com/office/drawing/2014/main" id="{708F3C73-A760-8641-9AB8-503F41925EA5}"/>
              </a:ext>
            </a:extLst>
          </p:cNvPr>
          <p:cNvGrpSpPr/>
          <p:nvPr/>
        </p:nvGrpSpPr>
        <p:grpSpPr>
          <a:xfrm>
            <a:off x="5640263" y="1390066"/>
            <a:ext cx="3642025" cy="5051117"/>
            <a:chOff x="5640263" y="1390066"/>
            <a:chExt cx="3642025" cy="5051117"/>
          </a:xfrm>
        </p:grpSpPr>
        <p:sp>
          <p:nvSpPr>
            <p:cNvPr id="39" name="TextBox 38">
              <a:extLst>
                <a:ext uri="{FF2B5EF4-FFF2-40B4-BE49-F238E27FC236}">
                  <a16:creationId xmlns:a16="http://schemas.microsoft.com/office/drawing/2014/main" id="{E5901A00-8428-A744-9874-17BD7F2C9FDE}"/>
                </a:ext>
              </a:extLst>
            </p:cNvPr>
            <p:cNvSpPr txBox="1"/>
            <p:nvPr/>
          </p:nvSpPr>
          <p:spPr>
            <a:xfrm>
              <a:off x="8811005" y="6219712"/>
              <a:ext cx="471283" cy="221471"/>
            </a:xfrm>
            <a:prstGeom prst="rect">
              <a:avLst/>
            </a:prstGeom>
            <a:noFill/>
          </p:spPr>
          <p:txBody>
            <a:bodyPr wrap="square" lIns="0" tIns="0" rIns="0" bIns="0" rtlCol="0">
              <a:spAutoFit/>
            </a:bodyPr>
            <a:lstStyle/>
            <a:p>
              <a:pPr algn="l"/>
              <a:r>
                <a:rPr lang="en-FI" sz="1439" spc="0" baseline="0">
                  <a:solidFill>
                    <a:srgbClr val="231F20"/>
                  </a:solidFill>
                  <a:latin typeface="Mark Pro Medium" panose="020B0504020201010104" pitchFamily="34" charset="77"/>
                  <a:sym typeface="MarkOT-Bold"/>
                  <a:rtl val="0"/>
                </a:rPr>
                <a:t>2050</a:t>
              </a:r>
            </a:p>
          </p:txBody>
        </p:sp>
        <p:sp>
          <p:nvSpPr>
            <p:cNvPr id="42" name="Freeform 41">
              <a:extLst>
                <a:ext uri="{FF2B5EF4-FFF2-40B4-BE49-F238E27FC236}">
                  <a16:creationId xmlns:a16="http://schemas.microsoft.com/office/drawing/2014/main" id="{68E1430D-B9D7-8C41-A01F-7328BA9C6A4C}"/>
                </a:ext>
              </a:extLst>
            </p:cNvPr>
            <p:cNvSpPr/>
            <p:nvPr/>
          </p:nvSpPr>
          <p:spPr>
            <a:xfrm>
              <a:off x="5755782" y="2091557"/>
              <a:ext cx="3323661" cy="6090"/>
            </a:xfrm>
            <a:custGeom>
              <a:avLst/>
              <a:gdLst>
                <a:gd name="connsiteX0" fmla="*/ 0 w 3323661"/>
                <a:gd name="connsiteY0" fmla="*/ 0 h 6090"/>
                <a:gd name="connsiteX1" fmla="*/ 3323661 w 3323661"/>
                <a:gd name="connsiteY1" fmla="*/ 0 h 6090"/>
              </a:gdLst>
              <a:ahLst/>
              <a:cxnLst>
                <a:cxn ang="0">
                  <a:pos x="connsiteX0" y="connsiteY0"/>
                </a:cxn>
                <a:cxn ang="0">
                  <a:pos x="connsiteX1" y="connsiteY1"/>
                </a:cxn>
              </a:cxnLst>
              <a:rect l="l" t="t" r="r" b="b"/>
              <a:pathLst>
                <a:path w="3323661" h="6090">
                  <a:moveTo>
                    <a:pt x="0" y="0"/>
                  </a:moveTo>
                  <a:lnTo>
                    <a:pt x="3323661" y="0"/>
                  </a:lnTo>
                </a:path>
              </a:pathLst>
            </a:custGeom>
            <a:ln w="6096" cap="flat">
              <a:solidFill>
                <a:srgbClr val="000000"/>
              </a:solidFill>
              <a:prstDash val="solid"/>
              <a:miter/>
            </a:ln>
          </p:spPr>
          <p:txBody>
            <a:bodyPr rtlCol="0" anchor="ctr"/>
            <a:lstStyle/>
            <a:p>
              <a:endParaRPr lang="en-FI"/>
            </a:p>
          </p:txBody>
        </p:sp>
        <p:sp>
          <p:nvSpPr>
            <p:cNvPr id="43" name="Freeform 42">
              <a:extLst>
                <a:ext uri="{FF2B5EF4-FFF2-40B4-BE49-F238E27FC236}">
                  <a16:creationId xmlns:a16="http://schemas.microsoft.com/office/drawing/2014/main" id="{92E8E33D-72B2-DA49-8C87-B8A0270E9F15}"/>
                </a:ext>
              </a:extLst>
            </p:cNvPr>
            <p:cNvSpPr/>
            <p:nvPr/>
          </p:nvSpPr>
          <p:spPr>
            <a:xfrm>
              <a:off x="5755782" y="2589218"/>
              <a:ext cx="3323661" cy="6090"/>
            </a:xfrm>
            <a:custGeom>
              <a:avLst/>
              <a:gdLst>
                <a:gd name="connsiteX0" fmla="*/ 0 w 3323661"/>
                <a:gd name="connsiteY0" fmla="*/ 0 h 6090"/>
                <a:gd name="connsiteX1" fmla="*/ 3323661 w 3323661"/>
                <a:gd name="connsiteY1" fmla="*/ 0 h 6090"/>
              </a:gdLst>
              <a:ahLst/>
              <a:cxnLst>
                <a:cxn ang="0">
                  <a:pos x="connsiteX0" y="connsiteY0"/>
                </a:cxn>
                <a:cxn ang="0">
                  <a:pos x="connsiteX1" y="connsiteY1"/>
                </a:cxn>
              </a:cxnLst>
              <a:rect l="l" t="t" r="r" b="b"/>
              <a:pathLst>
                <a:path w="3323661" h="6090">
                  <a:moveTo>
                    <a:pt x="0" y="0"/>
                  </a:moveTo>
                  <a:lnTo>
                    <a:pt x="3323661" y="0"/>
                  </a:lnTo>
                </a:path>
              </a:pathLst>
            </a:custGeom>
            <a:ln w="6096" cap="flat">
              <a:solidFill>
                <a:srgbClr val="000000"/>
              </a:solidFill>
              <a:prstDash val="solid"/>
              <a:miter/>
            </a:ln>
          </p:spPr>
          <p:txBody>
            <a:bodyPr rtlCol="0" anchor="ctr"/>
            <a:lstStyle/>
            <a:p>
              <a:endParaRPr lang="en-FI"/>
            </a:p>
          </p:txBody>
        </p:sp>
        <p:sp>
          <p:nvSpPr>
            <p:cNvPr id="44" name="Freeform 43">
              <a:extLst>
                <a:ext uri="{FF2B5EF4-FFF2-40B4-BE49-F238E27FC236}">
                  <a16:creationId xmlns:a16="http://schemas.microsoft.com/office/drawing/2014/main" id="{2B0A45F2-2116-A44B-AAD8-99DB415EE8C4}"/>
                </a:ext>
              </a:extLst>
            </p:cNvPr>
            <p:cNvSpPr/>
            <p:nvPr/>
          </p:nvSpPr>
          <p:spPr>
            <a:xfrm>
              <a:off x="5755782" y="3086880"/>
              <a:ext cx="3323661" cy="6090"/>
            </a:xfrm>
            <a:custGeom>
              <a:avLst/>
              <a:gdLst>
                <a:gd name="connsiteX0" fmla="*/ 0 w 3323661"/>
                <a:gd name="connsiteY0" fmla="*/ 0 h 6090"/>
                <a:gd name="connsiteX1" fmla="*/ 3323661 w 3323661"/>
                <a:gd name="connsiteY1" fmla="*/ 0 h 6090"/>
              </a:gdLst>
              <a:ahLst/>
              <a:cxnLst>
                <a:cxn ang="0">
                  <a:pos x="connsiteX0" y="connsiteY0"/>
                </a:cxn>
                <a:cxn ang="0">
                  <a:pos x="connsiteX1" y="connsiteY1"/>
                </a:cxn>
              </a:cxnLst>
              <a:rect l="l" t="t" r="r" b="b"/>
              <a:pathLst>
                <a:path w="3323661" h="6090">
                  <a:moveTo>
                    <a:pt x="0" y="0"/>
                  </a:moveTo>
                  <a:lnTo>
                    <a:pt x="3323661" y="0"/>
                  </a:lnTo>
                </a:path>
              </a:pathLst>
            </a:custGeom>
            <a:ln w="6096" cap="flat">
              <a:solidFill>
                <a:srgbClr val="000000"/>
              </a:solidFill>
              <a:prstDash val="solid"/>
              <a:miter/>
            </a:ln>
          </p:spPr>
          <p:txBody>
            <a:bodyPr rtlCol="0" anchor="ctr"/>
            <a:lstStyle/>
            <a:p>
              <a:endParaRPr lang="en-FI"/>
            </a:p>
          </p:txBody>
        </p:sp>
        <p:sp>
          <p:nvSpPr>
            <p:cNvPr id="45" name="Freeform 44">
              <a:extLst>
                <a:ext uri="{FF2B5EF4-FFF2-40B4-BE49-F238E27FC236}">
                  <a16:creationId xmlns:a16="http://schemas.microsoft.com/office/drawing/2014/main" id="{F5AC38F0-0DE1-8944-B42F-35F5576A3A79}"/>
                </a:ext>
              </a:extLst>
            </p:cNvPr>
            <p:cNvSpPr/>
            <p:nvPr/>
          </p:nvSpPr>
          <p:spPr>
            <a:xfrm>
              <a:off x="5755782" y="3584602"/>
              <a:ext cx="3323661" cy="6090"/>
            </a:xfrm>
            <a:custGeom>
              <a:avLst/>
              <a:gdLst>
                <a:gd name="connsiteX0" fmla="*/ 0 w 3323661"/>
                <a:gd name="connsiteY0" fmla="*/ 0 h 6090"/>
                <a:gd name="connsiteX1" fmla="*/ 3323661 w 3323661"/>
                <a:gd name="connsiteY1" fmla="*/ 0 h 6090"/>
              </a:gdLst>
              <a:ahLst/>
              <a:cxnLst>
                <a:cxn ang="0">
                  <a:pos x="connsiteX0" y="connsiteY0"/>
                </a:cxn>
                <a:cxn ang="0">
                  <a:pos x="connsiteX1" y="connsiteY1"/>
                </a:cxn>
              </a:cxnLst>
              <a:rect l="l" t="t" r="r" b="b"/>
              <a:pathLst>
                <a:path w="3323661" h="6090">
                  <a:moveTo>
                    <a:pt x="0" y="0"/>
                  </a:moveTo>
                  <a:lnTo>
                    <a:pt x="3323661" y="0"/>
                  </a:lnTo>
                </a:path>
              </a:pathLst>
            </a:custGeom>
            <a:ln w="6096" cap="flat">
              <a:solidFill>
                <a:srgbClr val="000000"/>
              </a:solidFill>
              <a:prstDash val="solid"/>
              <a:miter/>
            </a:ln>
          </p:spPr>
          <p:txBody>
            <a:bodyPr rtlCol="0" anchor="ctr"/>
            <a:lstStyle/>
            <a:p>
              <a:endParaRPr lang="en-FI"/>
            </a:p>
          </p:txBody>
        </p:sp>
        <p:sp>
          <p:nvSpPr>
            <p:cNvPr id="46" name="Freeform 45">
              <a:extLst>
                <a:ext uri="{FF2B5EF4-FFF2-40B4-BE49-F238E27FC236}">
                  <a16:creationId xmlns:a16="http://schemas.microsoft.com/office/drawing/2014/main" id="{FBAB8D98-D88F-2B46-AA46-04B1891952A4}"/>
                </a:ext>
              </a:extLst>
            </p:cNvPr>
            <p:cNvSpPr/>
            <p:nvPr/>
          </p:nvSpPr>
          <p:spPr>
            <a:xfrm>
              <a:off x="5755782" y="4082263"/>
              <a:ext cx="3323661" cy="6090"/>
            </a:xfrm>
            <a:custGeom>
              <a:avLst/>
              <a:gdLst>
                <a:gd name="connsiteX0" fmla="*/ 0 w 3323661"/>
                <a:gd name="connsiteY0" fmla="*/ 0 h 6090"/>
                <a:gd name="connsiteX1" fmla="*/ 3323661 w 3323661"/>
                <a:gd name="connsiteY1" fmla="*/ 0 h 6090"/>
              </a:gdLst>
              <a:ahLst/>
              <a:cxnLst>
                <a:cxn ang="0">
                  <a:pos x="connsiteX0" y="connsiteY0"/>
                </a:cxn>
                <a:cxn ang="0">
                  <a:pos x="connsiteX1" y="connsiteY1"/>
                </a:cxn>
              </a:cxnLst>
              <a:rect l="l" t="t" r="r" b="b"/>
              <a:pathLst>
                <a:path w="3323661" h="6090">
                  <a:moveTo>
                    <a:pt x="0" y="0"/>
                  </a:moveTo>
                  <a:lnTo>
                    <a:pt x="3323661" y="0"/>
                  </a:lnTo>
                </a:path>
              </a:pathLst>
            </a:custGeom>
            <a:ln w="6096" cap="flat">
              <a:solidFill>
                <a:srgbClr val="000000"/>
              </a:solidFill>
              <a:prstDash val="solid"/>
              <a:miter/>
            </a:ln>
          </p:spPr>
          <p:txBody>
            <a:bodyPr rtlCol="0" anchor="ctr"/>
            <a:lstStyle/>
            <a:p>
              <a:endParaRPr lang="en-FI"/>
            </a:p>
          </p:txBody>
        </p:sp>
        <p:sp>
          <p:nvSpPr>
            <p:cNvPr id="47" name="Freeform 46">
              <a:extLst>
                <a:ext uri="{FF2B5EF4-FFF2-40B4-BE49-F238E27FC236}">
                  <a16:creationId xmlns:a16="http://schemas.microsoft.com/office/drawing/2014/main" id="{B3E7C979-3766-294F-9A52-796C5FDE2B52}"/>
                </a:ext>
              </a:extLst>
            </p:cNvPr>
            <p:cNvSpPr/>
            <p:nvPr/>
          </p:nvSpPr>
          <p:spPr>
            <a:xfrm>
              <a:off x="5755782" y="4579925"/>
              <a:ext cx="3323661" cy="6090"/>
            </a:xfrm>
            <a:custGeom>
              <a:avLst/>
              <a:gdLst>
                <a:gd name="connsiteX0" fmla="*/ 0 w 3323661"/>
                <a:gd name="connsiteY0" fmla="*/ 0 h 6090"/>
                <a:gd name="connsiteX1" fmla="*/ 3323661 w 3323661"/>
                <a:gd name="connsiteY1" fmla="*/ 0 h 6090"/>
              </a:gdLst>
              <a:ahLst/>
              <a:cxnLst>
                <a:cxn ang="0">
                  <a:pos x="connsiteX0" y="connsiteY0"/>
                </a:cxn>
                <a:cxn ang="0">
                  <a:pos x="connsiteX1" y="connsiteY1"/>
                </a:cxn>
              </a:cxnLst>
              <a:rect l="l" t="t" r="r" b="b"/>
              <a:pathLst>
                <a:path w="3323661" h="6090">
                  <a:moveTo>
                    <a:pt x="0" y="0"/>
                  </a:moveTo>
                  <a:lnTo>
                    <a:pt x="3323661" y="0"/>
                  </a:lnTo>
                </a:path>
              </a:pathLst>
            </a:custGeom>
            <a:ln w="6096" cap="flat">
              <a:solidFill>
                <a:srgbClr val="000000"/>
              </a:solidFill>
              <a:prstDash val="solid"/>
              <a:miter/>
            </a:ln>
          </p:spPr>
          <p:txBody>
            <a:bodyPr rtlCol="0" anchor="ctr"/>
            <a:lstStyle/>
            <a:p>
              <a:endParaRPr lang="en-FI"/>
            </a:p>
          </p:txBody>
        </p:sp>
        <p:sp>
          <p:nvSpPr>
            <p:cNvPr id="48" name="Freeform 47">
              <a:extLst>
                <a:ext uri="{FF2B5EF4-FFF2-40B4-BE49-F238E27FC236}">
                  <a16:creationId xmlns:a16="http://schemas.microsoft.com/office/drawing/2014/main" id="{F93A056D-CE4B-8C46-B87E-E59AD6861B78}"/>
                </a:ext>
              </a:extLst>
            </p:cNvPr>
            <p:cNvSpPr/>
            <p:nvPr/>
          </p:nvSpPr>
          <p:spPr>
            <a:xfrm>
              <a:off x="5755782" y="5077647"/>
              <a:ext cx="3323661" cy="6090"/>
            </a:xfrm>
            <a:custGeom>
              <a:avLst/>
              <a:gdLst>
                <a:gd name="connsiteX0" fmla="*/ 0 w 3323661"/>
                <a:gd name="connsiteY0" fmla="*/ 0 h 6090"/>
                <a:gd name="connsiteX1" fmla="*/ 3323661 w 3323661"/>
                <a:gd name="connsiteY1" fmla="*/ 0 h 6090"/>
              </a:gdLst>
              <a:ahLst/>
              <a:cxnLst>
                <a:cxn ang="0">
                  <a:pos x="connsiteX0" y="connsiteY0"/>
                </a:cxn>
                <a:cxn ang="0">
                  <a:pos x="connsiteX1" y="connsiteY1"/>
                </a:cxn>
              </a:cxnLst>
              <a:rect l="l" t="t" r="r" b="b"/>
              <a:pathLst>
                <a:path w="3323661" h="6090">
                  <a:moveTo>
                    <a:pt x="0" y="0"/>
                  </a:moveTo>
                  <a:lnTo>
                    <a:pt x="3323661" y="0"/>
                  </a:lnTo>
                </a:path>
              </a:pathLst>
            </a:custGeom>
            <a:ln w="6096" cap="flat">
              <a:solidFill>
                <a:srgbClr val="000000"/>
              </a:solidFill>
              <a:prstDash val="solid"/>
              <a:miter/>
            </a:ln>
          </p:spPr>
          <p:txBody>
            <a:bodyPr rtlCol="0" anchor="ctr"/>
            <a:lstStyle/>
            <a:p>
              <a:endParaRPr lang="en-FI"/>
            </a:p>
          </p:txBody>
        </p:sp>
        <p:sp>
          <p:nvSpPr>
            <p:cNvPr id="49" name="Freeform 48">
              <a:extLst>
                <a:ext uri="{FF2B5EF4-FFF2-40B4-BE49-F238E27FC236}">
                  <a16:creationId xmlns:a16="http://schemas.microsoft.com/office/drawing/2014/main" id="{3F47314C-67EF-A742-93ED-2A24D4A77746}"/>
                </a:ext>
              </a:extLst>
            </p:cNvPr>
            <p:cNvSpPr/>
            <p:nvPr/>
          </p:nvSpPr>
          <p:spPr>
            <a:xfrm>
              <a:off x="5755782" y="5575308"/>
              <a:ext cx="3323661" cy="6090"/>
            </a:xfrm>
            <a:custGeom>
              <a:avLst/>
              <a:gdLst>
                <a:gd name="connsiteX0" fmla="*/ 0 w 3323661"/>
                <a:gd name="connsiteY0" fmla="*/ 0 h 6090"/>
                <a:gd name="connsiteX1" fmla="*/ 3323661 w 3323661"/>
                <a:gd name="connsiteY1" fmla="*/ 0 h 6090"/>
              </a:gdLst>
              <a:ahLst/>
              <a:cxnLst>
                <a:cxn ang="0">
                  <a:pos x="connsiteX0" y="connsiteY0"/>
                </a:cxn>
                <a:cxn ang="0">
                  <a:pos x="connsiteX1" y="connsiteY1"/>
                </a:cxn>
              </a:cxnLst>
              <a:rect l="l" t="t" r="r" b="b"/>
              <a:pathLst>
                <a:path w="3323661" h="6090">
                  <a:moveTo>
                    <a:pt x="0" y="0"/>
                  </a:moveTo>
                  <a:lnTo>
                    <a:pt x="3323661" y="0"/>
                  </a:lnTo>
                </a:path>
              </a:pathLst>
            </a:custGeom>
            <a:ln w="6096" cap="flat">
              <a:solidFill>
                <a:srgbClr val="000000"/>
              </a:solidFill>
              <a:prstDash val="solid"/>
              <a:miter/>
            </a:ln>
          </p:spPr>
          <p:txBody>
            <a:bodyPr rtlCol="0" anchor="ctr"/>
            <a:lstStyle/>
            <a:p>
              <a:endParaRPr lang="en-FI"/>
            </a:p>
          </p:txBody>
        </p:sp>
        <p:sp>
          <p:nvSpPr>
            <p:cNvPr id="50" name="Freeform 49">
              <a:extLst>
                <a:ext uri="{FF2B5EF4-FFF2-40B4-BE49-F238E27FC236}">
                  <a16:creationId xmlns:a16="http://schemas.microsoft.com/office/drawing/2014/main" id="{2DB6E452-4846-9547-88BD-D5CF4D800A9B}"/>
                </a:ext>
              </a:extLst>
            </p:cNvPr>
            <p:cNvSpPr/>
            <p:nvPr/>
          </p:nvSpPr>
          <p:spPr>
            <a:xfrm>
              <a:off x="5845271" y="6082593"/>
              <a:ext cx="3193206" cy="6090"/>
            </a:xfrm>
            <a:custGeom>
              <a:avLst/>
              <a:gdLst>
                <a:gd name="connsiteX0" fmla="*/ 0 w 3193206"/>
                <a:gd name="connsiteY0" fmla="*/ 0 h 6090"/>
                <a:gd name="connsiteX1" fmla="*/ 3193207 w 3193206"/>
                <a:gd name="connsiteY1" fmla="*/ 0 h 6090"/>
              </a:gdLst>
              <a:ahLst/>
              <a:cxnLst>
                <a:cxn ang="0">
                  <a:pos x="connsiteX0" y="connsiteY0"/>
                </a:cxn>
                <a:cxn ang="0">
                  <a:pos x="connsiteX1" y="connsiteY1"/>
                </a:cxn>
              </a:cxnLst>
              <a:rect l="l" t="t" r="r" b="b"/>
              <a:pathLst>
                <a:path w="3193206" h="6090">
                  <a:moveTo>
                    <a:pt x="0" y="0"/>
                  </a:moveTo>
                  <a:lnTo>
                    <a:pt x="3193207" y="0"/>
                  </a:lnTo>
                </a:path>
              </a:pathLst>
            </a:custGeom>
            <a:noFill/>
            <a:ln w="20970" cap="flat">
              <a:solidFill>
                <a:srgbClr val="000000"/>
              </a:solidFill>
              <a:prstDash val="solid"/>
              <a:round/>
            </a:ln>
          </p:spPr>
          <p:txBody>
            <a:bodyPr rtlCol="0" anchor="ctr"/>
            <a:lstStyle/>
            <a:p>
              <a:endParaRPr lang="en-FI"/>
            </a:p>
          </p:txBody>
        </p:sp>
        <p:sp>
          <p:nvSpPr>
            <p:cNvPr id="51" name="Freeform 50">
              <a:extLst>
                <a:ext uri="{FF2B5EF4-FFF2-40B4-BE49-F238E27FC236}">
                  <a16:creationId xmlns:a16="http://schemas.microsoft.com/office/drawing/2014/main" id="{2DACF71A-62D5-BF4B-A03B-5E9303095942}"/>
                </a:ext>
              </a:extLst>
            </p:cNvPr>
            <p:cNvSpPr/>
            <p:nvPr/>
          </p:nvSpPr>
          <p:spPr>
            <a:xfrm>
              <a:off x="5845271" y="6082593"/>
              <a:ext cx="3193328" cy="89288"/>
            </a:xfrm>
            <a:custGeom>
              <a:avLst/>
              <a:gdLst>
                <a:gd name="connsiteX0" fmla="*/ 0 w 3193328"/>
                <a:gd name="connsiteY0" fmla="*/ 0 h 89288"/>
                <a:gd name="connsiteX1" fmla="*/ 0 w 3193328"/>
                <a:gd name="connsiteY1" fmla="*/ 89288 h 89288"/>
                <a:gd name="connsiteX2" fmla="*/ 457200 w 3193328"/>
                <a:gd name="connsiteY2" fmla="*/ 0 h 89288"/>
                <a:gd name="connsiteX3" fmla="*/ 457200 w 3193328"/>
                <a:gd name="connsiteY3" fmla="*/ 89288 h 89288"/>
                <a:gd name="connsiteX4" fmla="*/ 913791 w 3193328"/>
                <a:gd name="connsiteY4" fmla="*/ 0 h 89288"/>
                <a:gd name="connsiteX5" fmla="*/ 913791 w 3193328"/>
                <a:gd name="connsiteY5" fmla="*/ 89288 h 89288"/>
                <a:gd name="connsiteX6" fmla="*/ 1370320 w 3193328"/>
                <a:gd name="connsiteY6" fmla="*/ 0 h 89288"/>
                <a:gd name="connsiteX7" fmla="*/ 1370320 w 3193328"/>
                <a:gd name="connsiteY7" fmla="*/ 89288 h 89288"/>
                <a:gd name="connsiteX8" fmla="*/ 1826911 w 3193328"/>
                <a:gd name="connsiteY8" fmla="*/ 0 h 89288"/>
                <a:gd name="connsiteX9" fmla="*/ 1826911 w 3193328"/>
                <a:gd name="connsiteY9" fmla="*/ 89288 h 89288"/>
                <a:gd name="connsiteX10" fmla="*/ 2280697 w 3193328"/>
                <a:gd name="connsiteY10" fmla="*/ 0 h 89288"/>
                <a:gd name="connsiteX11" fmla="*/ 2280697 w 3193328"/>
                <a:gd name="connsiteY11" fmla="*/ 89288 h 89288"/>
                <a:gd name="connsiteX12" fmla="*/ 2737287 w 3193328"/>
                <a:gd name="connsiteY12" fmla="*/ 0 h 89288"/>
                <a:gd name="connsiteX13" fmla="*/ 2737287 w 3193328"/>
                <a:gd name="connsiteY13" fmla="*/ 89288 h 89288"/>
                <a:gd name="connsiteX14" fmla="*/ 3193329 w 3193328"/>
                <a:gd name="connsiteY14" fmla="*/ 0 h 89288"/>
                <a:gd name="connsiteX15" fmla="*/ 3193329 w 3193328"/>
                <a:gd name="connsiteY15" fmla="*/ 89288 h 89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193328" h="89288">
                  <a:moveTo>
                    <a:pt x="0" y="0"/>
                  </a:moveTo>
                  <a:lnTo>
                    <a:pt x="0" y="89288"/>
                  </a:lnTo>
                  <a:moveTo>
                    <a:pt x="457200" y="0"/>
                  </a:moveTo>
                  <a:lnTo>
                    <a:pt x="457200" y="89288"/>
                  </a:lnTo>
                  <a:moveTo>
                    <a:pt x="913791" y="0"/>
                  </a:moveTo>
                  <a:lnTo>
                    <a:pt x="913791" y="89288"/>
                  </a:lnTo>
                  <a:moveTo>
                    <a:pt x="1370320" y="0"/>
                  </a:moveTo>
                  <a:lnTo>
                    <a:pt x="1370320" y="89288"/>
                  </a:lnTo>
                  <a:moveTo>
                    <a:pt x="1826911" y="0"/>
                  </a:moveTo>
                  <a:lnTo>
                    <a:pt x="1826911" y="89288"/>
                  </a:lnTo>
                  <a:moveTo>
                    <a:pt x="2280697" y="0"/>
                  </a:moveTo>
                  <a:lnTo>
                    <a:pt x="2280697" y="89288"/>
                  </a:lnTo>
                  <a:moveTo>
                    <a:pt x="2737287" y="0"/>
                  </a:moveTo>
                  <a:lnTo>
                    <a:pt x="2737287" y="89288"/>
                  </a:lnTo>
                  <a:moveTo>
                    <a:pt x="3193329" y="0"/>
                  </a:moveTo>
                  <a:lnTo>
                    <a:pt x="3193329" y="89288"/>
                  </a:lnTo>
                </a:path>
              </a:pathLst>
            </a:custGeom>
            <a:noFill/>
            <a:ln w="20970" cap="flat">
              <a:solidFill>
                <a:srgbClr val="000000"/>
              </a:solidFill>
              <a:prstDash val="solid"/>
              <a:round/>
            </a:ln>
          </p:spPr>
          <p:txBody>
            <a:bodyPr rtlCol="0" anchor="ctr"/>
            <a:lstStyle/>
            <a:p>
              <a:endParaRPr lang="en-FI"/>
            </a:p>
          </p:txBody>
        </p:sp>
        <p:sp>
          <p:nvSpPr>
            <p:cNvPr id="54" name="TextBox 53">
              <a:extLst>
                <a:ext uri="{FF2B5EF4-FFF2-40B4-BE49-F238E27FC236}">
                  <a16:creationId xmlns:a16="http://schemas.microsoft.com/office/drawing/2014/main" id="{FABE17D3-1298-E546-BCC3-478B310E3A70}"/>
                </a:ext>
              </a:extLst>
            </p:cNvPr>
            <p:cNvSpPr txBox="1"/>
            <p:nvPr/>
          </p:nvSpPr>
          <p:spPr>
            <a:xfrm>
              <a:off x="5640263" y="6200440"/>
              <a:ext cx="416781" cy="221471"/>
            </a:xfrm>
            <a:prstGeom prst="rect">
              <a:avLst/>
            </a:prstGeom>
            <a:noFill/>
          </p:spPr>
          <p:txBody>
            <a:bodyPr wrap="square" lIns="0" tIns="0" rIns="0" bIns="0" rtlCol="0">
              <a:spAutoFit/>
            </a:bodyPr>
            <a:lstStyle/>
            <a:p>
              <a:pPr algn="l"/>
              <a:r>
                <a:rPr lang="en-FI" sz="1439" spc="0" baseline="0">
                  <a:solidFill>
                    <a:srgbClr val="231F20"/>
                  </a:solidFill>
                  <a:latin typeface="Mark Pro Medium" panose="020B0504020201010104" pitchFamily="34" charset="77"/>
                  <a:sym typeface="MarkOT-Bold"/>
                  <a:rtl val="0"/>
                </a:rPr>
                <a:t>2015</a:t>
              </a:r>
            </a:p>
          </p:txBody>
        </p:sp>
        <p:sp>
          <p:nvSpPr>
            <p:cNvPr id="57" name="TextBox 56">
              <a:extLst>
                <a:ext uri="{FF2B5EF4-FFF2-40B4-BE49-F238E27FC236}">
                  <a16:creationId xmlns:a16="http://schemas.microsoft.com/office/drawing/2014/main" id="{11D7F2A1-F961-8A48-8B02-E8365E0E66A6}"/>
                </a:ext>
              </a:extLst>
            </p:cNvPr>
            <p:cNvSpPr txBox="1"/>
            <p:nvPr/>
          </p:nvSpPr>
          <p:spPr>
            <a:xfrm>
              <a:off x="6532609" y="6207415"/>
              <a:ext cx="445635" cy="221471"/>
            </a:xfrm>
            <a:prstGeom prst="rect">
              <a:avLst/>
            </a:prstGeom>
            <a:noFill/>
          </p:spPr>
          <p:txBody>
            <a:bodyPr wrap="square" lIns="0" tIns="0" rIns="0" bIns="0" rtlCol="0">
              <a:spAutoFit/>
            </a:bodyPr>
            <a:lstStyle/>
            <a:p>
              <a:pPr algn="l"/>
              <a:r>
                <a:rPr lang="en-FI" sz="1439" spc="0" baseline="0">
                  <a:solidFill>
                    <a:srgbClr val="231F20"/>
                  </a:solidFill>
                  <a:latin typeface="Mark Pro Medium" panose="020B0504020201010104" pitchFamily="34" charset="77"/>
                  <a:sym typeface="MarkOT-Bold"/>
                  <a:rtl val="0"/>
                </a:rPr>
                <a:t>2025</a:t>
              </a:r>
            </a:p>
          </p:txBody>
        </p:sp>
        <p:sp>
          <p:nvSpPr>
            <p:cNvPr id="60" name="TextBox 59">
              <a:extLst>
                <a:ext uri="{FF2B5EF4-FFF2-40B4-BE49-F238E27FC236}">
                  <a16:creationId xmlns:a16="http://schemas.microsoft.com/office/drawing/2014/main" id="{E3AC1C53-025D-DC4A-B8D5-C54168849B1E}"/>
                </a:ext>
              </a:extLst>
            </p:cNvPr>
            <p:cNvSpPr txBox="1"/>
            <p:nvPr/>
          </p:nvSpPr>
          <p:spPr>
            <a:xfrm>
              <a:off x="7453665" y="6209074"/>
              <a:ext cx="447238" cy="221471"/>
            </a:xfrm>
            <a:prstGeom prst="rect">
              <a:avLst/>
            </a:prstGeom>
            <a:noFill/>
          </p:spPr>
          <p:txBody>
            <a:bodyPr wrap="square" lIns="0" tIns="0" rIns="0" bIns="0" rtlCol="0">
              <a:spAutoFit/>
            </a:bodyPr>
            <a:lstStyle/>
            <a:p>
              <a:pPr algn="l"/>
              <a:r>
                <a:rPr lang="en-FI" sz="1439" spc="0" baseline="0">
                  <a:solidFill>
                    <a:srgbClr val="231F20"/>
                  </a:solidFill>
                  <a:latin typeface="Mark Pro Medium" panose="020B0504020201010104" pitchFamily="34" charset="77"/>
                  <a:sym typeface="MarkOT-Bold"/>
                  <a:rtl val="0"/>
                </a:rPr>
                <a:t>2035</a:t>
              </a:r>
            </a:p>
          </p:txBody>
        </p:sp>
        <p:sp>
          <p:nvSpPr>
            <p:cNvPr id="61" name="TextBox 60">
              <a:extLst>
                <a:ext uri="{FF2B5EF4-FFF2-40B4-BE49-F238E27FC236}">
                  <a16:creationId xmlns:a16="http://schemas.microsoft.com/office/drawing/2014/main" id="{CEC3D393-E8D8-A948-B6AF-E89438AC86C6}"/>
                </a:ext>
              </a:extLst>
            </p:cNvPr>
            <p:cNvSpPr txBox="1"/>
            <p:nvPr/>
          </p:nvSpPr>
          <p:spPr>
            <a:xfrm>
              <a:off x="6362680" y="1390066"/>
              <a:ext cx="1934119" cy="215444"/>
            </a:xfrm>
            <a:prstGeom prst="rect">
              <a:avLst/>
            </a:prstGeom>
            <a:noFill/>
          </p:spPr>
          <p:txBody>
            <a:bodyPr wrap="none" lIns="0" tIns="0" rIns="0" bIns="0" rtlCol="0">
              <a:spAutoFit/>
            </a:bodyPr>
            <a:lstStyle/>
            <a:p>
              <a:pPr algn="l"/>
              <a:r>
                <a:rPr lang="sv-SE" sz="1400" spc="0" baseline="0" err="1">
                  <a:solidFill>
                    <a:srgbClr val="231F20"/>
                  </a:solidFill>
                  <a:latin typeface="Mark Pro Heavy" panose="020B0504020201010104" pitchFamily="34" charset="77"/>
                  <a:sym typeface="MarkOT-Bold"/>
                  <a:rtl val="0"/>
                </a:rPr>
                <a:t>Electricity</a:t>
              </a:r>
              <a:r>
                <a:rPr lang="sv-SE" sz="1400" spc="0" baseline="0">
                  <a:solidFill>
                    <a:srgbClr val="231F20"/>
                  </a:solidFill>
                  <a:latin typeface="Mark Pro Heavy" panose="020B0504020201010104" pitchFamily="34" charset="77"/>
                  <a:sym typeface="MarkOT-Bold"/>
                  <a:rtl val="0"/>
                </a:rPr>
                <a:t> intensive (</a:t>
              </a:r>
              <a:r>
                <a:rPr lang="en-FI" sz="1400" spc="0" baseline="0">
                  <a:solidFill>
                    <a:srgbClr val="231F20"/>
                  </a:solidFill>
                  <a:latin typeface="Mark Pro Heavy" panose="020B0504020201010104" pitchFamily="34" charset="77"/>
                  <a:sym typeface="MarkOT-Bold"/>
                  <a:rtl val="0"/>
                </a:rPr>
                <a:t>NPH</a:t>
              </a:r>
              <a:r>
                <a:rPr lang="sv-SE" sz="1400" spc="0" baseline="0">
                  <a:solidFill>
                    <a:srgbClr val="231F20"/>
                  </a:solidFill>
                  <a:latin typeface="Mark Pro Heavy" panose="020B0504020201010104" pitchFamily="34" charset="77"/>
                  <a:sym typeface="MarkOT-Bold"/>
                  <a:rtl val="0"/>
                </a:rPr>
                <a:t>)</a:t>
              </a:r>
              <a:endParaRPr lang="en-FI" sz="1400" spc="0" baseline="0">
                <a:solidFill>
                  <a:srgbClr val="231F20"/>
                </a:solidFill>
                <a:latin typeface="Mark Pro Heavy" panose="020B0504020201010104" pitchFamily="34" charset="77"/>
                <a:sym typeface="MarkOT-Bold"/>
                <a:rtl val="0"/>
              </a:endParaRPr>
            </a:p>
          </p:txBody>
        </p:sp>
      </p:grpSp>
      <p:sp>
        <p:nvSpPr>
          <p:cNvPr id="64" name="Freeform 63">
            <a:extLst>
              <a:ext uri="{FF2B5EF4-FFF2-40B4-BE49-F238E27FC236}">
                <a16:creationId xmlns:a16="http://schemas.microsoft.com/office/drawing/2014/main" id="{465F9A71-A454-9345-9BA9-47366F6A9979}"/>
              </a:ext>
            </a:extLst>
          </p:cNvPr>
          <p:cNvSpPr/>
          <p:nvPr/>
        </p:nvSpPr>
        <p:spPr>
          <a:xfrm>
            <a:off x="1730837" y="5245138"/>
            <a:ext cx="3225820" cy="836358"/>
          </a:xfrm>
          <a:custGeom>
            <a:avLst/>
            <a:gdLst>
              <a:gd name="connsiteX0" fmla="*/ 0 w 3225820"/>
              <a:gd name="connsiteY0" fmla="*/ 71564 h 836358"/>
              <a:gd name="connsiteX1" fmla="*/ 459578 w 3225820"/>
              <a:gd name="connsiteY1" fmla="*/ 59383 h 836358"/>
              <a:gd name="connsiteX2" fmla="*/ 921593 w 3225820"/>
              <a:gd name="connsiteY2" fmla="*/ 83137 h 836358"/>
              <a:gd name="connsiteX3" fmla="*/ 1380866 w 3225820"/>
              <a:gd name="connsiteY3" fmla="*/ 70955 h 836358"/>
              <a:gd name="connsiteX4" fmla="*/ 1842882 w 3225820"/>
              <a:gd name="connsiteY4" fmla="*/ 53171 h 836358"/>
              <a:gd name="connsiteX5" fmla="*/ 2304715 w 3225820"/>
              <a:gd name="connsiteY5" fmla="*/ 35995 h 836358"/>
              <a:gd name="connsiteX6" fmla="*/ 2764231 w 3225820"/>
              <a:gd name="connsiteY6" fmla="*/ 24362 h 836358"/>
              <a:gd name="connsiteX7" fmla="*/ 3225820 w 3225820"/>
              <a:gd name="connsiteY7" fmla="*/ 0 h 836358"/>
              <a:gd name="connsiteX8" fmla="*/ 3225820 w 3225820"/>
              <a:gd name="connsiteY8" fmla="*/ 836358 h 836358"/>
              <a:gd name="connsiteX9" fmla="*/ 0 w 3225820"/>
              <a:gd name="connsiteY9" fmla="*/ 836358 h 8363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225820" h="836358">
                <a:moveTo>
                  <a:pt x="0" y="71564"/>
                </a:moveTo>
                <a:lnTo>
                  <a:pt x="459578" y="59383"/>
                </a:lnTo>
                <a:lnTo>
                  <a:pt x="921593" y="83137"/>
                </a:lnTo>
                <a:lnTo>
                  <a:pt x="1380866" y="70955"/>
                </a:lnTo>
                <a:lnTo>
                  <a:pt x="1842882" y="53171"/>
                </a:lnTo>
                <a:lnTo>
                  <a:pt x="2304715" y="35995"/>
                </a:lnTo>
                <a:lnTo>
                  <a:pt x="2764231" y="24362"/>
                </a:lnTo>
                <a:lnTo>
                  <a:pt x="3225820" y="0"/>
                </a:lnTo>
                <a:lnTo>
                  <a:pt x="3225820" y="836358"/>
                </a:lnTo>
                <a:lnTo>
                  <a:pt x="0" y="836358"/>
                </a:lnTo>
                <a:close/>
              </a:path>
            </a:pathLst>
          </a:custGeom>
          <a:solidFill>
            <a:srgbClr val="ADCFF1"/>
          </a:solidFill>
          <a:ln w="6096" cap="flat">
            <a:noFill/>
            <a:prstDash val="solid"/>
            <a:miter/>
          </a:ln>
        </p:spPr>
        <p:txBody>
          <a:bodyPr rtlCol="0" anchor="ctr"/>
          <a:lstStyle/>
          <a:p>
            <a:endParaRPr lang="en-FI"/>
          </a:p>
        </p:txBody>
      </p:sp>
      <p:sp>
        <p:nvSpPr>
          <p:cNvPr id="65" name="Freeform 64">
            <a:extLst>
              <a:ext uri="{FF2B5EF4-FFF2-40B4-BE49-F238E27FC236}">
                <a16:creationId xmlns:a16="http://schemas.microsoft.com/office/drawing/2014/main" id="{0E0B5058-F63B-7E42-9E93-3E8163B1061E}"/>
              </a:ext>
            </a:extLst>
          </p:cNvPr>
          <p:cNvSpPr/>
          <p:nvPr/>
        </p:nvSpPr>
        <p:spPr>
          <a:xfrm>
            <a:off x="1730837" y="5072957"/>
            <a:ext cx="3225820" cy="255317"/>
          </a:xfrm>
          <a:custGeom>
            <a:avLst/>
            <a:gdLst>
              <a:gd name="connsiteX0" fmla="*/ 0 w 3225820"/>
              <a:gd name="connsiteY0" fmla="*/ 243745 h 255317"/>
              <a:gd name="connsiteX1" fmla="*/ 459578 w 3225820"/>
              <a:gd name="connsiteY1" fmla="*/ 225961 h 255317"/>
              <a:gd name="connsiteX2" fmla="*/ 921593 w 3225820"/>
              <a:gd name="connsiteY2" fmla="*/ 190453 h 255317"/>
              <a:gd name="connsiteX3" fmla="*/ 1380866 w 3225820"/>
              <a:gd name="connsiteY3" fmla="*/ 125162 h 255317"/>
              <a:gd name="connsiteX4" fmla="*/ 1842882 w 3225820"/>
              <a:gd name="connsiteY4" fmla="*/ 83685 h 255317"/>
              <a:gd name="connsiteX5" fmla="*/ 2304898 w 3225820"/>
              <a:gd name="connsiteY5" fmla="*/ 36178 h 255317"/>
              <a:gd name="connsiteX6" fmla="*/ 2764231 w 3225820"/>
              <a:gd name="connsiteY6" fmla="*/ 24362 h 255317"/>
              <a:gd name="connsiteX7" fmla="*/ 3225820 w 3225820"/>
              <a:gd name="connsiteY7" fmla="*/ 0 h 255317"/>
              <a:gd name="connsiteX8" fmla="*/ 3225820 w 3225820"/>
              <a:gd name="connsiteY8" fmla="*/ 172364 h 255317"/>
              <a:gd name="connsiteX9" fmla="*/ 2764231 w 3225820"/>
              <a:gd name="connsiteY9" fmla="*/ 196543 h 255317"/>
              <a:gd name="connsiteX10" fmla="*/ 2304715 w 3225820"/>
              <a:gd name="connsiteY10" fmla="*/ 208176 h 255317"/>
              <a:gd name="connsiteX11" fmla="*/ 1842699 w 3225820"/>
              <a:gd name="connsiteY11" fmla="*/ 225961 h 255317"/>
              <a:gd name="connsiteX12" fmla="*/ 1380683 w 3225820"/>
              <a:gd name="connsiteY12" fmla="*/ 243745 h 255317"/>
              <a:gd name="connsiteX13" fmla="*/ 921410 w 3225820"/>
              <a:gd name="connsiteY13" fmla="*/ 255317 h 255317"/>
              <a:gd name="connsiteX14" fmla="*/ 459395 w 3225820"/>
              <a:gd name="connsiteY14" fmla="*/ 231868 h 255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225820" h="255317">
                <a:moveTo>
                  <a:pt x="0" y="243745"/>
                </a:moveTo>
                <a:lnTo>
                  <a:pt x="459578" y="225961"/>
                </a:lnTo>
                <a:lnTo>
                  <a:pt x="921593" y="190453"/>
                </a:lnTo>
                <a:lnTo>
                  <a:pt x="1380866" y="125162"/>
                </a:lnTo>
                <a:lnTo>
                  <a:pt x="1842882" y="83685"/>
                </a:lnTo>
                <a:lnTo>
                  <a:pt x="2304898" y="36178"/>
                </a:lnTo>
                <a:lnTo>
                  <a:pt x="2764231" y="24362"/>
                </a:lnTo>
                <a:lnTo>
                  <a:pt x="3225820" y="0"/>
                </a:lnTo>
                <a:lnTo>
                  <a:pt x="3225820" y="172364"/>
                </a:lnTo>
                <a:lnTo>
                  <a:pt x="2764231" y="196543"/>
                </a:lnTo>
                <a:lnTo>
                  <a:pt x="2304715" y="208176"/>
                </a:lnTo>
                <a:lnTo>
                  <a:pt x="1842699" y="225961"/>
                </a:lnTo>
                <a:lnTo>
                  <a:pt x="1380683" y="243745"/>
                </a:lnTo>
                <a:lnTo>
                  <a:pt x="921410" y="255317"/>
                </a:lnTo>
                <a:lnTo>
                  <a:pt x="459395" y="231868"/>
                </a:lnTo>
                <a:close/>
              </a:path>
            </a:pathLst>
          </a:custGeom>
          <a:solidFill>
            <a:srgbClr val="FFF0BE"/>
          </a:solidFill>
          <a:ln w="6096" cap="flat">
            <a:noFill/>
            <a:prstDash val="solid"/>
            <a:miter/>
          </a:ln>
        </p:spPr>
        <p:txBody>
          <a:bodyPr rtlCol="0" anchor="ctr"/>
          <a:lstStyle/>
          <a:p>
            <a:endParaRPr lang="en-FI"/>
          </a:p>
        </p:txBody>
      </p:sp>
      <p:sp>
        <p:nvSpPr>
          <p:cNvPr id="66" name="Freeform 65">
            <a:extLst>
              <a:ext uri="{FF2B5EF4-FFF2-40B4-BE49-F238E27FC236}">
                <a16:creationId xmlns:a16="http://schemas.microsoft.com/office/drawing/2014/main" id="{620CF7FE-46A2-724E-97F0-38A90E28B30D}"/>
              </a:ext>
            </a:extLst>
          </p:cNvPr>
          <p:cNvSpPr/>
          <p:nvPr/>
        </p:nvSpPr>
        <p:spPr>
          <a:xfrm>
            <a:off x="1730837" y="4485886"/>
            <a:ext cx="3225637" cy="830572"/>
          </a:xfrm>
          <a:custGeom>
            <a:avLst/>
            <a:gdLst>
              <a:gd name="connsiteX0" fmla="*/ 0 w 3225637"/>
              <a:gd name="connsiteY0" fmla="*/ 178271 h 830572"/>
              <a:gd name="connsiteX1" fmla="*/ 459578 w 3225637"/>
              <a:gd name="connsiteY1" fmla="*/ 172180 h 830572"/>
              <a:gd name="connsiteX2" fmla="*/ 921593 w 3225637"/>
              <a:gd name="connsiteY2" fmla="*/ 166090 h 830572"/>
              <a:gd name="connsiteX3" fmla="*/ 1380866 w 3225637"/>
              <a:gd name="connsiteY3" fmla="*/ 112736 h 830572"/>
              <a:gd name="connsiteX4" fmla="*/ 1842882 w 3225637"/>
              <a:gd name="connsiteY4" fmla="*/ 83197 h 830572"/>
              <a:gd name="connsiteX5" fmla="*/ 2304715 w 3225637"/>
              <a:gd name="connsiteY5" fmla="*/ 35934 h 830572"/>
              <a:gd name="connsiteX6" fmla="*/ 2764048 w 3225637"/>
              <a:gd name="connsiteY6" fmla="*/ 12181 h 830572"/>
              <a:gd name="connsiteX7" fmla="*/ 3225638 w 3225637"/>
              <a:gd name="connsiteY7" fmla="*/ 0 h 830572"/>
              <a:gd name="connsiteX8" fmla="*/ 3225638 w 3225637"/>
              <a:gd name="connsiteY8" fmla="*/ 587558 h 830572"/>
              <a:gd name="connsiteX9" fmla="*/ 2764048 w 3225637"/>
              <a:gd name="connsiteY9" fmla="*/ 611312 h 830572"/>
              <a:gd name="connsiteX10" fmla="*/ 2304715 w 3225637"/>
              <a:gd name="connsiteY10" fmla="*/ 623188 h 830572"/>
              <a:gd name="connsiteX11" fmla="*/ 1842699 w 3225637"/>
              <a:gd name="connsiteY11" fmla="*/ 670695 h 830572"/>
              <a:gd name="connsiteX12" fmla="*/ 1380683 w 3225637"/>
              <a:gd name="connsiteY12" fmla="*/ 712172 h 830572"/>
              <a:gd name="connsiteX13" fmla="*/ 921593 w 3225637"/>
              <a:gd name="connsiteY13" fmla="*/ 777523 h 830572"/>
              <a:gd name="connsiteX14" fmla="*/ 459578 w 3225637"/>
              <a:gd name="connsiteY14" fmla="*/ 813093 h 830572"/>
              <a:gd name="connsiteX15" fmla="*/ 0 w 3225637"/>
              <a:gd name="connsiteY15" fmla="*/ 830573 h 8305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225637" h="830572">
                <a:moveTo>
                  <a:pt x="0" y="178271"/>
                </a:moveTo>
                <a:lnTo>
                  <a:pt x="459578" y="172180"/>
                </a:lnTo>
                <a:lnTo>
                  <a:pt x="921593" y="166090"/>
                </a:lnTo>
                <a:lnTo>
                  <a:pt x="1380866" y="112736"/>
                </a:lnTo>
                <a:lnTo>
                  <a:pt x="1842882" y="83197"/>
                </a:lnTo>
                <a:lnTo>
                  <a:pt x="2304715" y="35934"/>
                </a:lnTo>
                <a:lnTo>
                  <a:pt x="2764048" y="12181"/>
                </a:lnTo>
                <a:lnTo>
                  <a:pt x="3225638" y="0"/>
                </a:lnTo>
                <a:lnTo>
                  <a:pt x="3225638" y="587558"/>
                </a:lnTo>
                <a:lnTo>
                  <a:pt x="2764048" y="611312"/>
                </a:lnTo>
                <a:lnTo>
                  <a:pt x="2304715" y="623188"/>
                </a:lnTo>
                <a:lnTo>
                  <a:pt x="1842699" y="670695"/>
                </a:lnTo>
                <a:lnTo>
                  <a:pt x="1380683" y="712172"/>
                </a:lnTo>
                <a:lnTo>
                  <a:pt x="921593" y="777523"/>
                </a:lnTo>
                <a:lnTo>
                  <a:pt x="459578" y="813093"/>
                </a:lnTo>
                <a:lnTo>
                  <a:pt x="0" y="830573"/>
                </a:lnTo>
                <a:close/>
              </a:path>
            </a:pathLst>
          </a:custGeom>
          <a:solidFill>
            <a:srgbClr val="385988"/>
          </a:solidFill>
          <a:ln w="6096" cap="flat">
            <a:noFill/>
            <a:prstDash val="solid"/>
            <a:miter/>
          </a:ln>
        </p:spPr>
        <p:txBody>
          <a:bodyPr rtlCol="0" anchor="ctr"/>
          <a:lstStyle/>
          <a:p>
            <a:endParaRPr lang="en-FI"/>
          </a:p>
        </p:txBody>
      </p:sp>
      <p:sp>
        <p:nvSpPr>
          <p:cNvPr id="67" name="Freeform 66">
            <a:extLst>
              <a:ext uri="{FF2B5EF4-FFF2-40B4-BE49-F238E27FC236}">
                <a16:creationId xmlns:a16="http://schemas.microsoft.com/office/drawing/2014/main" id="{8C558B5E-BD71-B049-8FB6-4219CD91E3C1}"/>
              </a:ext>
            </a:extLst>
          </p:cNvPr>
          <p:cNvSpPr/>
          <p:nvPr/>
        </p:nvSpPr>
        <p:spPr>
          <a:xfrm>
            <a:off x="1730837" y="3999553"/>
            <a:ext cx="3225637" cy="664299"/>
          </a:xfrm>
          <a:custGeom>
            <a:avLst/>
            <a:gdLst>
              <a:gd name="connsiteX0" fmla="*/ 0 w 3225637"/>
              <a:gd name="connsiteY0" fmla="*/ 178210 h 664299"/>
              <a:gd name="connsiteX1" fmla="*/ 921593 w 3225637"/>
              <a:gd name="connsiteY1" fmla="*/ 178210 h 664299"/>
              <a:gd name="connsiteX2" fmla="*/ 1380866 w 3225637"/>
              <a:gd name="connsiteY2" fmla="*/ 131008 h 664299"/>
              <a:gd name="connsiteX3" fmla="*/ 1842882 w 3225637"/>
              <a:gd name="connsiteY3" fmla="*/ 112737 h 664299"/>
              <a:gd name="connsiteX4" fmla="*/ 2304715 w 3225637"/>
              <a:gd name="connsiteY4" fmla="*/ 71442 h 664299"/>
              <a:gd name="connsiteX5" fmla="*/ 2764048 w 3225637"/>
              <a:gd name="connsiteY5" fmla="*/ 47689 h 664299"/>
              <a:gd name="connsiteX6" fmla="*/ 3225638 w 3225637"/>
              <a:gd name="connsiteY6" fmla="*/ 0 h 664299"/>
              <a:gd name="connsiteX7" fmla="*/ 3225638 w 3225637"/>
              <a:gd name="connsiteY7" fmla="*/ 486638 h 664299"/>
              <a:gd name="connsiteX8" fmla="*/ 2764048 w 3225637"/>
              <a:gd name="connsiteY8" fmla="*/ 498819 h 664299"/>
              <a:gd name="connsiteX9" fmla="*/ 2304715 w 3225637"/>
              <a:gd name="connsiteY9" fmla="*/ 522267 h 664299"/>
              <a:gd name="connsiteX10" fmla="*/ 1842882 w 3225637"/>
              <a:gd name="connsiteY10" fmla="*/ 569530 h 664299"/>
              <a:gd name="connsiteX11" fmla="*/ 1380866 w 3225637"/>
              <a:gd name="connsiteY11" fmla="*/ 599191 h 664299"/>
              <a:gd name="connsiteX12" fmla="*/ 921593 w 3225637"/>
              <a:gd name="connsiteY12" fmla="*/ 652545 h 664299"/>
              <a:gd name="connsiteX13" fmla="*/ 459578 w 3225637"/>
              <a:gd name="connsiteY13" fmla="*/ 658636 h 664299"/>
              <a:gd name="connsiteX14" fmla="*/ 0 w 3225637"/>
              <a:gd name="connsiteY14" fmla="*/ 664300 h 6642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225637" h="664299">
                <a:moveTo>
                  <a:pt x="0" y="178210"/>
                </a:moveTo>
                <a:lnTo>
                  <a:pt x="921593" y="178210"/>
                </a:lnTo>
                <a:lnTo>
                  <a:pt x="1380866" y="131008"/>
                </a:lnTo>
                <a:lnTo>
                  <a:pt x="1842882" y="112737"/>
                </a:lnTo>
                <a:lnTo>
                  <a:pt x="2304715" y="71442"/>
                </a:lnTo>
                <a:lnTo>
                  <a:pt x="2764048" y="47689"/>
                </a:lnTo>
                <a:lnTo>
                  <a:pt x="3225638" y="0"/>
                </a:lnTo>
                <a:lnTo>
                  <a:pt x="3225638" y="486638"/>
                </a:lnTo>
                <a:lnTo>
                  <a:pt x="2764048" y="498819"/>
                </a:lnTo>
                <a:lnTo>
                  <a:pt x="2304715" y="522267"/>
                </a:lnTo>
                <a:lnTo>
                  <a:pt x="1842882" y="569530"/>
                </a:lnTo>
                <a:lnTo>
                  <a:pt x="1380866" y="599191"/>
                </a:lnTo>
                <a:lnTo>
                  <a:pt x="921593" y="652545"/>
                </a:lnTo>
                <a:lnTo>
                  <a:pt x="459578" y="658636"/>
                </a:lnTo>
                <a:lnTo>
                  <a:pt x="0" y="664300"/>
                </a:lnTo>
                <a:close/>
              </a:path>
            </a:pathLst>
          </a:custGeom>
          <a:solidFill>
            <a:srgbClr val="1C2C44"/>
          </a:solidFill>
          <a:ln w="6096" cap="flat">
            <a:noFill/>
            <a:prstDash val="solid"/>
            <a:miter/>
          </a:ln>
        </p:spPr>
        <p:txBody>
          <a:bodyPr rtlCol="0" anchor="ctr"/>
          <a:lstStyle/>
          <a:p>
            <a:endParaRPr lang="en-FI"/>
          </a:p>
        </p:txBody>
      </p:sp>
      <p:sp>
        <p:nvSpPr>
          <p:cNvPr id="68" name="Freeform 67">
            <a:extLst>
              <a:ext uri="{FF2B5EF4-FFF2-40B4-BE49-F238E27FC236}">
                <a16:creationId xmlns:a16="http://schemas.microsoft.com/office/drawing/2014/main" id="{69F800CD-7B7E-3946-82FE-0F13C19757AC}"/>
              </a:ext>
            </a:extLst>
          </p:cNvPr>
          <p:cNvSpPr/>
          <p:nvPr/>
        </p:nvSpPr>
        <p:spPr>
          <a:xfrm>
            <a:off x="1730837" y="3679250"/>
            <a:ext cx="3225820" cy="498757"/>
          </a:xfrm>
          <a:custGeom>
            <a:avLst/>
            <a:gdLst>
              <a:gd name="connsiteX0" fmla="*/ 0 w 3225820"/>
              <a:gd name="connsiteY0" fmla="*/ 373961 h 498757"/>
              <a:gd name="connsiteX1" fmla="*/ 459578 w 3225820"/>
              <a:gd name="connsiteY1" fmla="*/ 367871 h 498757"/>
              <a:gd name="connsiteX2" fmla="*/ 921593 w 3225820"/>
              <a:gd name="connsiteY2" fmla="*/ 397532 h 498757"/>
              <a:gd name="connsiteX3" fmla="*/ 1380866 w 3225820"/>
              <a:gd name="connsiteY3" fmla="*/ 373840 h 498757"/>
              <a:gd name="connsiteX4" fmla="*/ 1842882 w 3225820"/>
              <a:gd name="connsiteY4" fmla="*/ 320425 h 498757"/>
              <a:gd name="connsiteX5" fmla="*/ 2304715 w 3225820"/>
              <a:gd name="connsiteY5" fmla="*/ 225960 h 498757"/>
              <a:gd name="connsiteX6" fmla="*/ 2764048 w 3225820"/>
              <a:gd name="connsiteY6" fmla="*/ 166638 h 498757"/>
              <a:gd name="connsiteX7" fmla="*/ 3225820 w 3225820"/>
              <a:gd name="connsiteY7" fmla="*/ 0 h 498757"/>
              <a:gd name="connsiteX8" fmla="*/ 3225820 w 3225820"/>
              <a:gd name="connsiteY8" fmla="*/ 320547 h 498757"/>
              <a:gd name="connsiteX9" fmla="*/ 2764231 w 3225820"/>
              <a:gd name="connsiteY9" fmla="*/ 367993 h 498757"/>
              <a:gd name="connsiteX10" fmla="*/ 2304715 w 3225820"/>
              <a:gd name="connsiteY10" fmla="*/ 391746 h 498757"/>
              <a:gd name="connsiteX11" fmla="*/ 1842882 w 3225820"/>
              <a:gd name="connsiteY11" fmla="*/ 433040 h 498757"/>
              <a:gd name="connsiteX12" fmla="*/ 1380866 w 3225820"/>
              <a:gd name="connsiteY12" fmla="*/ 451312 h 498757"/>
              <a:gd name="connsiteX13" fmla="*/ 921593 w 3225820"/>
              <a:gd name="connsiteY13" fmla="*/ 498757 h 498757"/>
              <a:gd name="connsiteX14" fmla="*/ 459578 w 3225820"/>
              <a:gd name="connsiteY14" fmla="*/ 498757 h 498757"/>
              <a:gd name="connsiteX15" fmla="*/ 0 w 3225820"/>
              <a:gd name="connsiteY15" fmla="*/ 498757 h 498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225820" h="498757">
                <a:moveTo>
                  <a:pt x="0" y="373961"/>
                </a:moveTo>
                <a:lnTo>
                  <a:pt x="459578" y="367871"/>
                </a:lnTo>
                <a:lnTo>
                  <a:pt x="921593" y="397532"/>
                </a:lnTo>
                <a:lnTo>
                  <a:pt x="1380866" y="373840"/>
                </a:lnTo>
                <a:lnTo>
                  <a:pt x="1842882" y="320425"/>
                </a:lnTo>
                <a:lnTo>
                  <a:pt x="2304715" y="225960"/>
                </a:lnTo>
                <a:lnTo>
                  <a:pt x="2764048" y="166638"/>
                </a:lnTo>
                <a:lnTo>
                  <a:pt x="3225820" y="0"/>
                </a:lnTo>
                <a:lnTo>
                  <a:pt x="3225820" y="320547"/>
                </a:lnTo>
                <a:lnTo>
                  <a:pt x="2764231" y="367993"/>
                </a:lnTo>
                <a:lnTo>
                  <a:pt x="2304715" y="391746"/>
                </a:lnTo>
                <a:lnTo>
                  <a:pt x="1842882" y="433040"/>
                </a:lnTo>
                <a:lnTo>
                  <a:pt x="1380866" y="451312"/>
                </a:lnTo>
                <a:lnTo>
                  <a:pt x="921593" y="498757"/>
                </a:lnTo>
                <a:lnTo>
                  <a:pt x="459578" y="498757"/>
                </a:lnTo>
                <a:lnTo>
                  <a:pt x="0" y="498757"/>
                </a:lnTo>
                <a:close/>
              </a:path>
            </a:pathLst>
          </a:custGeom>
          <a:solidFill>
            <a:srgbClr val="FBDCE2"/>
          </a:solidFill>
          <a:ln w="6096" cap="flat">
            <a:noFill/>
            <a:prstDash val="solid"/>
            <a:miter/>
          </a:ln>
        </p:spPr>
        <p:txBody>
          <a:bodyPr rtlCol="0" anchor="ctr"/>
          <a:lstStyle/>
          <a:p>
            <a:endParaRPr lang="en-FI"/>
          </a:p>
        </p:txBody>
      </p:sp>
      <p:sp>
        <p:nvSpPr>
          <p:cNvPr id="69" name="Freeform 68">
            <a:extLst>
              <a:ext uri="{FF2B5EF4-FFF2-40B4-BE49-F238E27FC236}">
                <a16:creationId xmlns:a16="http://schemas.microsoft.com/office/drawing/2014/main" id="{B549DDFE-C7A9-D74A-BA7B-B8451570D2B8}"/>
              </a:ext>
            </a:extLst>
          </p:cNvPr>
          <p:cNvSpPr/>
          <p:nvPr/>
        </p:nvSpPr>
        <p:spPr>
          <a:xfrm>
            <a:off x="1730837" y="3501283"/>
            <a:ext cx="3225637" cy="575681"/>
          </a:xfrm>
          <a:custGeom>
            <a:avLst/>
            <a:gdLst>
              <a:gd name="connsiteX0" fmla="*/ 0 w 3225637"/>
              <a:gd name="connsiteY0" fmla="*/ 551928 h 575681"/>
              <a:gd name="connsiteX1" fmla="*/ 459578 w 3225637"/>
              <a:gd name="connsiteY1" fmla="*/ 545838 h 575681"/>
              <a:gd name="connsiteX2" fmla="*/ 921593 w 3225637"/>
              <a:gd name="connsiteY2" fmla="*/ 557715 h 575681"/>
              <a:gd name="connsiteX3" fmla="*/ 1380866 w 3225637"/>
              <a:gd name="connsiteY3" fmla="*/ 510269 h 575681"/>
              <a:gd name="connsiteX4" fmla="*/ 1842882 w 3225637"/>
              <a:gd name="connsiteY4" fmla="*/ 391746 h 575681"/>
              <a:gd name="connsiteX5" fmla="*/ 2304715 w 3225637"/>
              <a:gd name="connsiteY5" fmla="*/ 261225 h 575681"/>
              <a:gd name="connsiteX6" fmla="*/ 2764048 w 3225637"/>
              <a:gd name="connsiteY6" fmla="*/ 178210 h 575681"/>
              <a:gd name="connsiteX7" fmla="*/ 3225638 w 3225637"/>
              <a:gd name="connsiteY7" fmla="*/ 0 h 575681"/>
              <a:gd name="connsiteX8" fmla="*/ 3225638 w 3225637"/>
              <a:gd name="connsiteY8" fmla="*/ 178210 h 575681"/>
              <a:gd name="connsiteX9" fmla="*/ 2764048 w 3225637"/>
              <a:gd name="connsiteY9" fmla="*/ 344301 h 575681"/>
              <a:gd name="connsiteX10" fmla="*/ 2304715 w 3225637"/>
              <a:gd name="connsiteY10" fmla="*/ 403927 h 575681"/>
              <a:gd name="connsiteX11" fmla="*/ 1842699 w 3225637"/>
              <a:gd name="connsiteY11" fmla="*/ 498819 h 575681"/>
              <a:gd name="connsiteX12" fmla="*/ 1380683 w 3225637"/>
              <a:gd name="connsiteY12" fmla="*/ 552233 h 575681"/>
              <a:gd name="connsiteX13" fmla="*/ 921410 w 3225637"/>
              <a:gd name="connsiteY13" fmla="*/ 575682 h 575681"/>
              <a:gd name="connsiteX14" fmla="*/ 459395 w 3225637"/>
              <a:gd name="connsiteY14" fmla="*/ 546264 h 575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225637" h="575681">
                <a:moveTo>
                  <a:pt x="0" y="551928"/>
                </a:moveTo>
                <a:lnTo>
                  <a:pt x="459578" y="545838"/>
                </a:lnTo>
                <a:lnTo>
                  <a:pt x="921593" y="557715"/>
                </a:lnTo>
                <a:lnTo>
                  <a:pt x="1380866" y="510269"/>
                </a:lnTo>
                <a:lnTo>
                  <a:pt x="1842882" y="391746"/>
                </a:lnTo>
                <a:lnTo>
                  <a:pt x="2304715" y="261225"/>
                </a:lnTo>
                <a:lnTo>
                  <a:pt x="2764048" y="178210"/>
                </a:lnTo>
                <a:lnTo>
                  <a:pt x="3225638" y="0"/>
                </a:lnTo>
                <a:lnTo>
                  <a:pt x="3225638" y="178210"/>
                </a:lnTo>
                <a:lnTo>
                  <a:pt x="2764048" y="344301"/>
                </a:lnTo>
                <a:lnTo>
                  <a:pt x="2304715" y="403927"/>
                </a:lnTo>
                <a:lnTo>
                  <a:pt x="1842699" y="498819"/>
                </a:lnTo>
                <a:lnTo>
                  <a:pt x="1380683" y="552233"/>
                </a:lnTo>
                <a:lnTo>
                  <a:pt x="921410" y="575682"/>
                </a:lnTo>
                <a:lnTo>
                  <a:pt x="459395" y="546264"/>
                </a:lnTo>
                <a:close/>
              </a:path>
            </a:pathLst>
          </a:custGeom>
          <a:solidFill>
            <a:srgbClr val="EF403B"/>
          </a:solidFill>
          <a:ln w="6096" cap="flat">
            <a:noFill/>
            <a:prstDash val="solid"/>
            <a:miter/>
          </a:ln>
        </p:spPr>
        <p:txBody>
          <a:bodyPr rtlCol="0" anchor="ctr"/>
          <a:lstStyle/>
          <a:p>
            <a:endParaRPr lang="en-FI"/>
          </a:p>
        </p:txBody>
      </p:sp>
      <p:sp>
        <p:nvSpPr>
          <p:cNvPr id="70" name="Freeform 69">
            <a:extLst>
              <a:ext uri="{FF2B5EF4-FFF2-40B4-BE49-F238E27FC236}">
                <a16:creationId xmlns:a16="http://schemas.microsoft.com/office/drawing/2014/main" id="{21AE35D6-802C-1141-9350-D19FA6327B07}"/>
              </a:ext>
            </a:extLst>
          </p:cNvPr>
          <p:cNvSpPr/>
          <p:nvPr/>
        </p:nvSpPr>
        <p:spPr>
          <a:xfrm>
            <a:off x="1730837" y="3394393"/>
            <a:ext cx="3225637" cy="664482"/>
          </a:xfrm>
          <a:custGeom>
            <a:avLst/>
            <a:gdLst>
              <a:gd name="connsiteX0" fmla="*/ 0 w 3225637"/>
              <a:gd name="connsiteY0" fmla="*/ 658818 h 664482"/>
              <a:gd name="connsiteX1" fmla="*/ 459578 w 3225637"/>
              <a:gd name="connsiteY1" fmla="*/ 646941 h 664482"/>
              <a:gd name="connsiteX2" fmla="*/ 921593 w 3225637"/>
              <a:gd name="connsiteY2" fmla="*/ 653032 h 664482"/>
              <a:gd name="connsiteX3" fmla="*/ 1380866 w 3225637"/>
              <a:gd name="connsiteY3" fmla="*/ 575925 h 664482"/>
              <a:gd name="connsiteX4" fmla="*/ 1842882 w 3225637"/>
              <a:gd name="connsiteY4" fmla="*/ 409835 h 664482"/>
              <a:gd name="connsiteX5" fmla="*/ 2304715 w 3225637"/>
              <a:gd name="connsiteY5" fmla="*/ 267194 h 664482"/>
              <a:gd name="connsiteX6" fmla="*/ 2764048 w 3225637"/>
              <a:gd name="connsiteY6" fmla="*/ 178210 h 664482"/>
              <a:gd name="connsiteX7" fmla="*/ 3225638 w 3225637"/>
              <a:gd name="connsiteY7" fmla="*/ 0 h 664482"/>
              <a:gd name="connsiteX8" fmla="*/ 3225638 w 3225637"/>
              <a:gd name="connsiteY8" fmla="*/ 107012 h 664482"/>
              <a:gd name="connsiteX9" fmla="*/ 2764048 w 3225637"/>
              <a:gd name="connsiteY9" fmla="*/ 284978 h 664482"/>
              <a:gd name="connsiteX10" fmla="*/ 2304715 w 3225637"/>
              <a:gd name="connsiteY10" fmla="*/ 368115 h 664482"/>
              <a:gd name="connsiteX11" fmla="*/ 1842882 w 3225637"/>
              <a:gd name="connsiteY11" fmla="*/ 498636 h 664482"/>
              <a:gd name="connsiteX12" fmla="*/ 1380866 w 3225637"/>
              <a:gd name="connsiteY12" fmla="*/ 617280 h 664482"/>
              <a:gd name="connsiteX13" fmla="*/ 921593 w 3225637"/>
              <a:gd name="connsiteY13" fmla="*/ 664482 h 664482"/>
              <a:gd name="connsiteX14" fmla="*/ 459578 w 3225637"/>
              <a:gd name="connsiteY14" fmla="*/ 652849 h 6644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225637" h="664482">
                <a:moveTo>
                  <a:pt x="0" y="658818"/>
                </a:moveTo>
                <a:lnTo>
                  <a:pt x="459578" y="646941"/>
                </a:lnTo>
                <a:lnTo>
                  <a:pt x="921593" y="653032"/>
                </a:lnTo>
                <a:lnTo>
                  <a:pt x="1380866" y="575925"/>
                </a:lnTo>
                <a:lnTo>
                  <a:pt x="1842882" y="409835"/>
                </a:lnTo>
                <a:lnTo>
                  <a:pt x="2304715" y="267194"/>
                </a:lnTo>
                <a:lnTo>
                  <a:pt x="2764048" y="178210"/>
                </a:lnTo>
                <a:lnTo>
                  <a:pt x="3225638" y="0"/>
                </a:lnTo>
                <a:lnTo>
                  <a:pt x="3225638" y="107012"/>
                </a:lnTo>
                <a:lnTo>
                  <a:pt x="2764048" y="284978"/>
                </a:lnTo>
                <a:lnTo>
                  <a:pt x="2304715" y="368115"/>
                </a:lnTo>
                <a:lnTo>
                  <a:pt x="1842882" y="498636"/>
                </a:lnTo>
                <a:lnTo>
                  <a:pt x="1380866" y="617280"/>
                </a:lnTo>
                <a:lnTo>
                  <a:pt x="921593" y="664482"/>
                </a:lnTo>
                <a:lnTo>
                  <a:pt x="459578" y="652849"/>
                </a:lnTo>
                <a:close/>
              </a:path>
            </a:pathLst>
          </a:custGeom>
          <a:solidFill>
            <a:srgbClr val="1F497D"/>
          </a:solidFill>
          <a:ln w="6096" cap="flat">
            <a:noFill/>
            <a:prstDash val="solid"/>
            <a:miter/>
          </a:ln>
        </p:spPr>
        <p:txBody>
          <a:bodyPr rtlCol="0" anchor="ctr"/>
          <a:lstStyle/>
          <a:p>
            <a:endParaRPr lang="en-FI"/>
          </a:p>
        </p:txBody>
      </p:sp>
      <p:sp>
        <p:nvSpPr>
          <p:cNvPr id="71" name="Freeform 70">
            <a:extLst>
              <a:ext uri="{FF2B5EF4-FFF2-40B4-BE49-F238E27FC236}">
                <a16:creationId xmlns:a16="http://schemas.microsoft.com/office/drawing/2014/main" id="{F4EFBB32-C966-C647-8E62-BD816F419791}"/>
              </a:ext>
            </a:extLst>
          </p:cNvPr>
          <p:cNvSpPr/>
          <p:nvPr/>
        </p:nvSpPr>
        <p:spPr>
          <a:xfrm>
            <a:off x="1730654" y="3305531"/>
            <a:ext cx="3225820" cy="747131"/>
          </a:xfrm>
          <a:custGeom>
            <a:avLst/>
            <a:gdLst>
              <a:gd name="connsiteX0" fmla="*/ 183 w 3225820"/>
              <a:gd name="connsiteY0" fmla="*/ 723927 h 747131"/>
              <a:gd name="connsiteX1" fmla="*/ 459760 w 3225820"/>
              <a:gd name="connsiteY1" fmla="*/ 717836 h 747131"/>
              <a:gd name="connsiteX2" fmla="*/ 921776 w 3225820"/>
              <a:gd name="connsiteY2" fmla="*/ 711746 h 747131"/>
              <a:gd name="connsiteX3" fmla="*/ 1381049 w 3225820"/>
              <a:gd name="connsiteY3" fmla="*/ 622762 h 747131"/>
              <a:gd name="connsiteX4" fmla="*/ 1843065 w 3225820"/>
              <a:gd name="connsiteY4" fmla="*/ 450764 h 747131"/>
              <a:gd name="connsiteX5" fmla="*/ 2304898 w 3225820"/>
              <a:gd name="connsiteY5" fmla="*/ 290886 h 747131"/>
              <a:gd name="connsiteX6" fmla="*/ 2764231 w 3225820"/>
              <a:gd name="connsiteY6" fmla="*/ 190087 h 747131"/>
              <a:gd name="connsiteX7" fmla="*/ 3225821 w 3225820"/>
              <a:gd name="connsiteY7" fmla="*/ 0 h 747131"/>
              <a:gd name="connsiteX8" fmla="*/ 3225821 w 3225820"/>
              <a:gd name="connsiteY8" fmla="*/ 89227 h 747131"/>
              <a:gd name="connsiteX9" fmla="*/ 2764231 w 3225820"/>
              <a:gd name="connsiteY9" fmla="*/ 267194 h 747131"/>
              <a:gd name="connsiteX10" fmla="*/ 2304898 w 3225820"/>
              <a:gd name="connsiteY10" fmla="*/ 356056 h 747131"/>
              <a:gd name="connsiteX11" fmla="*/ 1842882 w 3225820"/>
              <a:gd name="connsiteY11" fmla="*/ 498392 h 747131"/>
              <a:gd name="connsiteX12" fmla="*/ 1380866 w 3225820"/>
              <a:gd name="connsiteY12" fmla="*/ 664483 h 747131"/>
              <a:gd name="connsiteX13" fmla="*/ 921593 w 3225820"/>
              <a:gd name="connsiteY13" fmla="*/ 741589 h 747131"/>
              <a:gd name="connsiteX14" fmla="*/ 459578 w 3225820"/>
              <a:gd name="connsiteY14" fmla="*/ 735499 h 747131"/>
              <a:gd name="connsiteX15" fmla="*/ 0 w 3225820"/>
              <a:gd name="connsiteY15" fmla="*/ 747132 h 747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225820" h="747131">
                <a:moveTo>
                  <a:pt x="183" y="723927"/>
                </a:moveTo>
                <a:lnTo>
                  <a:pt x="459760" y="717836"/>
                </a:lnTo>
                <a:lnTo>
                  <a:pt x="921776" y="711746"/>
                </a:lnTo>
                <a:lnTo>
                  <a:pt x="1381049" y="622762"/>
                </a:lnTo>
                <a:lnTo>
                  <a:pt x="1843065" y="450764"/>
                </a:lnTo>
                <a:lnTo>
                  <a:pt x="2304898" y="290886"/>
                </a:lnTo>
                <a:lnTo>
                  <a:pt x="2764231" y="190087"/>
                </a:lnTo>
                <a:lnTo>
                  <a:pt x="3225821" y="0"/>
                </a:lnTo>
                <a:lnTo>
                  <a:pt x="3225821" y="89227"/>
                </a:lnTo>
                <a:lnTo>
                  <a:pt x="2764231" y="267194"/>
                </a:lnTo>
                <a:lnTo>
                  <a:pt x="2304898" y="356056"/>
                </a:lnTo>
                <a:lnTo>
                  <a:pt x="1842882" y="498392"/>
                </a:lnTo>
                <a:lnTo>
                  <a:pt x="1380866" y="664483"/>
                </a:lnTo>
                <a:lnTo>
                  <a:pt x="921593" y="741589"/>
                </a:lnTo>
                <a:lnTo>
                  <a:pt x="459578" y="735499"/>
                </a:lnTo>
                <a:lnTo>
                  <a:pt x="0" y="747132"/>
                </a:lnTo>
                <a:close/>
              </a:path>
            </a:pathLst>
          </a:custGeom>
          <a:solidFill>
            <a:srgbClr val="006EB6"/>
          </a:solidFill>
          <a:ln w="6096" cap="flat">
            <a:noFill/>
            <a:prstDash val="solid"/>
            <a:miter/>
          </a:ln>
        </p:spPr>
        <p:txBody>
          <a:bodyPr rtlCol="0" anchor="ctr"/>
          <a:lstStyle/>
          <a:p>
            <a:endParaRPr lang="en-FI"/>
          </a:p>
        </p:txBody>
      </p:sp>
      <p:sp>
        <p:nvSpPr>
          <p:cNvPr id="72" name="Freeform 71">
            <a:extLst>
              <a:ext uri="{FF2B5EF4-FFF2-40B4-BE49-F238E27FC236}">
                <a16:creationId xmlns:a16="http://schemas.microsoft.com/office/drawing/2014/main" id="{20EDF633-0B0B-2E47-95D6-D2D193A37A07}"/>
              </a:ext>
            </a:extLst>
          </p:cNvPr>
          <p:cNvSpPr/>
          <p:nvPr/>
        </p:nvSpPr>
        <p:spPr>
          <a:xfrm>
            <a:off x="1730837" y="3258086"/>
            <a:ext cx="3225637" cy="771128"/>
          </a:xfrm>
          <a:custGeom>
            <a:avLst/>
            <a:gdLst>
              <a:gd name="connsiteX0" fmla="*/ 0 w 3225637"/>
              <a:gd name="connsiteY0" fmla="*/ 771128 h 771128"/>
              <a:gd name="connsiteX1" fmla="*/ 459578 w 3225637"/>
              <a:gd name="connsiteY1" fmla="*/ 765464 h 771128"/>
              <a:gd name="connsiteX2" fmla="*/ 921593 w 3225637"/>
              <a:gd name="connsiteY2" fmla="*/ 759374 h 771128"/>
              <a:gd name="connsiteX3" fmla="*/ 1380866 w 3225637"/>
              <a:gd name="connsiteY3" fmla="*/ 670390 h 771128"/>
              <a:gd name="connsiteX4" fmla="*/ 1842882 w 3225637"/>
              <a:gd name="connsiteY4" fmla="*/ 492484 h 771128"/>
              <a:gd name="connsiteX5" fmla="*/ 2304715 w 3225637"/>
              <a:gd name="connsiteY5" fmla="*/ 326516 h 771128"/>
              <a:gd name="connsiteX6" fmla="*/ 2764048 w 3225637"/>
              <a:gd name="connsiteY6" fmla="*/ 201903 h 771128"/>
              <a:gd name="connsiteX7" fmla="*/ 3225638 w 3225637"/>
              <a:gd name="connsiteY7" fmla="*/ 0 h 771128"/>
              <a:gd name="connsiteX8" fmla="*/ 3225638 w 3225637"/>
              <a:gd name="connsiteY8" fmla="*/ 47689 h 771128"/>
              <a:gd name="connsiteX9" fmla="*/ 2764048 w 3225637"/>
              <a:gd name="connsiteY9" fmla="*/ 237533 h 771128"/>
              <a:gd name="connsiteX10" fmla="*/ 2304715 w 3225637"/>
              <a:gd name="connsiteY10" fmla="*/ 338332 h 771128"/>
              <a:gd name="connsiteX11" fmla="*/ 1842699 w 3225637"/>
              <a:gd name="connsiteY11" fmla="*/ 498514 h 771128"/>
              <a:gd name="connsiteX12" fmla="*/ 1380683 w 3225637"/>
              <a:gd name="connsiteY12" fmla="*/ 670512 h 771128"/>
              <a:gd name="connsiteX13" fmla="*/ 921410 w 3225637"/>
              <a:gd name="connsiteY13" fmla="*/ 759496 h 771128"/>
              <a:gd name="connsiteX14" fmla="*/ 459395 w 3225637"/>
              <a:gd name="connsiteY14" fmla="*/ 765586 h 7711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225637" h="771128">
                <a:moveTo>
                  <a:pt x="0" y="771128"/>
                </a:moveTo>
                <a:lnTo>
                  <a:pt x="459578" y="765464"/>
                </a:lnTo>
                <a:lnTo>
                  <a:pt x="921593" y="759374"/>
                </a:lnTo>
                <a:lnTo>
                  <a:pt x="1380866" y="670390"/>
                </a:lnTo>
                <a:lnTo>
                  <a:pt x="1842882" y="492484"/>
                </a:lnTo>
                <a:lnTo>
                  <a:pt x="2304715" y="326516"/>
                </a:lnTo>
                <a:lnTo>
                  <a:pt x="2764048" y="201903"/>
                </a:lnTo>
                <a:lnTo>
                  <a:pt x="3225638" y="0"/>
                </a:lnTo>
                <a:lnTo>
                  <a:pt x="3225638" y="47689"/>
                </a:lnTo>
                <a:lnTo>
                  <a:pt x="2764048" y="237533"/>
                </a:lnTo>
                <a:lnTo>
                  <a:pt x="2304715" y="338332"/>
                </a:lnTo>
                <a:lnTo>
                  <a:pt x="1842699" y="498514"/>
                </a:lnTo>
                <a:lnTo>
                  <a:pt x="1380683" y="670512"/>
                </a:lnTo>
                <a:lnTo>
                  <a:pt x="921410" y="759496"/>
                </a:lnTo>
                <a:lnTo>
                  <a:pt x="459395" y="765586"/>
                </a:lnTo>
                <a:close/>
              </a:path>
            </a:pathLst>
          </a:custGeom>
          <a:solidFill>
            <a:srgbClr val="ECECED"/>
          </a:solidFill>
          <a:ln w="6096" cap="flat">
            <a:noFill/>
            <a:prstDash val="solid"/>
            <a:miter/>
          </a:ln>
        </p:spPr>
        <p:txBody>
          <a:bodyPr rtlCol="0" anchor="ctr"/>
          <a:lstStyle/>
          <a:p>
            <a:endParaRPr lang="en-FI"/>
          </a:p>
        </p:txBody>
      </p:sp>
      <p:sp>
        <p:nvSpPr>
          <p:cNvPr id="73" name="Freeform 72">
            <a:extLst>
              <a:ext uri="{FF2B5EF4-FFF2-40B4-BE49-F238E27FC236}">
                <a16:creationId xmlns:a16="http://schemas.microsoft.com/office/drawing/2014/main" id="{5F0AF6D8-FA11-7B48-9A80-9509D24F217A}"/>
              </a:ext>
            </a:extLst>
          </p:cNvPr>
          <p:cNvSpPr/>
          <p:nvPr/>
        </p:nvSpPr>
        <p:spPr>
          <a:xfrm>
            <a:off x="1730654" y="3216548"/>
            <a:ext cx="3225820" cy="812788"/>
          </a:xfrm>
          <a:custGeom>
            <a:avLst/>
            <a:gdLst>
              <a:gd name="connsiteX0" fmla="*/ 183 w 3225820"/>
              <a:gd name="connsiteY0" fmla="*/ 765464 h 812788"/>
              <a:gd name="connsiteX1" fmla="*/ 459760 w 3225820"/>
              <a:gd name="connsiteY1" fmla="*/ 753283 h 812788"/>
              <a:gd name="connsiteX2" fmla="*/ 921776 w 3225820"/>
              <a:gd name="connsiteY2" fmla="*/ 753283 h 812788"/>
              <a:gd name="connsiteX3" fmla="*/ 1381049 w 3225820"/>
              <a:gd name="connsiteY3" fmla="*/ 652423 h 812788"/>
              <a:gd name="connsiteX4" fmla="*/ 1843065 w 3225820"/>
              <a:gd name="connsiteY4" fmla="*/ 474517 h 812788"/>
              <a:gd name="connsiteX5" fmla="*/ 2304898 w 3225820"/>
              <a:gd name="connsiteY5" fmla="*/ 320547 h 812788"/>
              <a:gd name="connsiteX6" fmla="*/ 2764231 w 3225820"/>
              <a:gd name="connsiteY6" fmla="*/ 195995 h 812788"/>
              <a:gd name="connsiteX7" fmla="*/ 3225821 w 3225820"/>
              <a:gd name="connsiteY7" fmla="*/ 0 h 812788"/>
              <a:gd name="connsiteX8" fmla="*/ 3225821 w 3225820"/>
              <a:gd name="connsiteY8" fmla="*/ 41781 h 812788"/>
              <a:gd name="connsiteX9" fmla="*/ 2764414 w 3225820"/>
              <a:gd name="connsiteY9" fmla="*/ 243441 h 812788"/>
              <a:gd name="connsiteX10" fmla="*/ 2304898 w 3225820"/>
              <a:gd name="connsiteY10" fmla="*/ 368054 h 812788"/>
              <a:gd name="connsiteX11" fmla="*/ 1842882 w 3225820"/>
              <a:gd name="connsiteY11" fmla="*/ 534144 h 812788"/>
              <a:gd name="connsiteX12" fmla="*/ 1380866 w 3225820"/>
              <a:gd name="connsiteY12" fmla="*/ 712050 h 812788"/>
              <a:gd name="connsiteX13" fmla="*/ 921593 w 3225820"/>
              <a:gd name="connsiteY13" fmla="*/ 801033 h 812788"/>
              <a:gd name="connsiteX14" fmla="*/ 459578 w 3225820"/>
              <a:gd name="connsiteY14" fmla="*/ 807124 h 812788"/>
              <a:gd name="connsiteX15" fmla="*/ 0 w 3225820"/>
              <a:gd name="connsiteY15" fmla="*/ 812788 h 8127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225820" h="812788">
                <a:moveTo>
                  <a:pt x="183" y="765464"/>
                </a:moveTo>
                <a:lnTo>
                  <a:pt x="459760" y="753283"/>
                </a:lnTo>
                <a:lnTo>
                  <a:pt x="921776" y="753283"/>
                </a:lnTo>
                <a:lnTo>
                  <a:pt x="1381049" y="652423"/>
                </a:lnTo>
                <a:lnTo>
                  <a:pt x="1843065" y="474517"/>
                </a:lnTo>
                <a:lnTo>
                  <a:pt x="2304898" y="320547"/>
                </a:lnTo>
                <a:lnTo>
                  <a:pt x="2764231" y="195995"/>
                </a:lnTo>
                <a:lnTo>
                  <a:pt x="3225821" y="0"/>
                </a:lnTo>
                <a:lnTo>
                  <a:pt x="3225821" y="41781"/>
                </a:lnTo>
                <a:lnTo>
                  <a:pt x="2764414" y="243441"/>
                </a:lnTo>
                <a:lnTo>
                  <a:pt x="2304898" y="368054"/>
                </a:lnTo>
                <a:lnTo>
                  <a:pt x="1842882" y="534144"/>
                </a:lnTo>
                <a:lnTo>
                  <a:pt x="1380866" y="712050"/>
                </a:lnTo>
                <a:lnTo>
                  <a:pt x="921593" y="801033"/>
                </a:lnTo>
                <a:lnTo>
                  <a:pt x="459578" y="807124"/>
                </a:lnTo>
                <a:lnTo>
                  <a:pt x="0" y="812788"/>
                </a:lnTo>
                <a:close/>
              </a:path>
            </a:pathLst>
          </a:custGeom>
          <a:solidFill>
            <a:srgbClr val="BEC0C2"/>
          </a:solidFill>
          <a:ln w="6096" cap="flat">
            <a:noFill/>
            <a:prstDash val="solid"/>
            <a:miter/>
          </a:ln>
        </p:spPr>
        <p:txBody>
          <a:bodyPr rtlCol="0" anchor="ctr"/>
          <a:lstStyle/>
          <a:p>
            <a:endParaRPr lang="en-FI"/>
          </a:p>
        </p:txBody>
      </p:sp>
      <p:sp>
        <p:nvSpPr>
          <p:cNvPr id="74" name="NPH manu ">
            <a:extLst>
              <a:ext uri="{FF2B5EF4-FFF2-40B4-BE49-F238E27FC236}">
                <a16:creationId xmlns:a16="http://schemas.microsoft.com/office/drawing/2014/main" id="{E5E89542-0D35-094D-90FB-D4364E11B5C0}"/>
              </a:ext>
            </a:extLst>
          </p:cNvPr>
          <p:cNvSpPr/>
          <p:nvPr/>
        </p:nvSpPr>
        <p:spPr>
          <a:xfrm>
            <a:off x="5839968" y="5247391"/>
            <a:ext cx="3193206" cy="834409"/>
          </a:xfrm>
          <a:custGeom>
            <a:avLst/>
            <a:gdLst>
              <a:gd name="connsiteX0" fmla="*/ 0 w 3193206"/>
              <a:gd name="connsiteY0" fmla="*/ 67605 h 834409"/>
              <a:gd name="connsiteX1" fmla="*/ 454274 w 3193206"/>
              <a:gd name="connsiteY1" fmla="*/ 60906 h 834409"/>
              <a:gd name="connsiteX2" fmla="*/ 910865 w 3193206"/>
              <a:gd name="connsiteY2" fmla="*/ 81066 h 834409"/>
              <a:gd name="connsiteX3" fmla="*/ 1367394 w 3193206"/>
              <a:gd name="connsiteY3" fmla="*/ 67605 h 834409"/>
              <a:gd name="connsiteX4" fmla="*/ 1823984 w 3193206"/>
              <a:gd name="connsiteY4" fmla="*/ 54145 h 834409"/>
              <a:gd name="connsiteX5" fmla="*/ 2280575 w 3193206"/>
              <a:gd name="connsiteY5" fmla="*/ 33986 h 834409"/>
              <a:gd name="connsiteX6" fmla="*/ 2737165 w 3193206"/>
              <a:gd name="connsiteY6" fmla="*/ 27225 h 834409"/>
              <a:gd name="connsiteX7" fmla="*/ 3193207 w 3193206"/>
              <a:gd name="connsiteY7" fmla="*/ 0 h 834409"/>
              <a:gd name="connsiteX8" fmla="*/ 3193207 w 3193206"/>
              <a:gd name="connsiteY8" fmla="*/ 834410 h 834409"/>
              <a:gd name="connsiteX9" fmla="*/ 0 w 3193206"/>
              <a:gd name="connsiteY9" fmla="*/ 834410 h 834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193206" h="834409">
                <a:moveTo>
                  <a:pt x="0" y="67605"/>
                </a:moveTo>
                <a:lnTo>
                  <a:pt x="454274" y="60906"/>
                </a:lnTo>
                <a:lnTo>
                  <a:pt x="910865" y="81066"/>
                </a:lnTo>
                <a:lnTo>
                  <a:pt x="1367394" y="67605"/>
                </a:lnTo>
                <a:lnTo>
                  <a:pt x="1823984" y="54145"/>
                </a:lnTo>
                <a:lnTo>
                  <a:pt x="2280575" y="33986"/>
                </a:lnTo>
                <a:lnTo>
                  <a:pt x="2737165" y="27225"/>
                </a:lnTo>
                <a:lnTo>
                  <a:pt x="3193207" y="0"/>
                </a:lnTo>
                <a:lnTo>
                  <a:pt x="3193207" y="834410"/>
                </a:lnTo>
                <a:lnTo>
                  <a:pt x="0" y="834410"/>
                </a:lnTo>
                <a:close/>
              </a:path>
            </a:pathLst>
          </a:custGeom>
          <a:solidFill>
            <a:srgbClr val="ADCFF1"/>
          </a:solidFill>
          <a:ln w="6096" cap="flat">
            <a:noFill/>
            <a:prstDash val="solid"/>
            <a:miter/>
          </a:ln>
        </p:spPr>
        <p:txBody>
          <a:bodyPr rtlCol="0" anchor="ctr"/>
          <a:lstStyle/>
          <a:p>
            <a:endParaRPr lang="en-FI"/>
          </a:p>
        </p:txBody>
      </p:sp>
      <p:sp>
        <p:nvSpPr>
          <p:cNvPr id="75" name="NPH data">
            <a:extLst>
              <a:ext uri="{FF2B5EF4-FFF2-40B4-BE49-F238E27FC236}">
                <a16:creationId xmlns:a16="http://schemas.microsoft.com/office/drawing/2014/main" id="{61C2D112-266A-6142-B096-969ACC95BBC4}"/>
              </a:ext>
            </a:extLst>
          </p:cNvPr>
          <p:cNvSpPr/>
          <p:nvPr/>
        </p:nvSpPr>
        <p:spPr>
          <a:xfrm>
            <a:off x="5839968" y="4904187"/>
            <a:ext cx="3193206" cy="423965"/>
          </a:xfrm>
          <a:custGeom>
            <a:avLst/>
            <a:gdLst>
              <a:gd name="connsiteX0" fmla="*/ 0 w 3193206"/>
              <a:gd name="connsiteY0" fmla="*/ 410809 h 423965"/>
              <a:gd name="connsiteX1" fmla="*/ 454274 w 3193206"/>
              <a:gd name="connsiteY1" fmla="*/ 397349 h 423965"/>
              <a:gd name="connsiteX2" fmla="*/ 910865 w 3193206"/>
              <a:gd name="connsiteY2" fmla="*/ 303189 h 423965"/>
              <a:gd name="connsiteX3" fmla="*/ 1367394 w 3193206"/>
              <a:gd name="connsiteY3" fmla="*/ 175287 h 423965"/>
              <a:gd name="connsiteX4" fmla="*/ 1823984 w 3193206"/>
              <a:gd name="connsiteY4" fmla="*/ 101286 h 423965"/>
              <a:gd name="connsiteX5" fmla="*/ 2280575 w 3193206"/>
              <a:gd name="connsiteY5" fmla="*/ 27286 h 423965"/>
              <a:gd name="connsiteX6" fmla="*/ 2737165 w 3193206"/>
              <a:gd name="connsiteY6" fmla="*/ 20525 h 423965"/>
              <a:gd name="connsiteX7" fmla="*/ 3193207 w 3193206"/>
              <a:gd name="connsiteY7" fmla="*/ 0 h 423965"/>
              <a:gd name="connsiteX8" fmla="*/ 3193207 w 3193206"/>
              <a:gd name="connsiteY8" fmla="*/ 343509 h 423965"/>
              <a:gd name="connsiteX9" fmla="*/ 2737104 w 3193206"/>
              <a:gd name="connsiteY9" fmla="*/ 370429 h 423965"/>
              <a:gd name="connsiteX10" fmla="*/ 2280514 w 3193206"/>
              <a:gd name="connsiteY10" fmla="*/ 377190 h 423965"/>
              <a:gd name="connsiteX11" fmla="*/ 1823923 w 3193206"/>
              <a:gd name="connsiteY11" fmla="*/ 397349 h 423965"/>
              <a:gd name="connsiteX12" fmla="*/ 1367333 w 3193206"/>
              <a:gd name="connsiteY12" fmla="*/ 410809 h 423965"/>
              <a:gd name="connsiteX13" fmla="*/ 910804 w 3193206"/>
              <a:gd name="connsiteY13" fmla="*/ 423965 h 423965"/>
              <a:gd name="connsiteX14" fmla="*/ 454213 w 3193206"/>
              <a:gd name="connsiteY14" fmla="*/ 404110 h 4239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193206" h="423965">
                <a:moveTo>
                  <a:pt x="0" y="410809"/>
                </a:moveTo>
                <a:lnTo>
                  <a:pt x="454274" y="397349"/>
                </a:lnTo>
                <a:lnTo>
                  <a:pt x="910865" y="303189"/>
                </a:lnTo>
                <a:lnTo>
                  <a:pt x="1367394" y="175287"/>
                </a:lnTo>
                <a:lnTo>
                  <a:pt x="1823984" y="101286"/>
                </a:lnTo>
                <a:lnTo>
                  <a:pt x="2280575" y="27286"/>
                </a:lnTo>
                <a:lnTo>
                  <a:pt x="2737165" y="20525"/>
                </a:lnTo>
                <a:lnTo>
                  <a:pt x="3193207" y="0"/>
                </a:lnTo>
                <a:lnTo>
                  <a:pt x="3193207" y="343509"/>
                </a:lnTo>
                <a:lnTo>
                  <a:pt x="2737104" y="370429"/>
                </a:lnTo>
                <a:lnTo>
                  <a:pt x="2280514" y="377190"/>
                </a:lnTo>
                <a:lnTo>
                  <a:pt x="1823923" y="397349"/>
                </a:lnTo>
                <a:lnTo>
                  <a:pt x="1367333" y="410809"/>
                </a:lnTo>
                <a:lnTo>
                  <a:pt x="910804" y="423965"/>
                </a:lnTo>
                <a:lnTo>
                  <a:pt x="454213" y="404110"/>
                </a:lnTo>
                <a:close/>
              </a:path>
            </a:pathLst>
          </a:custGeom>
          <a:solidFill>
            <a:srgbClr val="FFF0BE"/>
          </a:solidFill>
          <a:ln w="6096" cap="flat">
            <a:noFill/>
            <a:prstDash val="solid"/>
            <a:miter/>
          </a:ln>
        </p:spPr>
        <p:txBody>
          <a:bodyPr rtlCol="0" anchor="ctr"/>
          <a:lstStyle/>
          <a:p>
            <a:endParaRPr lang="en-FI"/>
          </a:p>
        </p:txBody>
      </p:sp>
      <p:sp>
        <p:nvSpPr>
          <p:cNvPr id="76" name="NPH Resi">
            <a:extLst>
              <a:ext uri="{FF2B5EF4-FFF2-40B4-BE49-F238E27FC236}">
                <a16:creationId xmlns:a16="http://schemas.microsoft.com/office/drawing/2014/main" id="{99932AE3-1F8D-0E41-BC89-B54164B82C18}"/>
              </a:ext>
            </a:extLst>
          </p:cNvPr>
          <p:cNvSpPr/>
          <p:nvPr/>
        </p:nvSpPr>
        <p:spPr>
          <a:xfrm>
            <a:off x="5839968" y="4325643"/>
            <a:ext cx="3193206" cy="989049"/>
          </a:xfrm>
          <a:custGeom>
            <a:avLst/>
            <a:gdLst>
              <a:gd name="connsiteX0" fmla="*/ 0 w 3193206"/>
              <a:gd name="connsiteY0" fmla="*/ 336748 h 989049"/>
              <a:gd name="connsiteX1" fmla="*/ 454274 w 3193206"/>
              <a:gd name="connsiteY1" fmla="*/ 330048 h 989049"/>
              <a:gd name="connsiteX2" fmla="*/ 910865 w 3193206"/>
              <a:gd name="connsiteY2" fmla="*/ 269508 h 989049"/>
              <a:gd name="connsiteX3" fmla="*/ 1367394 w 3193206"/>
              <a:gd name="connsiteY3" fmla="*/ 155066 h 989049"/>
              <a:gd name="connsiteX4" fmla="*/ 1823984 w 3193206"/>
              <a:gd name="connsiteY4" fmla="*/ 107925 h 989049"/>
              <a:gd name="connsiteX5" fmla="*/ 2280575 w 3193206"/>
              <a:gd name="connsiteY5" fmla="*/ 33924 h 989049"/>
              <a:gd name="connsiteX6" fmla="*/ 2737165 w 3193206"/>
              <a:gd name="connsiteY6" fmla="*/ 13764 h 989049"/>
              <a:gd name="connsiteX7" fmla="*/ 3193207 w 3193206"/>
              <a:gd name="connsiteY7" fmla="*/ 0 h 989049"/>
              <a:gd name="connsiteX8" fmla="*/ 3193207 w 3193206"/>
              <a:gd name="connsiteY8" fmla="*/ 578971 h 989049"/>
              <a:gd name="connsiteX9" fmla="*/ 2737104 w 3193206"/>
              <a:gd name="connsiteY9" fmla="*/ 599130 h 989049"/>
              <a:gd name="connsiteX10" fmla="*/ 2280514 w 3193206"/>
              <a:gd name="connsiteY10" fmla="*/ 605891 h 989049"/>
              <a:gd name="connsiteX11" fmla="*/ 1823923 w 3193206"/>
              <a:gd name="connsiteY11" fmla="*/ 679891 h 989049"/>
              <a:gd name="connsiteX12" fmla="*/ 1367333 w 3193206"/>
              <a:gd name="connsiteY12" fmla="*/ 753892 h 989049"/>
              <a:gd name="connsiteX13" fmla="*/ 910804 w 3193206"/>
              <a:gd name="connsiteY13" fmla="*/ 881794 h 989049"/>
              <a:gd name="connsiteX14" fmla="*/ 454213 w 3193206"/>
              <a:gd name="connsiteY14" fmla="*/ 975955 h 989049"/>
              <a:gd name="connsiteX15" fmla="*/ 0 w 3193206"/>
              <a:gd name="connsiteY15" fmla="*/ 989049 h 9890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193206" h="989049">
                <a:moveTo>
                  <a:pt x="0" y="336748"/>
                </a:moveTo>
                <a:lnTo>
                  <a:pt x="454274" y="330048"/>
                </a:lnTo>
                <a:lnTo>
                  <a:pt x="910865" y="269508"/>
                </a:lnTo>
                <a:lnTo>
                  <a:pt x="1367394" y="155066"/>
                </a:lnTo>
                <a:lnTo>
                  <a:pt x="1823984" y="107925"/>
                </a:lnTo>
                <a:lnTo>
                  <a:pt x="2280575" y="33924"/>
                </a:lnTo>
                <a:lnTo>
                  <a:pt x="2737165" y="13764"/>
                </a:lnTo>
                <a:lnTo>
                  <a:pt x="3193207" y="0"/>
                </a:lnTo>
                <a:lnTo>
                  <a:pt x="3193207" y="578971"/>
                </a:lnTo>
                <a:lnTo>
                  <a:pt x="2737104" y="599130"/>
                </a:lnTo>
                <a:lnTo>
                  <a:pt x="2280514" y="605891"/>
                </a:lnTo>
                <a:lnTo>
                  <a:pt x="1823923" y="679891"/>
                </a:lnTo>
                <a:lnTo>
                  <a:pt x="1367333" y="753892"/>
                </a:lnTo>
                <a:lnTo>
                  <a:pt x="910804" y="881794"/>
                </a:lnTo>
                <a:lnTo>
                  <a:pt x="454213" y="975955"/>
                </a:lnTo>
                <a:lnTo>
                  <a:pt x="0" y="989049"/>
                </a:lnTo>
                <a:close/>
              </a:path>
            </a:pathLst>
          </a:custGeom>
          <a:solidFill>
            <a:srgbClr val="385988"/>
          </a:solidFill>
          <a:ln w="6096" cap="flat">
            <a:noFill/>
            <a:prstDash val="solid"/>
            <a:miter/>
          </a:ln>
        </p:spPr>
        <p:txBody>
          <a:bodyPr rtlCol="0" anchor="ctr"/>
          <a:lstStyle/>
          <a:p>
            <a:endParaRPr lang="en-FI"/>
          </a:p>
        </p:txBody>
      </p:sp>
      <p:sp>
        <p:nvSpPr>
          <p:cNvPr id="77" name="NPH heavy">
            <a:extLst>
              <a:ext uri="{FF2B5EF4-FFF2-40B4-BE49-F238E27FC236}">
                <a16:creationId xmlns:a16="http://schemas.microsoft.com/office/drawing/2014/main" id="{7F3CB7FB-0259-7C44-8D82-39D0CD710900}"/>
              </a:ext>
            </a:extLst>
          </p:cNvPr>
          <p:cNvSpPr/>
          <p:nvPr/>
        </p:nvSpPr>
        <p:spPr>
          <a:xfrm>
            <a:off x="5839906" y="3794179"/>
            <a:ext cx="3193267" cy="867603"/>
          </a:xfrm>
          <a:custGeom>
            <a:avLst/>
            <a:gdLst>
              <a:gd name="connsiteX0" fmla="*/ 61 w 3193267"/>
              <a:gd name="connsiteY0" fmla="*/ 383768 h 867603"/>
              <a:gd name="connsiteX1" fmla="*/ 454335 w 3193267"/>
              <a:gd name="connsiteY1" fmla="*/ 383768 h 867603"/>
              <a:gd name="connsiteX2" fmla="*/ 910926 w 3193267"/>
              <a:gd name="connsiteY2" fmla="*/ 336626 h 867603"/>
              <a:gd name="connsiteX3" fmla="*/ 1367455 w 3193267"/>
              <a:gd name="connsiteY3" fmla="*/ 222245 h 867603"/>
              <a:gd name="connsiteX4" fmla="*/ 1824045 w 3193267"/>
              <a:gd name="connsiteY4" fmla="*/ 195386 h 867603"/>
              <a:gd name="connsiteX5" fmla="*/ 2280636 w 3193267"/>
              <a:gd name="connsiteY5" fmla="*/ 74244 h 867603"/>
              <a:gd name="connsiteX6" fmla="*/ 2737226 w 3193267"/>
              <a:gd name="connsiteY6" fmla="*/ 54084 h 867603"/>
              <a:gd name="connsiteX7" fmla="*/ 3193268 w 3193267"/>
              <a:gd name="connsiteY7" fmla="*/ 0 h 867603"/>
              <a:gd name="connsiteX8" fmla="*/ 3193268 w 3193267"/>
              <a:gd name="connsiteY8" fmla="*/ 531769 h 867603"/>
              <a:gd name="connsiteX9" fmla="*/ 2737165 w 3193267"/>
              <a:gd name="connsiteY9" fmla="*/ 545229 h 867603"/>
              <a:gd name="connsiteX10" fmla="*/ 2280575 w 3193267"/>
              <a:gd name="connsiteY10" fmla="*/ 565388 h 867603"/>
              <a:gd name="connsiteX11" fmla="*/ 1823984 w 3193267"/>
              <a:gd name="connsiteY11" fmla="*/ 639389 h 867603"/>
              <a:gd name="connsiteX12" fmla="*/ 1367394 w 3193267"/>
              <a:gd name="connsiteY12" fmla="*/ 686530 h 867603"/>
              <a:gd name="connsiteX13" fmla="*/ 910865 w 3193267"/>
              <a:gd name="connsiteY13" fmla="*/ 800972 h 867603"/>
              <a:gd name="connsiteX14" fmla="*/ 454274 w 3193267"/>
              <a:gd name="connsiteY14" fmla="*/ 861512 h 867603"/>
              <a:gd name="connsiteX15" fmla="*/ 0 w 3193267"/>
              <a:gd name="connsiteY15" fmla="*/ 867603 h 8676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193267" h="867603">
                <a:moveTo>
                  <a:pt x="61" y="383768"/>
                </a:moveTo>
                <a:lnTo>
                  <a:pt x="454335" y="383768"/>
                </a:lnTo>
                <a:lnTo>
                  <a:pt x="910926" y="336626"/>
                </a:lnTo>
                <a:lnTo>
                  <a:pt x="1367455" y="222245"/>
                </a:lnTo>
                <a:lnTo>
                  <a:pt x="1824045" y="195386"/>
                </a:lnTo>
                <a:lnTo>
                  <a:pt x="2280636" y="74244"/>
                </a:lnTo>
                <a:lnTo>
                  <a:pt x="2737226" y="54084"/>
                </a:lnTo>
                <a:lnTo>
                  <a:pt x="3193268" y="0"/>
                </a:lnTo>
                <a:lnTo>
                  <a:pt x="3193268" y="531769"/>
                </a:lnTo>
                <a:lnTo>
                  <a:pt x="2737165" y="545229"/>
                </a:lnTo>
                <a:lnTo>
                  <a:pt x="2280575" y="565388"/>
                </a:lnTo>
                <a:lnTo>
                  <a:pt x="1823984" y="639389"/>
                </a:lnTo>
                <a:lnTo>
                  <a:pt x="1367394" y="686530"/>
                </a:lnTo>
                <a:lnTo>
                  <a:pt x="910865" y="800972"/>
                </a:lnTo>
                <a:lnTo>
                  <a:pt x="454274" y="861512"/>
                </a:lnTo>
                <a:lnTo>
                  <a:pt x="0" y="867603"/>
                </a:lnTo>
                <a:close/>
              </a:path>
            </a:pathLst>
          </a:custGeom>
          <a:solidFill>
            <a:srgbClr val="1C2C44"/>
          </a:solidFill>
          <a:ln w="6096" cap="flat">
            <a:noFill/>
            <a:prstDash val="solid"/>
            <a:miter/>
          </a:ln>
        </p:spPr>
        <p:txBody>
          <a:bodyPr rtlCol="0" anchor="ctr"/>
          <a:lstStyle/>
          <a:p>
            <a:endParaRPr lang="en-FI"/>
          </a:p>
        </p:txBody>
      </p:sp>
      <p:sp>
        <p:nvSpPr>
          <p:cNvPr id="78" name="NPH PtX">
            <a:extLst>
              <a:ext uri="{FF2B5EF4-FFF2-40B4-BE49-F238E27FC236}">
                <a16:creationId xmlns:a16="http://schemas.microsoft.com/office/drawing/2014/main" id="{04FA9776-A258-DE4C-B09D-C2F7A2E3B668}"/>
              </a:ext>
            </a:extLst>
          </p:cNvPr>
          <p:cNvSpPr/>
          <p:nvPr/>
        </p:nvSpPr>
        <p:spPr>
          <a:xfrm>
            <a:off x="5839968" y="2569667"/>
            <a:ext cx="3193206" cy="1608035"/>
          </a:xfrm>
          <a:custGeom>
            <a:avLst/>
            <a:gdLst>
              <a:gd name="connsiteX0" fmla="*/ 0 w 3193206"/>
              <a:gd name="connsiteY0" fmla="*/ 1480438 h 1608035"/>
              <a:gd name="connsiteX1" fmla="*/ 454274 w 3193206"/>
              <a:gd name="connsiteY1" fmla="*/ 1480438 h 1608035"/>
              <a:gd name="connsiteX2" fmla="*/ 910865 w 3193206"/>
              <a:gd name="connsiteY2" fmla="*/ 1460217 h 1608035"/>
              <a:gd name="connsiteX3" fmla="*/ 1367394 w 3193206"/>
              <a:gd name="connsiteY3" fmla="*/ 1251675 h 1608035"/>
              <a:gd name="connsiteX4" fmla="*/ 1823984 w 3193206"/>
              <a:gd name="connsiteY4" fmla="*/ 1009453 h 1608035"/>
              <a:gd name="connsiteX5" fmla="*/ 2280575 w 3193206"/>
              <a:gd name="connsiteY5" fmla="*/ 652910 h 1608035"/>
              <a:gd name="connsiteX6" fmla="*/ 2737165 w 3193206"/>
              <a:gd name="connsiteY6" fmla="*/ 377068 h 1608035"/>
              <a:gd name="connsiteX7" fmla="*/ 3193207 w 3193206"/>
              <a:gd name="connsiteY7" fmla="*/ 0 h 1608035"/>
              <a:gd name="connsiteX8" fmla="*/ 3193207 w 3193206"/>
              <a:gd name="connsiteY8" fmla="*/ 1224755 h 1608035"/>
              <a:gd name="connsiteX9" fmla="*/ 2737104 w 3193206"/>
              <a:gd name="connsiteY9" fmla="*/ 1278596 h 1608035"/>
              <a:gd name="connsiteX10" fmla="*/ 2280514 w 3193206"/>
              <a:gd name="connsiteY10" fmla="*/ 1298756 h 1608035"/>
              <a:gd name="connsiteX11" fmla="*/ 1823923 w 3193206"/>
              <a:gd name="connsiteY11" fmla="*/ 1419897 h 1608035"/>
              <a:gd name="connsiteX12" fmla="*/ 1367333 w 3193206"/>
              <a:gd name="connsiteY12" fmla="*/ 1446757 h 1608035"/>
              <a:gd name="connsiteX13" fmla="*/ 910986 w 3193206"/>
              <a:gd name="connsiteY13" fmla="*/ 1560894 h 1608035"/>
              <a:gd name="connsiteX14" fmla="*/ 454396 w 3193206"/>
              <a:gd name="connsiteY14" fmla="*/ 1608035 h 1608035"/>
              <a:gd name="connsiteX15" fmla="*/ 122 w 3193206"/>
              <a:gd name="connsiteY15" fmla="*/ 1608035 h 16080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193206" h="1608035">
                <a:moveTo>
                  <a:pt x="0" y="1480438"/>
                </a:moveTo>
                <a:lnTo>
                  <a:pt x="454274" y="1480438"/>
                </a:lnTo>
                <a:lnTo>
                  <a:pt x="910865" y="1460217"/>
                </a:lnTo>
                <a:lnTo>
                  <a:pt x="1367394" y="1251675"/>
                </a:lnTo>
                <a:lnTo>
                  <a:pt x="1823984" y="1009453"/>
                </a:lnTo>
                <a:lnTo>
                  <a:pt x="2280575" y="652910"/>
                </a:lnTo>
                <a:lnTo>
                  <a:pt x="2737165" y="377068"/>
                </a:lnTo>
                <a:lnTo>
                  <a:pt x="3193207" y="0"/>
                </a:lnTo>
                <a:lnTo>
                  <a:pt x="3193207" y="1224755"/>
                </a:lnTo>
                <a:lnTo>
                  <a:pt x="2737104" y="1278596"/>
                </a:lnTo>
                <a:lnTo>
                  <a:pt x="2280514" y="1298756"/>
                </a:lnTo>
                <a:lnTo>
                  <a:pt x="1823923" y="1419897"/>
                </a:lnTo>
                <a:lnTo>
                  <a:pt x="1367333" y="1446757"/>
                </a:lnTo>
                <a:lnTo>
                  <a:pt x="910986" y="1560894"/>
                </a:lnTo>
                <a:lnTo>
                  <a:pt x="454396" y="1608035"/>
                </a:lnTo>
                <a:lnTo>
                  <a:pt x="122" y="1608035"/>
                </a:lnTo>
                <a:close/>
              </a:path>
            </a:pathLst>
          </a:custGeom>
          <a:solidFill>
            <a:srgbClr val="FBDCE2"/>
          </a:solidFill>
          <a:ln w="6096" cap="flat">
            <a:noFill/>
            <a:prstDash val="solid"/>
            <a:miter/>
          </a:ln>
        </p:spPr>
        <p:txBody>
          <a:bodyPr rtlCol="0" anchor="ctr"/>
          <a:lstStyle/>
          <a:p>
            <a:endParaRPr lang="en-FI"/>
          </a:p>
        </p:txBody>
      </p:sp>
      <p:sp>
        <p:nvSpPr>
          <p:cNvPr id="79" name="NPH Car">
            <a:extLst>
              <a:ext uri="{FF2B5EF4-FFF2-40B4-BE49-F238E27FC236}">
                <a16:creationId xmlns:a16="http://schemas.microsoft.com/office/drawing/2014/main" id="{82E710FC-9558-5F47-BBD7-12FDA53C1CDD}"/>
              </a:ext>
            </a:extLst>
          </p:cNvPr>
          <p:cNvSpPr/>
          <p:nvPr/>
        </p:nvSpPr>
        <p:spPr>
          <a:xfrm>
            <a:off x="5839906" y="2387985"/>
            <a:ext cx="3193207" cy="1662119"/>
          </a:xfrm>
          <a:custGeom>
            <a:avLst/>
            <a:gdLst>
              <a:gd name="connsiteX0" fmla="*/ 61 w 3193207"/>
              <a:gd name="connsiteY0" fmla="*/ 1662119 h 1662119"/>
              <a:gd name="connsiteX1" fmla="*/ 454335 w 3193207"/>
              <a:gd name="connsiteY1" fmla="*/ 1655359 h 1662119"/>
              <a:gd name="connsiteX2" fmla="*/ 910926 w 3193207"/>
              <a:gd name="connsiteY2" fmla="*/ 1621739 h 1662119"/>
              <a:gd name="connsiteX3" fmla="*/ 1367455 w 3193207"/>
              <a:gd name="connsiteY3" fmla="*/ 1392977 h 1662119"/>
              <a:gd name="connsiteX4" fmla="*/ 1824045 w 3193207"/>
              <a:gd name="connsiteY4" fmla="*/ 1083514 h 1662119"/>
              <a:gd name="connsiteX5" fmla="*/ 2280636 w 3193207"/>
              <a:gd name="connsiteY5" fmla="*/ 693291 h 1662119"/>
              <a:gd name="connsiteX6" fmla="*/ 2737165 w 3193207"/>
              <a:gd name="connsiteY6" fmla="*/ 390467 h 1662119"/>
              <a:gd name="connsiteX7" fmla="*/ 3193207 w 3193207"/>
              <a:gd name="connsiteY7" fmla="*/ 0 h 1662119"/>
              <a:gd name="connsiteX8" fmla="*/ 3193207 w 3193207"/>
              <a:gd name="connsiteY8" fmla="*/ 181926 h 1662119"/>
              <a:gd name="connsiteX9" fmla="*/ 2737165 w 3193207"/>
              <a:gd name="connsiteY9" fmla="*/ 558750 h 1662119"/>
              <a:gd name="connsiteX10" fmla="*/ 2280575 w 3193207"/>
              <a:gd name="connsiteY10" fmla="*/ 834592 h 1662119"/>
              <a:gd name="connsiteX11" fmla="*/ 1823984 w 3193207"/>
              <a:gd name="connsiteY11" fmla="*/ 1191135 h 1662119"/>
              <a:gd name="connsiteX12" fmla="*/ 1367394 w 3193207"/>
              <a:gd name="connsiteY12" fmla="*/ 1433357 h 1662119"/>
              <a:gd name="connsiteX13" fmla="*/ 910865 w 3193207"/>
              <a:gd name="connsiteY13" fmla="*/ 1641899 h 1662119"/>
              <a:gd name="connsiteX14" fmla="*/ 454274 w 3193207"/>
              <a:gd name="connsiteY14" fmla="*/ 1662119 h 1662119"/>
              <a:gd name="connsiteX15" fmla="*/ 0 w 3193207"/>
              <a:gd name="connsiteY15" fmla="*/ 1662119 h 16621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193207" h="1662119">
                <a:moveTo>
                  <a:pt x="61" y="1662119"/>
                </a:moveTo>
                <a:lnTo>
                  <a:pt x="454335" y="1655359"/>
                </a:lnTo>
                <a:lnTo>
                  <a:pt x="910926" y="1621739"/>
                </a:lnTo>
                <a:lnTo>
                  <a:pt x="1367455" y="1392977"/>
                </a:lnTo>
                <a:lnTo>
                  <a:pt x="1824045" y="1083514"/>
                </a:lnTo>
                <a:lnTo>
                  <a:pt x="2280636" y="693291"/>
                </a:lnTo>
                <a:lnTo>
                  <a:pt x="2737165" y="390467"/>
                </a:lnTo>
                <a:lnTo>
                  <a:pt x="3193207" y="0"/>
                </a:lnTo>
                <a:lnTo>
                  <a:pt x="3193207" y="181926"/>
                </a:lnTo>
                <a:lnTo>
                  <a:pt x="2737165" y="558750"/>
                </a:lnTo>
                <a:lnTo>
                  <a:pt x="2280575" y="834592"/>
                </a:lnTo>
                <a:lnTo>
                  <a:pt x="1823984" y="1191135"/>
                </a:lnTo>
                <a:lnTo>
                  <a:pt x="1367394" y="1433357"/>
                </a:lnTo>
                <a:lnTo>
                  <a:pt x="910865" y="1641899"/>
                </a:lnTo>
                <a:lnTo>
                  <a:pt x="454274" y="1662119"/>
                </a:lnTo>
                <a:lnTo>
                  <a:pt x="0" y="1662119"/>
                </a:lnTo>
                <a:close/>
              </a:path>
            </a:pathLst>
          </a:custGeom>
          <a:solidFill>
            <a:srgbClr val="EF403B"/>
          </a:solidFill>
          <a:ln w="6096" cap="flat">
            <a:noFill/>
            <a:prstDash val="solid"/>
            <a:miter/>
          </a:ln>
        </p:spPr>
        <p:txBody>
          <a:bodyPr rtlCol="0" anchor="ctr"/>
          <a:lstStyle/>
          <a:p>
            <a:endParaRPr lang="en-FI"/>
          </a:p>
        </p:txBody>
      </p:sp>
      <p:sp>
        <p:nvSpPr>
          <p:cNvPr id="80" name="NPH Truck">
            <a:extLst>
              <a:ext uri="{FF2B5EF4-FFF2-40B4-BE49-F238E27FC236}">
                <a16:creationId xmlns:a16="http://schemas.microsoft.com/office/drawing/2014/main" id="{0BD4B6EC-AFC3-7B42-82F6-C35BCB24B6BD}"/>
              </a:ext>
            </a:extLst>
          </p:cNvPr>
          <p:cNvSpPr/>
          <p:nvPr/>
        </p:nvSpPr>
        <p:spPr>
          <a:xfrm>
            <a:off x="5839968" y="2307529"/>
            <a:ext cx="3193328" cy="1742576"/>
          </a:xfrm>
          <a:custGeom>
            <a:avLst/>
            <a:gdLst>
              <a:gd name="connsiteX0" fmla="*/ 0 w 3193328"/>
              <a:gd name="connsiteY0" fmla="*/ 1742576 h 1742576"/>
              <a:gd name="connsiteX1" fmla="*/ 454274 w 3193328"/>
              <a:gd name="connsiteY1" fmla="*/ 1735816 h 1742576"/>
              <a:gd name="connsiteX2" fmla="*/ 910865 w 3193328"/>
              <a:gd name="connsiteY2" fmla="*/ 1695496 h 1742576"/>
              <a:gd name="connsiteX3" fmla="*/ 1367515 w 3193328"/>
              <a:gd name="connsiteY3" fmla="*/ 1433236 h 1742576"/>
              <a:gd name="connsiteX4" fmla="*/ 1824106 w 3193328"/>
              <a:gd name="connsiteY4" fmla="*/ 1083393 h 1742576"/>
              <a:gd name="connsiteX5" fmla="*/ 2280697 w 3193328"/>
              <a:gd name="connsiteY5" fmla="*/ 679770 h 1742576"/>
              <a:gd name="connsiteX6" fmla="*/ 2737287 w 3193328"/>
              <a:gd name="connsiteY6" fmla="*/ 383707 h 1742576"/>
              <a:gd name="connsiteX7" fmla="*/ 3193329 w 3193328"/>
              <a:gd name="connsiteY7" fmla="*/ 0 h 1742576"/>
              <a:gd name="connsiteX8" fmla="*/ 3193329 w 3193328"/>
              <a:gd name="connsiteY8" fmla="*/ 80944 h 1742576"/>
              <a:gd name="connsiteX9" fmla="*/ 2737104 w 3193328"/>
              <a:gd name="connsiteY9" fmla="*/ 470924 h 1742576"/>
              <a:gd name="connsiteX10" fmla="*/ 2280514 w 3193328"/>
              <a:gd name="connsiteY10" fmla="*/ 773687 h 1742576"/>
              <a:gd name="connsiteX11" fmla="*/ 1823923 w 3193328"/>
              <a:gd name="connsiteY11" fmla="*/ 1163910 h 1742576"/>
              <a:gd name="connsiteX12" fmla="*/ 1367333 w 3193328"/>
              <a:gd name="connsiteY12" fmla="*/ 1473373 h 1742576"/>
              <a:gd name="connsiteX13" fmla="*/ 910804 w 3193328"/>
              <a:gd name="connsiteY13" fmla="*/ 1702135 h 1742576"/>
              <a:gd name="connsiteX14" fmla="*/ 454213 w 3193328"/>
              <a:gd name="connsiteY14" fmla="*/ 1735755 h 1742576"/>
              <a:gd name="connsiteX15" fmla="*/ 0 w 3193328"/>
              <a:gd name="connsiteY15" fmla="*/ 1742272 h 17425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193328" h="1742576">
                <a:moveTo>
                  <a:pt x="0" y="1742576"/>
                </a:moveTo>
                <a:lnTo>
                  <a:pt x="454274" y="1735816"/>
                </a:lnTo>
                <a:lnTo>
                  <a:pt x="910865" y="1695496"/>
                </a:lnTo>
                <a:lnTo>
                  <a:pt x="1367515" y="1433236"/>
                </a:lnTo>
                <a:lnTo>
                  <a:pt x="1824106" y="1083393"/>
                </a:lnTo>
                <a:lnTo>
                  <a:pt x="2280697" y="679770"/>
                </a:lnTo>
                <a:lnTo>
                  <a:pt x="2737287" y="383707"/>
                </a:lnTo>
                <a:lnTo>
                  <a:pt x="3193329" y="0"/>
                </a:lnTo>
                <a:lnTo>
                  <a:pt x="3193329" y="80944"/>
                </a:lnTo>
                <a:lnTo>
                  <a:pt x="2737104" y="470924"/>
                </a:lnTo>
                <a:lnTo>
                  <a:pt x="2280514" y="773687"/>
                </a:lnTo>
                <a:lnTo>
                  <a:pt x="1823923" y="1163910"/>
                </a:lnTo>
                <a:lnTo>
                  <a:pt x="1367333" y="1473373"/>
                </a:lnTo>
                <a:lnTo>
                  <a:pt x="910804" y="1702135"/>
                </a:lnTo>
                <a:lnTo>
                  <a:pt x="454213" y="1735755"/>
                </a:lnTo>
                <a:lnTo>
                  <a:pt x="0" y="1742272"/>
                </a:lnTo>
                <a:close/>
              </a:path>
            </a:pathLst>
          </a:custGeom>
          <a:solidFill>
            <a:srgbClr val="1F497D"/>
          </a:solidFill>
          <a:ln w="6096" cap="flat">
            <a:noFill/>
            <a:prstDash val="solid"/>
            <a:miter/>
          </a:ln>
        </p:spPr>
        <p:txBody>
          <a:bodyPr rtlCol="0" anchor="ctr"/>
          <a:lstStyle/>
          <a:p>
            <a:endParaRPr lang="en-FI"/>
          </a:p>
        </p:txBody>
      </p:sp>
      <p:sp>
        <p:nvSpPr>
          <p:cNvPr id="81" name="NPH Transport">
            <a:extLst>
              <a:ext uri="{FF2B5EF4-FFF2-40B4-BE49-F238E27FC236}">
                <a16:creationId xmlns:a16="http://schemas.microsoft.com/office/drawing/2014/main" id="{CE5187B6-17A3-0941-A171-37050968B5B8}"/>
              </a:ext>
            </a:extLst>
          </p:cNvPr>
          <p:cNvSpPr/>
          <p:nvPr/>
        </p:nvSpPr>
        <p:spPr>
          <a:xfrm>
            <a:off x="5839968" y="2213125"/>
            <a:ext cx="3193146" cy="1836675"/>
          </a:xfrm>
          <a:custGeom>
            <a:avLst/>
            <a:gdLst>
              <a:gd name="connsiteX0" fmla="*/ 0 w 3193146"/>
              <a:gd name="connsiteY0" fmla="*/ 1816759 h 1836675"/>
              <a:gd name="connsiteX1" fmla="*/ 454274 w 3193146"/>
              <a:gd name="connsiteY1" fmla="*/ 1810060 h 1836675"/>
              <a:gd name="connsiteX2" fmla="*/ 910865 w 3193146"/>
              <a:gd name="connsiteY2" fmla="*/ 1762980 h 1836675"/>
              <a:gd name="connsiteX3" fmla="*/ 1367394 w 3193146"/>
              <a:gd name="connsiteY3" fmla="*/ 1487137 h 1836675"/>
              <a:gd name="connsiteX4" fmla="*/ 1823984 w 3193146"/>
              <a:gd name="connsiteY4" fmla="*/ 1123834 h 1836675"/>
              <a:gd name="connsiteX5" fmla="*/ 2280575 w 3193146"/>
              <a:gd name="connsiteY5" fmla="*/ 706690 h 1836675"/>
              <a:gd name="connsiteX6" fmla="*/ 2737104 w 3193146"/>
              <a:gd name="connsiteY6" fmla="*/ 397228 h 1836675"/>
              <a:gd name="connsiteX7" fmla="*/ 3193146 w 3193146"/>
              <a:gd name="connsiteY7" fmla="*/ 0 h 1836675"/>
              <a:gd name="connsiteX8" fmla="*/ 3193146 w 3193146"/>
              <a:gd name="connsiteY8" fmla="*/ 94404 h 1836675"/>
              <a:gd name="connsiteX9" fmla="*/ 2737104 w 3193146"/>
              <a:gd name="connsiteY9" fmla="*/ 478111 h 1836675"/>
              <a:gd name="connsiteX10" fmla="*/ 2280514 w 3193146"/>
              <a:gd name="connsiteY10" fmla="*/ 774174 h 1836675"/>
              <a:gd name="connsiteX11" fmla="*/ 1823923 w 3193146"/>
              <a:gd name="connsiteY11" fmla="*/ 1177797 h 1836675"/>
              <a:gd name="connsiteX12" fmla="*/ 1367515 w 3193146"/>
              <a:gd name="connsiteY12" fmla="*/ 1527640 h 1836675"/>
              <a:gd name="connsiteX13" fmla="*/ 910986 w 3193146"/>
              <a:gd name="connsiteY13" fmla="*/ 1790083 h 1836675"/>
              <a:gd name="connsiteX14" fmla="*/ 454396 w 3193146"/>
              <a:gd name="connsiteY14" fmla="*/ 1830403 h 1836675"/>
              <a:gd name="connsiteX15" fmla="*/ 0 w 3193146"/>
              <a:gd name="connsiteY15" fmla="*/ 1836676 h 1836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193146" h="1836675">
                <a:moveTo>
                  <a:pt x="0" y="1816759"/>
                </a:moveTo>
                <a:lnTo>
                  <a:pt x="454274" y="1810060"/>
                </a:lnTo>
                <a:lnTo>
                  <a:pt x="910865" y="1762980"/>
                </a:lnTo>
                <a:lnTo>
                  <a:pt x="1367394" y="1487137"/>
                </a:lnTo>
                <a:lnTo>
                  <a:pt x="1823984" y="1123834"/>
                </a:lnTo>
                <a:lnTo>
                  <a:pt x="2280575" y="706690"/>
                </a:lnTo>
                <a:lnTo>
                  <a:pt x="2737104" y="397228"/>
                </a:lnTo>
                <a:lnTo>
                  <a:pt x="3193146" y="0"/>
                </a:lnTo>
                <a:lnTo>
                  <a:pt x="3193146" y="94404"/>
                </a:lnTo>
                <a:lnTo>
                  <a:pt x="2737104" y="478111"/>
                </a:lnTo>
                <a:lnTo>
                  <a:pt x="2280514" y="774174"/>
                </a:lnTo>
                <a:lnTo>
                  <a:pt x="1823923" y="1177797"/>
                </a:lnTo>
                <a:lnTo>
                  <a:pt x="1367515" y="1527640"/>
                </a:lnTo>
                <a:lnTo>
                  <a:pt x="910986" y="1790083"/>
                </a:lnTo>
                <a:lnTo>
                  <a:pt x="454396" y="1830403"/>
                </a:lnTo>
                <a:lnTo>
                  <a:pt x="0" y="1836676"/>
                </a:lnTo>
                <a:close/>
              </a:path>
            </a:pathLst>
          </a:custGeom>
          <a:solidFill>
            <a:srgbClr val="006EB6"/>
          </a:solidFill>
          <a:ln w="6096" cap="flat">
            <a:noFill/>
            <a:prstDash val="solid"/>
            <a:miter/>
          </a:ln>
        </p:spPr>
        <p:txBody>
          <a:bodyPr rtlCol="0" anchor="ctr"/>
          <a:lstStyle/>
          <a:p>
            <a:endParaRPr lang="en-FI"/>
          </a:p>
        </p:txBody>
      </p:sp>
      <p:sp>
        <p:nvSpPr>
          <p:cNvPr id="82" name="NPH Aviation">
            <a:extLst>
              <a:ext uri="{FF2B5EF4-FFF2-40B4-BE49-F238E27FC236}">
                <a16:creationId xmlns:a16="http://schemas.microsoft.com/office/drawing/2014/main" id="{E302E67E-48CA-3640-BC9A-E521534853A3}"/>
              </a:ext>
            </a:extLst>
          </p:cNvPr>
          <p:cNvSpPr/>
          <p:nvPr/>
        </p:nvSpPr>
        <p:spPr>
          <a:xfrm>
            <a:off x="5839968" y="2172744"/>
            <a:ext cx="3193206" cy="1856896"/>
          </a:xfrm>
          <a:custGeom>
            <a:avLst/>
            <a:gdLst>
              <a:gd name="connsiteX0" fmla="*/ 0 w 3193206"/>
              <a:gd name="connsiteY0" fmla="*/ 1856897 h 1856896"/>
              <a:gd name="connsiteX1" fmla="*/ 454274 w 3193206"/>
              <a:gd name="connsiteY1" fmla="*/ 1850441 h 1856896"/>
              <a:gd name="connsiteX2" fmla="*/ 910865 w 3193206"/>
              <a:gd name="connsiteY2" fmla="*/ 1803360 h 1856896"/>
              <a:gd name="connsiteX3" fmla="*/ 1367394 w 3193206"/>
              <a:gd name="connsiteY3" fmla="*/ 1527518 h 1856896"/>
              <a:gd name="connsiteX4" fmla="*/ 1823984 w 3193206"/>
              <a:gd name="connsiteY4" fmla="*/ 1157454 h 1856896"/>
              <a:gd name="connsiteX5" fmla="*/ 2280575 w 3193206"/>
              <a:gd name="connsiteY5" fmla="*/ 740310 h 1856896"/>
              <a:gd name="connsiteX6" fmla="*/ 2737165 w 3193206"/>
              <a:gd name="connsiteY6" fmla="*/ 403927 h 1856896"/>
              <a:gd name="connsiteX7" fmla="*/ 3193207 w 3193206"/>
              <a:gd name="connsiteY7" fmla="*/ 0 h 1856896"/>
              <a:gd name="connsiteX8" fmla="*/ 3193207 w 3193206"/>
              <a:gd name="connsiteY8" fmla="*/ 40563 h 1856896"/>
              <a:gd name="connsiteX9" fmla="*/ 2737104 w 3193206"/>
              <a:gd name="connsiteY9" fmla="*/ 437608 h 1856896"/>
              <a:gd name="connsiteX10" fmla="*/ 2280514 w 3193206"/>
              <a:gd name="connsiteY10" fmla="*/ 747071 h 1856896"/>
              <a:gd name="connsiteX11" fmla="*/ 1823923 w 3193206"/>
              <a:gd name="connsiteY11" fmla="*/ 1164215 h 1856896"/>
              <a:gd name="connsiteX12" fmla="*/ 1367333 w 3193206"/>
              <a:gd name="connsiteY12" fmla="*/ 1527518 h 1856896"/>
              <a:gd name="connsiteX13" fmla="*/ 910804 w 3193206"/>
              <a:gd name="connsiteY13" fmla="*/ 1803360 h 1856896"/>
              <a:gd name="connsiteX14" fmla="*/ 454213 w 3193206"/>
              <a:gd name="connsiteY14" fmla="*/ 1850441 h 1856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193206" h="1856896">
                <a:moveTo>
                  <a:pt x="0" y="1856897"/>
                </a:moveTo>
                <a:lnTo>
                  <a:pt x="454274" y="1850441"/>
                </a:lnTo>
                <a:lnTo>
                  <a:pt x="910865" y="1803360"/>
                </a:lnTo>
                <a:lnTo>
                  <a:pt x="1367394" y="1527518"/>
                </a:lnTo>
                <a:lnTo>
                  <a:pt x="1823984" y="1157454"/>
                </a:lnTo>
                <a:lnTo>
                  <a:pt x="2280575" y="740310"/>
                </a:lnTo>
                <a:lnTo>
                  <a:pt x="2737165" y="403927"/>
                </a:lnTo>
                <a:lnTo>
                  <a:pt x="3193207" y="0"/>
                </a:lnTo>
                <a:lnTo>
                  <a:pt x="3193207" y="40563"/>
                </a:lnTo>
                <a:lnTo>
                  <a:pt x="2737104" y="437608"/>
                </a:lnTo>
                <a:lnTo>
                  <a:pt x="2280514" y="747071"/>
                </a:lnTo>
                <a:lnTo>
                  <a:pt x="1823923" y="1164215"/>
                </a:lnTo>
                <a:lnTo>
                  <a:pt x="1367333" y="1527518"/>
                </a:lnTo>
                <a:lnTo>
                  <a:pt x="910804" y="1803360"/>
                </a:lnTo>
                <a:lnTo>
                  <a:pt x="454213" y="1850441"/>
                </a:lnTo>
                <a:close/>
              </a:path>
            </a:pathLst>
          </a:custGeom>
          <a:solidFill>
            <a:srgbClr val="ECECED"/>
          </a:solidFill>
          <a:ln w="6096" cap="flat">
            <a:noFill/>
            <a:prstDash val="solid"/>
            <a:miter/>
          </a:ln>
        </p:spPr>
        <p:txBody>
          <a:bodyPr rtlCol="0" anchor="ctr"/>
          <a:lstStyle/>
          <a:p>
            <a:endParaRPr lang="en-FI"/>
          </a:p>
        </p:txBody>
      </p:sp>
      <p:sp>
        <p:nvSpPr>
          <p:cNvPr id="83" name="NPH Heating">
            <a:extLst>
              <a:ext uri="{FF2B5EF4-FFF2-40B4-BE49-F238E27FC236}">
                <a16:creationId xmlns:a16="http://schemas.microsoft.com/office/drawing/2014/main" id="{A7A18C19-5948-B641-BB21-85C41C3032AD}"/>
              </a:ext>
            </a:extLst>
          </p:cNvPr>
          <p:cNvSpPr/>
          <p:nvPr/>
        </p:nvSpPr>
        <p:spPr>
          <a:xfrm>
            <a:off x="5839968" y="2125664"/>
            <a:ext cx="3193206" cy="1903976"/>
          </a:xfrm>
          <a:custGeom>
            <a:avLst/>
            <a:gdLst>
              <a:gd name="connsiteX0" fmla="*/ 0 w 3193206"/>
              <a:gd name="connsiteY0" fmla="*/ 1857140 h 1903976"/>
              <a:gd name="connsiteX1" fmla="*/ 454274 w 3193206"/>
              <a:gd name="connsiteY1" fmla="*/ 1843680 h 1903976"/>
              <a:gd name="connsiteX2" fmla="*/ 910865 w 3193206"/>
              <a:gd name="connsiteY2" fmla="*/ 1803299 h 1903976"/>
              <a:gd name="connsiteX3" fmla="*/ 1367394 w 3193206"/>
              <a:gd name="connsiteY3" fmla="*/ 1514057 h 1903976"/>
              <a:gd name="connsiteX4" fmla="*/ 1823984 w 3193206"/>
              <a:gd name="connsiteY4" fmla="*/ 1150694 h 1903976"/>
              <a:gd name="connsiteX5" fmla="*/ 2280575 w 3193206"/>
              <a:gd name="connsiteY5" fmla="*/ 740310 h 1903976"/>
              <a:gd name="connsiteX6" fmla="*/ 2737165 w 3193206"/>
              <a:gd name="connsiteY6" fmla="*/ 403927 h 1903976"/>
              <a:gd name="connsiteX7" fmla="*/ 3193207 w 3193206"/>
              <a:gd name="connsiteY7" fmla="*/ 0 h 1903976"/>
              <a:gd name="connsiteX8" fmla="*/ 3193207 w 3193206"/>
              <a:gd name="connsiteY8" fmla="*/ 47263 h 1903976"/>
              <a:gd name="connsiteX9" fmla="*/ 2737104 w 3193206"/>
              <a:gd name="connsiteY9" fmla="*/ 451007 h 1903976"/>
              <a:gd name="connsiteX10" fmla="*/ 2280514 w 3193206"/>
              <a:gd name="connsiteY10" fmla="*/ 787390 h 1903976"/>
              <a:gd name="connsiteX11" fmla="*/ 1823923 w 3193206"/>
              <a:gd name="connsiteY11" fmla="*/ 1204534 h 1903976"/>
              <a:gd name="connsiteX12" fmla="*/ 1367333 w 3193206"/>
              <a:gd name="connsiteY12" fmla="*/ 1574598 h 1903976"/>
              <a:gd name="connsiteX13" fmla="*/ 910804 w 3193206"/>
              <a:gd name="connsiteY13" fmla="*/ 1850441 h 1903976"/>
              <a:gd name="connsiteX14" fmla="*/ 454213 w 3193206"/>
              <a:gd name="connsiteY14" fmla="*/ 1897521 h 1903976"/>
              <a:gd name="connsiteX15" fmla="*/ 0 w 3193206"/>
              <a:gd name="connsiteY15" fmla="*/ 1903977 h 19039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193206" h="1903976">
                <a:moveTo>
                  <a:pt x="0" y="1857140"/>
                </a:moveTo>
                <a:lnTo>
                  <a:pt x="454274" y="1843680"/>
                </a:lnTo>
                <a:lnTo>
                  <a:pt x="910865" y="1803299"/>
                </a:lnTo>
                <a:lnTo>
                  <a:pt x="1367394" y="1514057"/>
                </a:lnTo>
                <a:lnTo>
                  <a:pt x="1823984" y="1150694"/>
                </a:lnTo>
                <a:lnTo>
                  <a:pt x="2280575" y="740310"/>
                </a:lnTo>
                <a:lnTo>
                  <a:pt x="2737165" y="403927"/>
                </a:lnTo>
                <a:lnTo>
                  <a:pt x="3193207" y="0"/>
                </a:lnTo>
                <a:lnTo>
                  <a:pt x="3193207" y="47263"/>
                </a:lnTo>
                <a:lnTo>
                  <a:pt x="2737104" y="451007"/>
                </a:lnTo>
                <a:lnTo>
                  <a:pt x="2280514" y="787390"/>
                </a:lnTo>
                <a:lnTo>
                  <a:pt x="1823923" y="1204534"/>
                </a:lnTo>
                <a:lnTo>
                  <a:pt x="1367333" y="1574598"/>
                </a:lnTo>
                <a:lnTo>
                  <a:pt x="910804" y="1850441"/>
                </a:lnTo>
                <a:lnTo>
                  <a:pt x="454213" y="1897521"/>
                </a:lnTo>
                <a:lnTo>
                  <a:pt x="0" y="1903977"/>
                </a:lnTo>
                <a:close/>
              </a:path>
            </a:pathLst>
          </a:custGeom>
          <a:solidFill>
            <a:srgbClr val="BEC0C2"/>
          </a:solidFill>
          <a:ln w="6096" cap="flat">
            <a:noFill/>
            <a:prstDash val="solid"/>
            <a:miter/>
          </a:ln>
        </p:spPr>
        <p:txBody>
          <a:bodyPr rtlCol="0" anchor="ctr"/>
          <a:lstStyle/>
          <a:p>
            <a:endParaRPr lang="en-FI"/>
          </a:p>
        </p:txBody>
      </p:sp>
      <p:grpSp>
        <p:nvGrpSpPr>
          <p:cNvPr id="4" name="Group 3">
            <a:extLst>
              <a:ext uri="{FF2B5EF4-FFF2-40B4-BE49-F238E27FC236}">
                <a16:creationId xmlns:a16="http://schemas.microsoft.com/office/drawing/2014/main" id="{CB1D040A-7B44-B649-8FCD-60D8903D4745}"/>
              </a:ext>
            </a:extLst>
          </p:cNvPr>
          <p:cNvGrpSpPr/>
          <p:nvPr/>
        </p:nvGrpSpPr>
        <p:grpSpPr>
          <a:xfrm>
            <a:off x="4953274" y="1636920"/>
            <a:ext cx="2947629" cy="1606285"/>
            <a:chOff x="4953274" y="1636920"/>
            <a:chExt cx="2947629" cy="1606285"/>
          </a:xfrm>
        </p:grpSpPr>
        <p:sp>
          <p:nvSpPr>
            <p:cNvPr id="160" name="Freeform 159">
              <a:extLst>
                <a:ext uri="{FF2B5EF4-FFF2-40B4-BE49-F238E27FC236}">
                  <a16:creationId xmlns:a16="http://schemas.microsoft.com/office/drawing/2014/main" id="{3BC8F848-AEF6-7248-8154-18D98A2C56A2}"/>
                </a:ext>
              </a:extLst>
            </p:cNvPr>
            <p:cNvSpPr/>
            <p:nvPr/>
          </p:nvSpPr>
          <p:spPr>
            <a:xfrm>
              <a:off x="5727467" y="1756188"/>
              <a:ext cx="151180" cy="151046"/>
            </a:xfrm>
            <a:custGeom>
              <a:avLst/>
              <a:gdLst>
                <a:gd name="connsiteX0" fmla="*/ 0 w 151180"/>
                <a:gd name="connsiteY0" fmla="*/ 0 h 151046"/>
                <a:gd name="connsiteX1" fmla="*/ 151181 w 151180"/>
                <a:gd name="connsiteY1" fmla="*/ 0 h 151046"/>
                <a:gd name="connsiteX2" fmla="*/ 151181 w 151180"/>
                <a:gd name="connsiteY2" fmla="*/ 151046 h 151046"/>
                <a:gd name="connsiteX3" fmla="*/ 0 w 151180"/>
                <a:gd name="connsiteY3" fmla="*/ 151046 h 151046"/>
              </a:gdLst>
              <a:ahLst/>
              <a:cxnLst>
                <a:cxn ang="0">
                  <a:pos x="connsiteX0" y="connsiteY0"/>
                </a:cxn>
                <a:cxn ang="0">
                  <a:pos x="connsiteX1" y="connsiteY1"/>
                </a:cxn>
                <a:cxn ang="0">
                  <a:pos x="connsiteX2" y="connsiteY2"/>
                </a:cxn>
                <a:cxn ang="0">
                  <a:pos x="connsiteX3" y="connsiteY3"/>
                </a:cxn>
              </a:cxnLst>
              <a:rect l="l" t="t" r="r" b="b"/>
              <a:pathLst>
                <a:path w="151180" h="151046">
                  <a:moveTo>
                    <a:pt x="0" y="0"/>
                  </a:moveTo>
                  <a:lnTo>
                    <a:pt x="151181" y="0"/>
                  </a:lnTo>
                  <a:lnTo>
                    <a:pt x="151181" y="151046"/>
                  </a:lnTo>
                  <a:lnTo>
                    <a:pt x="0" y="151046"/>
                  </a:lnTo>
                  <a:close/>
                </a:path>
              </a:pathLst>
            </a:custGeom>
            <a:solidFill>
              <a:srgbClr val="BEC0C2"/>
            </a:solidFill>
            <a:ln w="6096" cap="flat">
              <a:noFill/>
              <a:prstDash val="solid"/>
              <a:miter/>
            </a:ln>
          </p:spPr>
          <p:txBody>
            <a:bodyPr rtlCol="0" anchor="ctr"/>
            <a:lstStyle/>
            <a:p>
              <a:endParaRPr lang="en-FI"/>
            </a:p>
          </p:txBody>
        </p:sp>
        <p:sp>
          <p:nvSpPr>
            <p:cNvPr id="165" name="Freeform 164">
              <a:extLst>
                <a:ext uri="{FF2B5EF4-FFF2-40B4-BE49-F238E27FC236}">
                  <a16:creationId xmlns:a16="http://schemas.microsoft.com/office/drawing/2014/main" id="{8EDD3BEB-AFAD-9247-9010-3DE3959777E8}"/>
                </a:ext>
              </a:extLst>
            </p:cNvPr>
            <p:cNvSpPr/>
            <p:nvPr/>
          </p:nvSpPr>
          <p:spPr>
            <a:xfrm>
              <a:off x="4953274" y="1832504"/>
              <a:ext cx="773156" cy="1410701"/>
            </a:xfrm>
            <a:custGeom>
              <a:avLst/>
              <a:gdLst>
                <a:gd name="connsiteX0" fmla="*/ 773156 w 773156"/>
                <a:gd name="connsiteY0" fmla="*/ 0 h 782944"/>
                <a:gd name="connsiteX1" fmla="*/ 299131 w 773156"/>
                <a:gd name="connsiteY1" fmla="*/ 0 h 782944"/>
                <a:gd name="connsiteX2" fmla="*/ 299131 w 773156"/>
                <a:gd name="connsiteY2" fmla="*/ 782944 h 782944"/>
                <a:gd name="connsiteX3" fmla="*/ 0 w 773156"/>
                <a:gd name="connsiteY3" fmla="*/ 782944 h 782944"/>
              </a:gdLst>
              <a:ahLst/>
              <a:cxnLst>
                <a:cxn ang="0">
                  <a:pos x="connsiteX0" y="connsiteY0"/>
                </a:cxn>
                <a:cxn ang="0">
                  <a:pos x="connsiteX1" y="connsiteY1"/>
                </a:cxn>
                <a:cxn ang="0">
                  <a:pos x="connsiteX2" y="connsiteY2"/>
                </a:cxn>
                <a:cxn ang="0">
                  <a:pos x="connsiteX3" y="connsiteY3"/>
                </a:cxn>
              </a:cxnLst>
              <a:rect l="l" t="t" r="r" b="b"/>
              <a:pathLst>
                <a:path w="773156" h="782944">
                  <a:moveTo>
                    <a:pt x="773156" y="0"/>
                  </a:moveTo>
                  <a:lnTo>
                    <a:pt x="299131" y="0"/>
                  </a:lnTo>
                  <a:lnTo>
                    <a:pt x="299131" y="782944"/>
                  </a:lnTo>
                  <a:lnTo>
                    <a:pt x="0" y="782944"/>
                  </a:lnTo>
                </a:path>
              </a:pathLst>
            </a:custGeom>
            <a:noFill/>
            <a:ln w="12192" cap="flat">
              <a:solidFill>
                <a:srgbClr val="BEC0C2"/>
              </a:solidFill>
              <a:prstDash val="solid"/>
              <a:miter/>
            </a:ln>
          </p:spPr>
          <p:txBody>
            <a:bodyPr rtlCol="0" anchor="ctr"/>
            <a:lstStyle/>
            <a:p>
              <a:endParaRPr lang="en-FI"/>
            </a:p>
          </p:txBody>
        </p:sp>
        <p:sp>
          <p:nvSpPr>
            <p:cNvPr id="166" name="Rectangle 165">
              <a:extLst>
                <a:ext uri="{FF2B5EF4-FFF2-40B4-BE49-F238E27FC236}">
                  <a16:creationId xmlns:a16="http://schemas.microsoft.com/office/drawing/2014/main" id="{D313EBED-BFA6-B247-A062-CAA23CFCF90C}"/>
                </a:ext>
              </a:extLst>
            </p:cNvPr>
            <p:cNvSpPr/>
            <p:nvPr/>
          </p:nvSpPr>
          <p:spPr>
            <a:xfrm>
              <a:off x="5878646" y="1636920"/>
              <a:ext cx="2022257" cy="387798"/>
            </a:xfrm>
            <a:prstGeom prst="rect">
              <a:avLst/>
            </a:prstGeom>
          </p:spPr>
          <p:txBody>
            <a:bodyPr wrap="square">
              <a:spAutoFit/>
            </a:bodyPr>
            <a:lstStyle/>
            <a:p>
              <a:r>
                <a:rPr lang="en-GB" sz="1920">
                  <a:latin typeface="Mark Pro Medium" panose="020B0504020201010104" pitchFamily="34" charset="77"/>
                </a:rPr>
                <a:t>Heating plants</a:t>
              </a:r>
              <a:endParaRPr lang="en-FI" sz="1920">
                <a:latin typeface="Mark Pro Medium" panose="020B0504020201010104" pitchFamily="34" charset="77"/>
              </a:endParaRPr>
            </a:p>
          </p:txBody>
        </p:sp>
      </p:grpSp>
      <p:grpSp>
        <p:nvGrpSpPr>
          <p:cNvPr id="7" name="Group 6">
            <a:extLst>
              <a:ext uri="{FF2B5EF4-FFF2-40B4-BE49-F238E27FC236}">
                <a16:creationId xmlns:a16="http://schemas.microsoft.com/office/drawing/2014/main" id="{5F230E56-C31E-A748-B3D7-FB0BD8FE00AC}"/>
              </a:ext>
            </a:extLst>
          </p:cNvPr>
          <p:cNvGrpSpPr/>
          <p:nvPr/>
        </p:nvGrpSpPr>
        <p:grpSpPr>
          <a:xfrm>
            <a:off x="4953274" y="1926237"/>
            <a:ext cx="2093702" cy="1359907"/>
            <a:chOff x="4953274" y="1926237"/>
            <a:chExt cx="2093702" cy="1359907"/>
          </a:xfrm>
        </p:grpSpPr>
        <p:sp>
          <p:nvSpPr>
            <p:cNvPr id="159" name="Freeform 158">
              <a:extLst>
                <a:ext uri="{FF2B5EF4-FFF2-40B4-BE49-F238E27FC236}">
                  <a16:creationId xmlns:a16="http://schemas.microsoft.com/office/drawing/2014/main" id="{C2D3B88E-73D4-264D-B498-0544E7B95E66}"/>
                </a:ext>
              </a:extLst>
            </p:cNvPr>
            <p:cNvSpPr/>
            <p:nvPr/>
          </p:nvSpPr>
          <p:spPr>
            <a:xfrm>
              <a:off x="5727467" y="2029996"/>
              <a:ext cx="151180" cy="151046"/>
            </a:xfrm>
            <a:custGeom>
              <a:avLst/>
              <a:gdLst>
                <a:gd name="connsiteX0" fmla="*/ 0 w 151180"/>
                <a:gd name="connsiteY0" fmla="*/ 0 h 151046"/>
                <a:gd name="connsiteX1" fmla="*/ 151181 w 151180"/>
                <a:gd name="connsiteY1" fmla="*/ 0 h 151046"/>
                <a:gd name="connsiteX2" fmla="*/ 151181 w 151180"/>
                <a:gd name="connsiteY2" fmla="*/ 151046 h 151046"/>
                <a:gd name="connsiteX3" fmla="*/ 0 w 151180"/>
                <a:gd name="connsiteY3" fmla="*/ 151046 h 151046"/>
              </a:gdLst>
              <a:ahLst/>
              <a:cxnLst>
                <a:cxn ang="0">
                  <a:pos x="connsiteX0" y="connsiteY0"/>
                </a:cxn>
                <a:cxn ang="0">
                  <a:pos x="connsiteX1" y="connsiteY1"/>
                </a:cxn>
                <a:cxn ang="0">
                  <a:pos x="connsiteX2" y="connsiteY2"/>
                </a:cxn>
                <a:cxn ang="0">
                  <a:pos x="connsiteX3" y="connsiteY3"/>
                </a:cxn>
              </a:cxnLst>
              <a:rect l="l" t="t" r="r" b="b"/>
              <a:pathLst>
                <a:path w="151180" h="151046">
                  <a:moveTo>
                    <a:pt x="0" y="0"/>
                  </a:moveTo>
                  <a:lnTo>
                    <a:pt x="151181" y="0"/>
                  </a:lnTo>
                  <a:lnTo>
                    <a:pt x="151181" y="151046"/>
                  </a:lnTo>
                  <a:lnTo>
                    <a:pt x="0" y="151046"/>
                  </a:lnTo>
                  <a:close/>
                </a:path>
              </a:pathLst>
            </a:custGeom>
            <a:solidFill>
              <a:srgbClr val="ECECED"/>
            </a:solidFill>
            <a:ln w="6096" cap="flat">
              <a:noFill/>
              <a:prstDash val="solid"/>
              <a:miter/>
            </a:ln>
          </p:spPr>
          <p:txBody>
            <a:bodyPr rtlCol="0" anchor="ctr"/>
            <a:lstStyle/>
            <a:p>
              <a:endParaRPr lang="en-FI"/>
            </a:p>
          </p:txBody>
        </p:sp>
        <p:sp>
          <p:nvSpPr>
            <p:cNvPr id="164" name="Freeform 163">
              <a:extLst>
                <a:ext uri="{FF2B5EF4-FFF2-40B4-BE49-F238E27FC236}">
                  <a16:creationId xmlns:a16="http://schemas.microsoft.com/office/drawing/2014/main" id="{60836712-05DD-4145-B00A-14337CADFAA4}"/>
                </a:ext>
              </a:extLst>
            </p:cNvPr>
            <p:cNvSpPr/>
            <p:nvPr/>
          </p:nvSpPr>
          <p:spPr>
            <a:xfrm>
              <a:off x="4953274" y="2098377"/>
              <a:ext cx="773156" cy="1187767"/>
            </a:xfrm>
            <a:custGeom>
              <a:avLst/>
              <a:gdLst>
                <a:gd name="connsiteX0" fmla="*/ 773156 w 773156"/>
                <a:gd name="connsiteY0" fmla="*/ 0 h 503630"/>
                <a:gd name="connsiteX1" fmla="*/ 399410 w 773156"/>
                <a:gd name="connsiteY1" fmla="*/ 0 h 503630"/>
                <a:gd name="connsiteX2" fmla="*/ 399410 w 773156"/>
                <a:gd name="connsiteY2" fmla="*/ 503630 h 503630"/>
                <a:gd name="connsiteX3" fmla="*/ 0 w 773156"/>
                <a:gd name="connsiteY3" fmla="*/ 503630 h 503630"/>
              </a:gdLst>
              <a:ahLst/>
              <a:cxnLst>
                <a:cxn ang="0">
                  <a:pos x="connsiteX0" y="connsiteY0"/>
                </a:cxn>
                <a:cxn ang="0">
                  <a:pos x="connsiteX1" y="connsiteY1"/>
                </a:cxn>
                <a:cxn ang="0">
                  <a:pos x="connsiteX2" y="connsiteY2"/>
                </a:cxn>
                <a:cxn ang="0">
                  <a:pos x="connsiteX3" y="connsiteY3"/>
                </a:cxn>
              </a:cxnLst>
              <a:rect l="l" t="t" r="r" b="b"/>
              <a:pathLst>
                <a:path w="773156" h="503630">
                  <a:moveTo>
                    <a:pt x="773156" y="0"/>
                  </a:moveTo>
                  <a:lnTo>
                    <a:pt x="399410" y="0"/>
                  </a:lnTo>
                  <a:lnTo>
                    <a:pt x="399410" y="503630"/>
                  </a:lnTo>
                  <a:lnTo>
                    <a:pt x="0" y="503630"/>
                  </a:lnTo>
                </a:path>
              </a:pathLst>
            </a:custGeom>
            <a:noFill/>
            <a:ln w="12192" cap="flat">
              <a:solidFill>
                <a:srgbClr val="ECECED"/>
              </a:solidFill>
              <a:prstDash val="solid"/>
              <a:miter/>
            </a:ln>
          </p:spPr>
          <p:txBody>
            <a:bodyPr rtlCol="0" anchor="ctr"/>
            <a:lstStyle/>
            <a:p>
              <a:endParaRPr lang="en-FI"/>
            </a:p>
          </p:txBody>
        </p:sp>
        <p:sp>
          <p:nvSpPr>
            <p:cNvPr id="167" name="Rectangle 166">
              <a:extLst>
                <a:ext uri="{FF2B5EF4-FFF2-40B4-BE49-F238E27FC236}">
                  <a16:creationId xmlns:a16="http://schemas.microsoft.com/office/drawing/2014/main" id="{B76908ED-7774-794C-91B0-3E51A71EE595}"/>
                </a:ext>
              </a:extLst>
            </p:cNvPr>
            <p:cNvSpPr/>
            <p:nvPr/>
          </p:nvSpPr>
          <p:spPr>
            <a:xfrm>
              <a:off x="5878646" y="1926237"/>
              <a:ext cx="1168330" cy="369332"/>
            </a:xfrm>
            <a:prstGeom prst="rect">
              <a:avLst/>
            </a:prstGeom>
          </p:spPr>
          <p:txBody>
            <a:bodyPr wrap="square">
              <a:spAutoFit/>
            </a:bodyPr>
            <a:lstStyle/>
            <a:p>
              <a:r>
                <a:rPr lang="en-GB">
                  <a:latin typeface="Mark Pro Medium" panose="020B0504020201010104" pitchFamily="34" charset="77"/>
                </a:rPr>
                <a:t>Aviation</a:t>
              </a:r>
              <a:endParaRPr lang="en-FI">
                <a:latin typeface="Mark Pro Medium" panose="020B0504020201010104" pitchFamily="34" charset="77"/>
              </a:endParaRPr>
            </a:p>
          </p:txBody>
        </p:sp>
      </p:grpSp>
      <p:grpSp>
        <p:nvGrpSpPr>
          <p:cNvPr id="8" name="Group 7">
            <a:extLst>
              <a:ext uri="{FF2B5EF4-FFF2-40B4-BE49-F238E27FC236}">
                <a16:creationId xmlns:a16="http://schemas.microsoft.com/office/drawing/2014/main" id="{01C9D001-45B8-2F41-89F8-E0B426A1804F}"/>
              </a:ext>
            </a:extLst>
          </p:cNvPr>
          <p:cNvGrpSpPr/>
          <p:nvPr/>
        </p:nvGrpSpPr>
        <p:grpSpPr>
          <a:xfrm>
            <a:off x="4953274" y="2248713"/>
            <a:ext cx="3225637" cy="1118496"/>
            <a:chOff x="4953274" y="2248713"/>
            <a:chExt cx="3225637" cy="1118496"/>
          </a:xfrm>
        </p:grpSpPr>
        <p:sp>
          <p:nvSpPr>
            <p:cNvPr id="158" name="Freeform 157">
              <a:extLst>
                <a:ext uri="{FF2B5EF4-FFF2-40B4-BE49-F238E27FC236}">
                  <a16:creationId xmlns:a16="http://schemas.microsoft.com/office/drawing/2014/main" id="{B3A9F1FE-BC09-A646-A765-F87CFCB21FD1}"/>
                </a:ext>
              </a:extLst>
            </p:cNvPr>
            <p:cNvSpPr/>
            <p:nvPr/>
          </p:nvSpPr>
          <p:spPr>
            <a:xfrm>
              <a:off x="5727467" y="2345319"/>
              <a:ext cx="151180" cy="151046"/>
            </a:xfrm>
            <a:custGeom>
              <a:avLst/>
              <a:gdLst>
                <a:gd name="connsiteX0" fmla="*/ 0 w 151180"/>
                <a:gd name="connsiteY0" fmla="*/ 0 h 151046"/>
                <a:gd name="connsiteX1" fmla="*/ 151181 w 151180"/>
                <a:gd name="connsiteY1" fmla="*/ 0 h 151046"/>
                <a:gd name="connsiteX2" fmla="*/ 151181 w 151180"/>
                <a:gd name="connsiteY2" fmla="*/ 151046 h 151046"/>
                <a:gd name="connsiteX3" fmla="*/ 0 w 151180"/>
                <a:gd name="connsiteY3" fmla="*/ 151046 h 151046"/>
              </a:gdLst>
              <a:ahLst/>
              <a:cxnLst>
                <a:cxn ang="0">
                  <a:pos x="connsiteX0" y="connsiteY0"/>
                </a:cxn>
                <a:cxn ang="0">
                  <a:pos x="connsiteX1" y="connsiteY1"/>
                </a:cxn>
                <a:cxn ang="0">
                  <a:pos x="connsiteX2" y="connsiteY2"/>
                </a:cxn>
                <a:cxn ang="0">
                  <a:pos x="connsiteX3" y="connsiteY3"/>
                </a:cxn>
              </a:cxnLst>
              <a:rect l="l" t="t" r="r" b="b"/>
              <a:pathLst>
                <a:path w="151180" h="151046">
                  <a:moveTo>
                    <a:pt x="0" y="0"/>
                  </a:moveTo>
                  <a:lnTo>
                    <a:pt x="151181" y="0"/>
                  </a:lnTo>
                  <a:lnTo>
                    <a:pt x="151181" y="151046"/>
                  </a:lnTo>
                  <a:lnTo>
                    <a:pt x="0" y="151046"/>
                  </a:lnTo>
                  <a:close/>
                </a:path>
              </a:pathLst>
            </a:custGeom>
            <a:solidFill>
              <a:srgbClr val="006FB6"/>
            </a:solidFill>
            <a:ln w="6096" cap="flat">
              <a:noFill/>
              <a:prstDash val="solid"/>
              <a:miter/>
            </a:ln>
          </p:spPr>
          <p:txBody>
            <a:bodyPr rtlCol="0" anchor="ctr"/>
            <a:lstStyle/>
            <a:p>
              <a:endParaRPr lang="en-FI"/>
            </a:p>
          </p:txBody>
        </p:sp>
        <p:sp>
          <p:nvSpPr>
            <p:cNvPr id="163" name="Freeform 162">
              <a:extLst>
                <a:ext uri="{FF2B5EF4-FFF2-40B4-BE49-F238E27FC236}">
                  <a16:creationId xmlns:a16="http://schemas.microsoft.com/office/drawing/2014/main" id="{FE376B3E-0882-1746-9E3B-174552706D70}"/>
                </a:ext>
              </a:extLst>
            </p:cNvPr>
            <p:cNvSpPr/>
            <p:nvPr/>
          </p:nvSpPr>
          <p:spPr>
            <a:xfrm>
              <a:off x="4953274" y="2409836"/>
              <a:ext cx="773156" cy="957373"/>
            </a:xfrm>
            <a:custGeom>
              <a:avLst/>
              <a:gdLst>
                <a:gd name="connsiteX0" fmla="*/ 773156 w 773156"/>
                <a:gd name="connsiteY0" fmla="*/ 0 h 225960"/>
                <a:gd name="connsiteX1" fmla="*/ 500604 w 773156"/>
                <a:gd name="connsiteY1" fmla="*/ 0 h 225960"/>
                <a:gd name="connsiteX2" fmla="*/ 500604 w 773156"/>
                <a:gd name="connsiteY2" fmla="*/ 225961 h 225960"/>
                <a:gd name="connsiteX3" fmla="*/ 0 w 773156"/>
                <a:gd name="connsiteY3" fmla="*/ 225961 h 225960"/>
              </a:gdLst>
              <a:ahLst/>
              <a:cxnLst>
                <a:cxn ang="0">
                  <a:pos x="connsiteX0" y="connsiteY0"/>
                </a:cxn>
                <a:cxn ang="0">
                  <a:pos x="connsiteX1" y="connsiteY1"/>
                </a:cxn>
                <a:cxn ang="0">
                  <a:pos x="connsiteX2" y="connsiteY2"/>
                </a:cxn>
                <a:cxn ang="0">
                  <a:pos x="connsiteX3" y="connsiteY3"/>
                </a:cxn>
              </a:cxnLst>
              <a:rect l="l" t="t" r="r" b="b"/>
              <a:pathLst>
                <a:path w="773156" h="225960">
                  <a:moveTo>
                    <a:pt x="773156" y="0"/>
                  </a:moveTo>
                  <a:lnTo>
                    <a:pt x="500604" y="0"/>
                  </a:lnTo>
                  <a:lnTo>
                    <a:pt x="500604" y="225961"/>
                  </a:lnTo>
                  <a:lnTo>
                    <a:pt x="0" y="225961"/>
                  </a:lnTo>
                </a:path>
              </a:pathLst>
            </a:custGeom>
            <a:noFill/>
            <a:ln w="12192" cap="flat">
              <a:solidFill>
                <a:srgbClr val="006FB6"/>
              </a:solidFill>
              <a:prstDash val="solid"/>
              <a:miter/>
            </a:ln>
          </p:spPr>
          <p:txBody>
            <a:bodyPr rtlCol="0" anchor="ctr"/>
            <a:lstStyle/>
            <a:p>
              <a:endParaRPr lang="en-FI"/>
            </a:p>
          </p:txBody>
        </p:sp>
        <p:sp>
          <p:nvSpPr>
            <p:cNvPr id="168" name="Rectangle 167">
              <a:extLst>
                <a:ext uri="{FF2B5EF4-FFF2-40B4-BE49-F238E27FC236}">
                  <a16:creationId xmlns:a16="http://schemas.microsoft.com/office/drawing/2014/main" id="{5062B27A-9F2E-1B4D-A701-21AFE5024E38}"/>
                </a:ext>
              </a:extLst>
            </p:cNvPr>
            <p:cNvSpPr/>
            <p:nvPr/>
          </p:nvSpPr>
          <p:spPr>
            <a:xfrm>
              <a:off x="5875186" y="2248713"/>
              <a:ext cx="2303725" cy="369332"/>
            </a:xfrm>
            <a:prstGeom prst="rect">
              <a:avLst/>
            </a:prstGeom>
          </p:spPr>
          <p:txBody>
            <a:bodyPr wrap="square">
              <a:spAutoFit/>
            </a:bodyPr>
            <a:lstStyle/>
            <a:p>
              <a:r>
                <a:rPr lang="en-GB">
                  <a:latin typeface="Mark Pro Medium" panose="020B0504020201010104" pitchFamily="34" charset="77"/>
                </a:rPr>
                <a:t>Transport – other</a:t>
              </a:r>
              <a:endParaRPr lang="en-FI">
                <a:latin typeface="Mark Pro Medium" panose="020B0504020201010104" pitchFamily="34" charset="77"/>
              </a:endParaRPr>
            </a:p>
          </p:txBody>
        </p:sp>
      </p:grpSp>
      <p:grpSp>
        <p:nvGrpSpPr>
          <p:cNvPr id="29" name="Group 28">
            <a:extLst>
              <a:ext uri="{FF2B5EF4-FFF2-40B4-BE49-F238E27FC236}">
                <a16:creationId xmlns:a16="http://schemas.microsoft.com/office/drawing/2014/main" id="{930C8DD0-568C-1048-9B9C-047C955CC510}"/>
              </a:ext>
            </a:extLst>
          </p:cNvPr>
          <p:cNvGrpSpPr/>
          <p:nvPr/>
        </p:nvGrpSpPr>
        <p:grpSpPr>
          <a:xfrm>
            <a:off x="4886325" y="2652391"/>
            <a:ext cx="1827504" cy="799275"/>
            <a:chOff x="4886325" y="2652391"/>
            <a:chExt cx="1827504" cy="799275"/>
          </a:xfrm>
        </p:grpSpPr>
        <p:sp>
          <p:nvSpPr>
            <p:cNvPr id="157" name="Freeform 156">
              <a:extLst>
                <a:ext uri="{FF2B5EF4-FFF2-40B4-BE49-F238E27FC236}">
                  <a16:creationId xmlns:a16="http://schemas.microsoft.com/office/drawing/2014/main" id="{1FBEE8C0-1756-4842-9363-FD9C1474B5B2}"/>
                </a:ext>
              </a:extLst>
            </p:cNvPr>
            <p:cNvSpPr/>
            <p:nvPr/>
          </p:nvSpPr>
          <p:spPr>
            <a:xfrm>
              <a:off x="5726430" y="2748122"/>
              <a:ext cx="157215" cy="151046"/>
            </a:xfrm>
            <a:custGeom>
              <a:avLst/>
              <a:gdLst>
                <a:gd name="connsiteX0" fmla="*/ 0 w 157215"/>
                <a:gd name="connsiteY0" fmla="*/ 0 h 151046"/>
                <a:gd name="connsiteX1" fmla="*/ 157216 w 157215"/>
                <a:gd name="connsiteY1" fmla="*/ 0 h 151046"/>
                <a:gd name="connsiteX2" fmla="*/ 157216 w 157215"/>
                <a:gd name="connsiteY2" fmla="*/ 151046 h 151046"/>
                <a:gd name="connsiteX3" fmla="*/ 0 w 157215"/>
                <a:gd name="connsiteY3" fmla="*/ 151046 h 151046"/>
              </a:gdLst>
              <a:ahLst/>
              <a:cxnLst>
                <a:cxn ang="0">
                  <a:pos x="connsiteX0" y="connsiteY0"/>
                </a:cxn>
                <a:cxn ang="0">
                  <a:pos x="connsiteX1" y="connsiteY1"/>
                </a:cxn>
                <a:cxn ang="0">
                  <a:pos x="connsiteX2" y="connsiteY2"/>
                </a:cxn>
                <a:cxn ang="0">
                  <a:pos x="connsiteX3" y="connsiteY3"/>
                </a:cxn>
              </a:cxnLst>
              <a:rect l="l" t="t" r="r" b="b"/>
              <a:pathLst>
                <a:path w="157215" h="151046">
                  <a:moveTo>
                    <a:pt x="0" y="0"/>
                  </a:moveTo>
                  <a:lnTo>
                    <a:pt x="157216" y="0"/>
                  </a:lnTo>
                  <a:lnTo>
                    <a:pt x="157216" y="151046"/>
                  </a:lnTo>
                  <a:lnTo>
                    <a:pt x="0" y="151046"/>
                  </a:lnTo>
                  <a:close/>
                </a:path>
              </a:pathLst>
            </a:custGeom>
            <a:solidFill>
              <a:srgbClr val="1F497D"/>
            </a:solidFill>
            <a:ln w="6096" cap="flat">
              <a:noFill/>
              <a:prstDash val="solid"/>
              <a:miter/>
            </a:ln>
          </p:spPr>
          <p:txBody>
            <a:bodyPr rtlCol="0" anchor="ctr"/>
            <a:lstStyle/>
            <a:p>
              <a:endParaRPr lang="en-FI"/>
            </a:p>
          </p:txBody>
        </p:sp>
        <p:sp>
          <p:nvSpPr>
            <p:cNvPr id="162" name="Freeform 161">
              <a:extLst>
                <a:ext uri="{FF2B5EF4-FFF2-40B4-BE49-F238E27FC236}">
                  <a16:creationId xmlns:a16="http://schemas.microsoft.com/office/drawing/2014/main" id="{65921B0C-57E5-2B4E-A772-9E4B13D7D91F}"/>
                </a:ext>
              </a:extLst>
            </p:cNvPr>
            <p:cNvSpPr/>
            <p:nvPr/>
          </p:nvSpPr>
          <p:spPr>
            <a:xfrm flipV="1">
              <a:off x="4886325" y="2820965"/>
              <a:ext cx="953398" cy="630701"/>
            </a:xfrm>
            <a:custGeom>
              <a:avLst/>
              <a:gdLst>
                <a:gd name="connsiteX0" fmla="*/ 773156 w 773156"/>
                <a:gd name="connsiteY0" fmla="*/ 225656 h 225655"/>
                <a:gd name="connsiteX1" fmla="*/ 500604 w 773156"/>
                <a:gd name="connsiteY1" fmla="*/ 225656 h 225655"/>
                <a:gd name="connsiteX2" fmla="*/ 500604 w 773156"/>
                <a:gd name="connsiteY2" fmla="*/ 0 h 225655"/>
                <a:gd name="connsiteX3" fmla="*/ 0 w 773156"/>
                <a:gd name="connsiteY3" fmla="*/ 0 h 225655"/>
              </a:gdLst>
              <a:ahLst/>
              <a:cxnLst>
                <a:cxn ang="0">
                  <a:pos x="connsiteX0" y="connsiteY0"/>
                </a:cxn>
                <a:cxn ang="0">
                  <a:pos x="connsiteX1" y="connsiteY1"/>
                </a:cxn>
                <a:cxn ang="0">
                  <a:pos x="connsiteX2" y="connsiteY2"/>
                </a:cxn>
                <a:cxn ang="0">
                  <a:pos x="connsiteX3" y="connsiteY3"/>
                </a:cxn>
              </a:cxnLst>
              <a:rect l="l" t="t" r="r" b="b"/>
              <a:pathLst>
                <a:path w="773156" h="225655">
                  <a:moveTo>
                    <a:pt x="773156" y="225656"/>
                  </a:moveTo>
                  <a:lnTo>
                    <a:pt x="500604" y="225656"/>
                  </a:lnTo>
                  <a:lnTo>
                    <a:pt x="500604" y="0"/>
                  </a:lnTo>
                  <a:lnTo>
                    <a:pt x="0" y="0"/>
                  </a:lnTo>
                </a:path>
              </a:pathLst>
            </a:custGeom>
            <a:noFill/>
            <a:ln w="12192" cap="flat">
              <a:solidFill>
                <a:srgbClr val="1F497D"/>
              </a:solidFill>
              <a:prstDash val="solid"/>
              <a:miter/>
            </a:ln>
          </p:spPr>
          <p:txBody>
            <a:bodyPr rtlCol="0" anchor="ctr"/>
            <a:lstStyle/>
            <a:p>
              <a:endParaRPr lang="en-FI"/>
            </a:p>
          </p:txBody>
        </p:sp>
        <p:sp>
          <p:nvSpPr>
            <p:cNvPr id="169" name="Rectangle 168">
              <a:extLst>
                <a:ext uri="{FF2B5EF4-FFF2-40B4-BE49-F238E27FC236}">
                  <a16:creationId xmlns:a16="http://schemas.microsoft.com/office/drawing/2014/main" id="{75D738A8-715E-F540-94BD-632833D56F76}"/>
                </a:ext>
              </a:extLst>
            </p:cNvPr>
            <p:cNvSpPr/>
            <p:nvPr/>
          </p:nvSpPr>
          <p:spPr>
            <a:xfrm>
              <a:off x="5895423" y="2652391"/>
              <a:ext cx="818406" cy="369332"/>
            </a:xfrm>
            <a:prstGeom prst="rect">
              <a:avLst/>
            </a:prstGeom>
          </p:spPr>
          <p:txBody>
            <a:bodyPr wrap="square">
              <a:spAutoFit/>
            </a:bodyPr>
            <a:lstStyle/>
            <a:p>
              <a:r>
                <a:rPr lang="en-GB">
                  <a:latin typeface="Mark Pro Medium" panose="020B0504020201010104" pitchFamily="34" charset="77"/>
                </a:rPr>
                <a:t>Truck</a:t>
              </a:r>
              <a:endParaRPr lang="en-FI">
                <a:latin typeface="Mark Pro Medium" panose="020B0504020201010104" pitchFamily="34" charset="77"/>
              </a:endParaRPr>
            </a:p>
          </p:txBody>
        </p:sp>
      </p:grpSp>
      <p:grpSp>
        <p:nvGrpSpPr>
          <p:cNvPr id="30" name="Group 29">
            <a:extLst>
              <a:ext uri="{FF2B5EF4-FFF2-40B4-BE49-F238E27FC236}">
                <a16:creationId xmlns:a16="http://schemas.microsoft.com/office/drawing/2014/main" id="{2953CA57-560F-1D42-9FFC-44760A716F9A}"/>
              </a:ext>
            </a:extLst>
          </p:cNvPr>
          <p:cNvGrpSpPr/>
          <p:nvPr/>
        </p:nvGrpSpPr>
        <p:grpSpPr>
          <a:xfrm>
            <a:off x="4953274" y="3293295"/>
            <a:ext cx="1633943" cy="369332"/>
            <a:chOff x="4953274" y="3293295"/>
            <a:chExt cx="1633943" cy="369332"/>
          </a:xfrm>
        </p:grpSpPr>
        <p:sp>
          <p:nvSpPr>
            <p:cNvPr id="156" name="Freeform 155">
              <a:extLst>
                <a:ext uri="{FF2B5EF4-FFF2-40B4-BE49-F238E27FC236}">
                  <a16:creationId xmlns:a16="http://schemas.microsoft.com/office/drawing/2014/main" id="{DE9045B7-ECAD-984A-83B8-FEE7BB8D12FE}"/>
                </a:ext>
              </a:extLst>
            </p:cNvPr>
            <p:cNvSpPr/>
            <p:nvPr/>
          </p:nvSpPr>
          <p:spPr>
            <a:xfrm>
              <a:off x="5727467" y="3402517"/>
              <a:ext cx="151180" cy="151046"/>
            </a:xfrm>
            <a:custGeom>
              <a:avLst/>
              <a:gdLst>
                <a:gd name="connsiteX0" fmla="*/ 0 w 151180"/>
                <a:gd name="connsiteY0" fmla="*/ 0 h 151046"/>
                <a:gd name="connsiteX1" fmla="*/ 151181 w 151180"/>
                <a:gd name="connsiteY1" fmla="*/ 0 h 151046"/>
                <a:gd name="connsiteX2" fmla="*/ 151181 w 151180"/>
                <a:gd name="connsiteY2" fmla="*/ 151046 h 151046"/>
                <a:gd name="connsiteX3" fmla="*/ 0 w 151180"/>
                <a:gd name="connsiteY3" fmla="*/ 151046 h 151046"/>
              </a:gdLst>
              <a:ahLst/>
              <a:cxnLst>
                <a:cxn ang="0">
                  <a:pos x="connsiteX0" y="connsiteY0"/>
                </a:cxn>
                <a:cxn ang="0">
                  <a:pos x="connsiteX1" y="connsiteY1"/>
                </a:cxn>
                <a:cxn ang="0">
                  <a:pos x="connsiteX2" y="connsiteY2"/>
                </a:cxn>
                <a:cxn ang="0">
                  <a:pos x="connsiteX3" y="connsiteY3"/>
                </a:cxn>
              </a:cxnLst>
              <a:rect l="l" t="t" r="r" b="b"/>
              <a:pathLst>
                <a:path w="151180" h="151046">
                  <a:moveTo>
                    <a:pt x="0" y="0"/>
                  </a:moveTo>
                  <a:lnTo>
                    <a:pt x="151181" y="0"/>
                  </a:lnTo>
                  <a:lnTo>
                    <a:pt x="151181" y="151046"/>
                  </a:lnTo>
                  <a:lnTo>
                    <a:pt x="0" y="151046"/>
                  </a:lnTo>
                  <a:close/>
                </a:path>
              </a:pathLst>
            </a:custGeom>
            <a:solidFill>
              <a:srgbClr val="EE3F3B"/>
            </a:solidFill>
            <a:ln w="6096" cap="flat">
              <a:noFill/>
              <a:prstDash val="solid"/>
              <a:miter/>
            </a:ln>
          </p:spPr>
          <p:txBody>
            <a:bodyPr rtlCol="0" anchor="ctr"/>
            <a:lstStyle/>
            <a:p>
              <a:endParaRPr lang="en-FI"/>
            </a:p>
          </p:txBody>
        </p:sp>
        <p:sp>
          <p:nvSpPr>
            <p:cNvPr id="161" name="Freeform 160">
              <a:extLst>
                <a:ext uri="{FF2B5EF4-FFF2-40B4-BE49-F238E27FC236}">
                  <a16:creationId xmlns:a16="http://schemas.microsoft.com/office/drawing/2014/main" id="{E48283CF-3850-E445-A811-B084394BD722}"/>
                </a:ext>
              </a:extLst>
            </p:cNvPr>
            <p:cNvSpPr/>
            <p:nvPr/>
          </p:nvSpPr>
          <p:spPr>
            <a:xfrm flipV="1">
              <a:off x="4953274" y="3481924"/>
              <a:ext cx="773156" cy="69858"/>
            </a:xfrm>
            <a:custGeom>
              <a:avLst/>
              <a:gdLst>
                <a:gd name="connsiteX0" fmla="*/ 773156 w 773156"/>
                <a:gd name="connsiteY0" fmla="*/ 417631 h 417631"/>
                <a:gd name="connsiteX1" fmla="*/ 399410 w 773156"/>
                <a:gd name="connsiteY1" fmla="*/ 417631 h 417631"/>
                <a:gd name="connsiteX2" fmla="*/ 399410 w 773156"/>
                <a:gd name="connsiteY2" fmla="*/ 0 h 417631"/>
                <a:gd name="connsiteX3" fmla="*/ 0 w 773156"/>
                <a:gd name="connsiteY3" fmla="*/ 0 h 417631"/>
              </a:gdLst>
              <a:ahLst/>
              <a:cxnLst>
                <a:cxn ang="0">
                  <a:pos x="connsiteX0" y="connsiteY0"/>
                </a:cxn>
                <a:cxn ang="0">
                  <a:pos x="connsiteX1" y="connsiteY1"/>
                </a:cxn>
                <a:cxn ang="0">
                  <a:pos x="connsiteX2" y="connsiteY2"/>
                </a:cxn>
                <a:cxn ang="0">
                  <a:pos x="connsiteX3" y="connsiteY3"/>
                </a:cxn>
              </a:cxnLst>
              <a:rect l="l" t="t" r="r" b="b"/>
              <a:pathLst>
                <a:path w="773156" h="417631">
                  <a:moveTo>
                    <a:pt x="773156" y="417631"/>
                  </a:moveTo>
                  <a:lnTo>
                    <a:pt x="399410" y="417631"/>
                  </a:lnTo>
                  <a:lnTo>
                    <a:pt x="399410" y="0"/>
                  </a:lnTo>
                  <a:lnTo>
                    <a:pt x="0" y="0"/>
                  </a:lnTo>
                </a:path>
              </a:pathLst>
            </a:custGeom>
            <a:noFill/>
            <a:ln w="12192" cap="flat">
              <a:solidFill>
                <a:srgbClr val="EF403B"/>
              </a:solidFill>
              <a:prstDash val="solid"/>
              <a:miter/>
            </a:ln>
          </p:spPr>
          <p:txBody>
            <a:bodyPr rtlCol="0" anchor="ctr"/>
            <a:lstStyle/>
            <a:p>
              <a:endParaRPr lang="en-FI"/>
            </a:p>
          </p:txBody>
        </p:sp>
        <p:sp>
          <p:nvSpPr>
            <p:cNvPr id="170" name="Rectangle 169">
              <a:extLst>
                <a:ext uri="{FF2B5EF4-FFF2-40B4-BE49-F238E27FC236}">
                  <a16:creationId xmlns:a16="http://schemas.microsoft.com/office/drawing/2014/main" id="{54CF6C86-1380-3448-BF63-373CF3FB4094}"/>
                </a:ext>
              </a:extLst>
            </p:cNvPr>
            <p:cNvSpPr/>
            <p:nvPr/>
          </p:nvSpPr>
          <p:spPr>
            <a:xfrm>
              <a:off x="5883645" y="3293295"/>
              <a:ext cx="703572" cy="369332"/>
            </a:xfrm>
            <a:prstGeom prst="rect">
              <a:avLst/>
            </a:prstGeom>
          </p:spPr>
          <p:txBody>
            <a:bodyPr wrap="square">
              <a:spAutoFit/>
            </a:bodyPr>
            <a:lstStyle/>
            <a:p>
              <a:r>
                <a:rPr lang="en-GB">
                  <a:latin typeface="Mark Pro Medium" panose="020B0504020201010104" pitchFamily="34" charset="77"/>
                </a:rPr>
                <a:t>Car</a:t>
              </a:r>
              <a:endParaRPr lang="en-FI">
                <a:latin typeface="Mark Pro Medium" panose="020B0504020201010104" pitchFamily="34" charset="77"/>
              </a:endParaRPr>
            </a:p>
          </p:txBody>
        </p:sp>
      </p:grpSp>
      <p:sp>
        <p:nvSpPr>
          <p:cNvPr id="171" name="Rectangle 170">
            <a:extLst>
              <a:ext uri="{FF2B5EF4-FFF2-40B4-BE49-F238E27FC236}">
                <a16:creationId xmlns:a16="http://schemas.microsoft.com/office/drawing/2014/main" id="{CD5B821A-A833-024A-83CE-644B9933582A}"/>
              </a:ext>
            </a:extLst>
          </p:cNvPr>
          <p:cNvSpPr/>
          <p:nvPr/>
        </p:nvSpPr>
        <p:spPr>
          <a:xfrm>
            <a:off x="4952776" y="3678668"/>
            <a:ext cx="1210775" cy="369332"/>
          </a:xfrm>
          <a:prstGeom prst="rect">
            <a:avLst/>
          </a:prstGeom>
        </p:spPr>
        <p:txBody>
          <a:bodyPr wrap="square">
            <a:spAutoFit/>
          </a:bodyPr>
          <a:lstStyle/>
          <a:p>
            <a:r>
              <a:rPr lang="en-GB" err="1">
                <a:latin typeface="Mark Pro Medium" panose="020B0504020201010104" pitchFamily="34" charset="77"/>
              </a:rPr>
              <a:t>PtX</a:t>
            </a:r>
            <a:r>
              <a:rPr lang="en-GB">
                <a:latin typeface="Mark Pro Medium" panose="020B0504020201010104" pitchFamily="34" charset="77"/>
              </a:rPr>
              <a:t> fuels</a:t>
            </a:r>
            <a:endParaRPr lang="en-FI">
              <a:latin typeface="Mark Pro Medium" panose="020B0504020201010104" pitchFamily="34" charset="77"/>
            </a:endParaRPr>
          </a:p>
        </p:txBody>
      </p:sp>
      <p:sp>
        <p:nvSpPr>
          <p:cNvPr id="172" name="Rectangle 171">
            <a:extLst>
              <a:ext uri="{FF2B5EF4-FFF2-40B4-BE49-F238E27FC236}">
                <a16:creationId xmlns:a16="http://schemas.microsoft.com/office/drawing/2014/main" id="{4E6BEF4A-CDD6-F64F-8CEE-43F2B44D5E4E}"/>
              </a:ext>
            </a:extLst>
          </p:cNvPr>
          <p:cNvSpPr/>
          <p:nvPr/>
        </p:nvSpPr>
        <p:spPr>
          <a:xfrm>
            <a:off x="4962875" y="4070439"/>
            <a:ext cx="2177817" cy="369332"/>
          </a:xfrm>
          <a:prstGeom prst="rect">
            <a:avLst/>
          </a:prstGeom>
        </p:spPr>
        <p:txBody>
          <a:bodyPr wrap="square">
            <a:spAutoFit/>
          </a:bodyPr>
          <a:lstStyle/>
          <a:p>
            <a:r>
              <a:rPr lang="en-GB">
                <a:latin typeface="Mark Pro Medium" panose="020B0504020201010104" pitchFamily="34" charset="77"/>
              </a:rPr>
              <a:t>Heavy industry</a:t>
            </a:r>
            <a:endParaRPr lang="en-FI">
              <a:latin typeface="Mark Pro Medium" panose="020B0504020201010104" pitchFamily="34" charset="77"/>
            </a:endParaRPr>
          </a:p>
        </p:txBody>
      </p:sp>
      <p:sp>
        <p:nvSpPr>
          <p:cNvPr id="173" name="Rectangle 172">
            <a:extLst>
              <a:ext uri="{FF2B5EF4-FFF2-40B4-BE49-F238E27FC236}">
                <a16:creationId xmlns:a16="http://schemas.microsoft.com/office/drawing/2014/main" id="{912FAA67-4E91-5740-8338-3A4A27BB08BB}"/>
              </a:ext>
            </a:extLst>
          </p:cNvPr>
          <p:cNvSpPr/>
          <p:nvPr/>
        </p:nvSpPr>
        <p:spPr>
          <a:xfrm>
            <a:off x="4962143" y="4588848"/>
            <a:ext cx="1516629" cy="369332"/>
          </a:xfrm>
          <a:prstGeom prst="rect">
            <a:avLst/>
          </a:prstGeom>
        </p:spPr>
        <p:txBody>
          <a:bodyPr wrap="square">
            <a:spAutoFit/>
          </a:bodyPr>
          <a:lstStyle/>
          <a:p>
            <a:r>
              <a:rPr lang="en-GB">
                <a:latin typeface="Mark Pro Medium" panose="020B0504020201010104" pitchFamily="34" charset="77"/>
              </a:rPr>
              <a:t>Residential</a:t>
            </a:r>
            <a:endParaRPr lang="en-FI">
              <a:latin typeface="Mark Pro Medium" panose="020B0504020201010104" pitchFamily="34" charset="77"/>
            </a:endParaRPr>
          </a:p>
        </p:txBody>
      </p:sp>
      <p:sp>
        <p:nvSpPr>
          <p:cNvPr id="174" name="Rectangle 173">
            <a:extLst>
              <a:ext uri="{FF2B5EF4-FFF2-40B4-BE49-F238E27FC236}">
                <a16:creationId xmlns:a16="http://schemas.microsoft.com/office/drawing/2014/main" id="{971C77FC-0F71-A04C-9FEE-9FA4BFF47949}"/>
              </a:ext>
            </a:extLst>
          </p:cNvPr>
          <p:cNvSpPr/>
          <p:nvPr/>
        </p:nvSpPr>
        <p:spPr>
          <a:xfrm>
            <a:off x="4949180" y="4963531"/>
            <a:ext cx="1764649" cy="369332"/>
          </a:xfrm>
          <a:prstGeom prst="rect">
            <a:avLst/>
          </a:prstGeom>
        </p:spPr>
        <p:txBody>
          <a:bodyPr wrap="square">
            <a:spAutoFit/>
          </a:bodyPr>
          <a:lstStyle/>
          <a:p>
            <a:r>
              <a:rPr lang="en-GB">
                <a:latin typeface="Mark Pro Medium" panose="020B0504020201010104" pitchFamily="34" charset="77"/>
              </a:rPr>
              <a:t>Data centres</a:t>
            </a:r>
            <a:endParaRPr lang="en-FI">
              <a:latin typeface="Mark Pro Medium" panose="020B0504020201010104" pitchFamily="34" charset="77"/>
            </a:endParaRPr>
          </a:p>
        </p:txBody>
      </p:sp>
      <p:sp>
        <p:nvSpPr>
          <p:cNvPr id="175" name="CNN Manufacturing label">
            <a:extLst>
              <a:ext uri="{FF2B5EF4-FFF2-40B4-BE49-F238E27FC236}">
                <a16:creationId xmlns:a16="http://schemas.microsoft.com/office/drawing/2014/main" id="{38CD0ADE-11FF-B243-AA13-F6F4F4C75B94}"/>
              </a:ext>
            </a:extLst>
          </p:cNvPr>
          <p:cNvSpPr/>
          <p:nvPr/>
        </p:nvSpPr>
        <p:spPr>
          <a:xfrm>
            <a:off x="4949180" y="5371722"/>
            <a:ext cx="2191512" cy="646331"/>
          </a:xfrm>
          <a:prstGeom prst="rect">
            <a:avLst/>
          </a:prstGeom>
        </p:spPr>
        <p:txBody>
          <a:bodyPr wrap="square">
            <a:spAutoFit/>
          </a:bodyPr>
          <a:lstStyle/>
          <a:p>
            <a:r>
              <a:rPr lang="en-GB">
                <a:latin typeface="Mark Pro Medium" panose="020B0504020201010104" pitchFamily="34" charset="77"/>
              </a:rPr>
              <a:t>Manufacturing</a:t>
            </a:r>
            <a:br>
              <a:rPr lang="en-GB">
                <a:latin typeface="Mark Pro Medium" panose="020B0504020201010104" pitchFamily="34" charset="77"/>
              </a:rPr>
            </a:br>
            <a:r>
              <a:rPr lang="en-GB">
                <a:latin typeface="Mark Pro Medium" panose="020B0504020201010104" pitchFamily="34" charset="77"/>
              </a:rPr>
              <a:t>and other sectors</a:t>
            </a:r>
            <a:endParaRPr lang="en-FI">
              <a:latin typeface="Mark Pro Medium" panose="020B0504020201010104" pitchFamily="34" charset="77"/>
            </a:endParaRPr>
          </a:p>
        </p:txBody>
      </p:sp>
      <p:sp>
        <p:nvSpPr>
          <p:cNvPr id="176" name="NPH Manufacturing label">
            <a:extLst>
              <a:ext uri="{FF2B5EF4-FFF2-40B4-BE49-F238E27FC236}">
                <a16:creationId xmlns:a16="http://schemas.microsoft.com/office/drawing/2014/main" id="{2EF074BF-AD2A-3F4C-A95C-8EF4539ABD86}"/>
              </a:ext>
            </a:extLst>
          </p:cNvPr>
          <p:cNvSpPr/>
          <p:nvPr/>
        </p:nvSpPr>
        <p:spPr>
          <a:xfrm>
            <a:off x="9030857" y="5355983"/>
            <a:ext cx="6096000" cy="646331"/>
          </a:xfrm>
          <a:prstGeom prst="rect">
            <a:avLst/>
          </a:prstGeom>
        </p:spPr>
        <p:txBody>
          <a:bodyPr>
            <a:spAutoFit/>
          </a:bodyPr>
          <a:lstStyle/>
          <a:p>
            <a:r>
              <a:rPr lang="en-GB">
                <a:latin typeface="Mark Pro Medium" panose="020B0504020201010104" pitchFamily="34" charset="77"/>
              </a:rPr>
              <a:t>Manufacturing</a:t>
            </a:r>
            <a:br>
              <a:rPr lang="en-GB">
                <a:latin typeface="Mark Pro Medium" panose="020B0504020201010104" pitchFamily="34" charset="77"/>
              </a:rPr>
            </a:br>
            <a:r>
              <a:rPr lang="en-GB">
                <a:latin typeface="Mark Pro Medium" panose="020B0504020201010104" pitchFamily="34" charset="77"/>
              </a:rPr>
              <a:t>and other sectors</a:t>
            </a:r>
            <a:endParaRPr lang="en-FI">
              <a:latin typeface="Mark Pro Medium" panose="020B0504020201010104" pitchFamily="34" charset="77"/>
            </a:endParaRPr>
          </a:p>
        </p:txBody>
      </p:sp>
      <p:sp>
        <p:nvSpPr>
          <p:cNvPr id="177" name="NPH Data Centres label">
            <a:extLst>
              <a:ext uri="{FF2B5EF4-FFF2-40B4-BE49-F238E27FC236}">
                <a16:creationId xmlns:a16="http://schemas.microsoft.com/office/drawing/2014/main" id="{52057A75-94E3-AF49-9B44-44541E321043}"/>
              </a:ext>
            </a:extLst>
          </p:cNvPr>
          <p:cNvSpPr/>
          <p:nvPr/>
        </p:nvSpPr>
        <p:spPr>
          <a:xfrm>
            <a:off x="9030857" y="4866340"/>
            <a:ext cx="1764649" cy="369332"/>
          </a:xfrm>
          <a:prstGeom prst="rect">
            <a:avLst/>
          </a:prstGeom>
        </p:spPr>
        <p:txBody>
          <a:bodyPr wrap="square">
            <a:spAutoFit/>
          </a:bodyPr>
          <a:lstStyle/>
          <a:p>
            <a:r>
              <a:rPr lang="en-GB">
                <a:latin typeface="Mark Pro Medium" panose="020B0504020201010104" pitchFamily="34" charset="77"/>
              </a:rPr>
              <a:t>Data centres</a:t>
            </a:r>
            <a:endParaRPr lang="en-FI">
              <a:latin typeface="Mark Pro Medium" panose="020B0504020201010104" pitchFamily="34" charset="77"/>
            </a:endParaRPr>
          </a:p>
        </p:txBody>
      </p:sp>
      <p:sp>
        <p:nvSpPr>
          <p:cNvPr id="178" name="NPH Residential label">
            <a:extLst>
              <a:ext uri="{FF2B5EF4-FFF2-40B4-BE49-F238E27FC236}">
                <a16:creationId xmlns:a16="http://schemas.microsoft.com/office/drawing/2014/main" id="{114AB8CD-F3D4-D047-A3FE-51CB12595384}"/>
              </a:ext>
            </a:extLst>
          </p:cNvPr>
          <p:cNvSpPr/>
          <p:nvPr/>
        </p:nvSpPr>
        <p:spPr>
          <a:xfrm>
            <a:off x="9023203" y="4414658"/>
            <a:ext cx="1516629" cy="369332"/>
          </a:xfrm>
          <a:prstGeom prst="rect">
            <a:avLst/>
          </a:prstGeom>
        </p:spPr>
        <p:txBody>
          <a:bodyPr wrap="square">
            <a:spAutoFit/>
          </a:bodyPr>
          <a:lstStyle/>
          <a:p>
            <a:r>
              <a:rPr lang="en-GB">
                <a:latin typeface="Mark Pro Medium" panose="020B0504020201010104" pitchFamily="34" charset="77"/>
              </a:rPr>
              <a:t>Residential</a:t>
            </a:r>
            <a:endParaRPr lang="en-FI">
              <a:latin typeface="Mark Pro Medium" panose="020B0504020201010104" pitchFamily="34" charset="77"/>
            </a:endParaRPr>
          </a:p>
        </p:txBody>
      </p:sp>
      <p:sp>
        <p:nvSpPr>
          <p:cNvPr id="179" name="NPH Heavy industry label">
            <a:extLst>
              <a:ext uri="{FF2B5EF4-FFF2-40B4-BE49-F238E27FC236}">
                <a16:creationId xmlns:a16="http://schemas.microsoft.com/office/drawing/2014/main" id="{802F6844-C182-164D-A32E-50F01CC55CC4}"/>
              </a:ext>
            </a:extLst>
          </p:cNvPr>
          <p:cNvSpPr/>
          <p:nvPr/>
        </p:nvSpPr>
        <p:spPr>
          <a:xfrm>
            <a:off x="9048157" y="3867113"/>
            <a:ext cx="2303725" cy="369332"/>
          </a:xfrm>
          <a:prstGeom prst="rect">
            <a:avLst/>
          </a:prstGeom>
        </p:spPr>
        <p:txBody>
          <a:bodyPr wrap="square">
            <a:spAutoFit/>
          </a:bodyPr>
          <a:lstStyle/>
          <a:p>
            <a:r>
              <a:rPr lang="en-GB">
                <a:latin typeface="Mark Pro Medium" panose="020B0504020201010104" pitchFamily="34" charset="77"/>
              </a:rPr>
              <a:t>Heavy industry</a:t>
            </a:r>
            <a:endParaRPr lang="en-FI">
              <a:latin typeface="Mark Pro Medium" panose="020B0504020201010104" pitchFamily="34" charset="77"/>
            </a:endParaRPr>
          </a:p>
        </p:txBody>
      </p:sp>
      <p:sp>
        <p:nvSpPr>
          <p:cNvPr id="180" name="NPH PtX label">
            <a:extLst>
              <a:ext uri="{FF2B5EF4-FFF2-40B4-BE49-F238E27FC236}">
                <a16:creationId xmlns:a16="http://schemas.microsoft.com/office/drawing/2014/main" id="{0582063C-33D6-1B43-B1D4-C167825FB529}"/>
              </a:ext>
            </a:extLst>
          </p:cNvPr>
          <p:cNvSpPr/>
          <p:nvPr/>
        </p:nvSpPr>
        <p:spPr>
          <a:xfrm>
            <a:off x="9038490" y="3178381"/>
            <a:ext cx="1210775" cy="369332"/>
          </a:xfrm>
          <a:prstGeom prst="rect">
            <a:avLst/>
          </a:prstGeom>
        </p:spPr>
        <p:txBody>
          <a:bodyPr wrap="square">
            <a:spAutoFit/>
          </a:bodyPr>
          <a:lstStyle/>
          <a:p>
            <a:r>
              <a:rPr lang="en-GB" err="1">
                <a:latin typeface="Mark Pro Medium" panose="020B0504020201010104" pitchFamily="34" charset="77"/>
              </a:rPr>
              <a:t>PtX</a:t>
            </a:r>
            <a:r>
              <a:rPr lang="en-GB">
                <a:latin typeface="Mark Pro Medium" panose="020B0504020201010104" pitchFamily="34" charset="77"/>
              </a:rPr>
              <a:t> fuels</a:t>
            </a:r>
            <a:endParaRPr lang="en-FI">
              <a:latin typeface="Mark Pro Medium" panose="020B0504020201010104" pitchFamily="34" charset="77"/>
            </a:endParaRPr>
          </a:p>
        </p:txBody>
      </p:sp>
      <p:grpSp>
        <p:nvGrpSpPr>
          <p:cNvPr id="55" name="NPH Car label">
            <a:extLst>
              <a:ext uri="{FF2B5EF4-FFF2-40B4-BE49-F238E27FC236}">
                <a16:creationId xmlns:a16="http://schemas.microsoft.com/office/drawing/2014/main" id="{1FD61B16-17F0-E84E-9136-88E5A4F88FA3}"/>
              </a:ext>
            </a:extLst>
          </p:cNvPr>
          <p:cNvGrpSpPr/>
          <p:nvPr/>
        </p:nvGrpSpPr>
        <p:grpSpPr>
          <a:xfrm>
            <a:off x="9030857" y="2497859"/>
            <a:ext cx="1628945" cy="595111"/>
            <a:chOff x="9030857" y="2497859"/>
            <a:chExt cx="1628945" cy="595111"/>
          </a:xfrm>
        </p:grpSpPr>
        <p:sp>
          <p:nvSpPr>
            <p:cNvPr id="124" name="Freeform 123">
              <a:extLst>
                <a:ext uri="{FF2B5EF4-FFF2-40B4-BE49-F238E27FC236}">
                  <a16:creationId xmlns:a16="http://schemas.microsoft.com/office/drawing/2014/main" id="{FDE0E3DD-0B78-B943-B516-C8A6C2A1CF3B}"/>
                </a:ext>
              </a:extLst>
            </p:cNvPr>
            <p:cNvSpPr/>
            <p:nvPr/>
          </p:nvSpPr>
          <p:spPr>
            <a:xfrm>
              <a:off x="9805050" y="2839967"/>
              <a:ext cx="151180" cy="151046"/>
            </a:xfrm>
            <a:custGeom>
              <a:avLst/>
              <a:gdLst>
                <a:gd name="connsiteX0" fmla="*/ 0 w 151180"/>
                <a:gd name="connsiteY0" fmla="*/ 0 h 151046"/>
                <a:gd name="connsiteX1" fmla="*/ 151181 w 151180"/>
                <a:gd name="connsiteY1" fmla="*/ 0 h 151046"/>
                <a:gd name="connsiteX2" fmla="*/ 151181 w 151180"/>
                <a:gd name="connsiteY2" fmla="*/ 151046 h 151046"/>
                <a:gd name="connsiteX3" fmla="*/ 0 w 151180"/>
                <a:gd name="connsiteY3" fmla="*/ 151046 h 151046"/>
              </a:gdLst>
              <a:ahLst/>
              <a:cxnLst>
                <a:cxn ang="0">
                  <a:pos x="connsiteX0" y="connsiteY0"/>
                </a:cxn>
                <a:cxn ang="0">
                  <a:pos x="connsiteX1" y="connsiteY1"/>
                </a:cxn>
                <a:cxn ang="0">
                  <a:pos x="connsiteX2" y="connsiteY2"/>
                </a:cxn>
                <a:cxn ang="0">
                  <a:pos x="connsiteX3" y="connsiteY3"/>
                </a:cxn>
              </a:cxnLst>
              <a:rect l="l" t="t" r="r" b="b"/>
              <a:pathLst>
                <a:path w="151180" h="151046">
                  <a:moveTo>
                    <a:pt x="0" y="0"/>
                  </a:moveTo>
                  <a:lnTo>
                    <a:pt x="151181" y="0"/>
                  </a:lnTo>
                  <a:lnTo>
                    <a:pt x="151181" y="151046"/>
                  </a:lnTo>
                  <a:lnTo>
                    <a:pt x="0" y="151046"/>
                  </a:lnTo>
                  <a:close/>
                </a:path>
              </a:pathLst>
            </a:custGeom>
            <a:solidFill>
              <a:srgbClr val="EE3F3B"/>
            </a:solidFill>
            <a:ln w="6096" cap="flat">
              <a:noFill/>
              <a:prstDash val="solid"/>
              <a:miter/>
            </a:ln>
          </p:spPr>
          <p:txBody>
            <a:bodyPr rtlCol="0" anchor="ctr"/>
            <a:lstStyle/>
            <a:p>
              <a:endParaRPr lang="en-FI"/>
            </a:p>
          </p:txBody>
        </p:sp>
        <p:sp>
          <p:nvSpPr>
            <p:cNvPr id="150" name="Freeform 149">
              <a:extLst>
                <a:ext uri="{FF2B5EF4-FFF2-40B4-BE49-F238E27FC236}">
                  <a16:creationId xmlns:a16="http://schemas.microsoft.com/office/drawing/2014/main" id="{EFD5CA68-F657-4E42-BD8B-BF9B2F730110}"/>
                </a:ext>
              </a:extLst>
            </p:cNvPr>
            <p:cNvSpPr/>
            <p:nvPr/>
          </p:nvSpPr>
          <p:spPr>
            <a:xfrm>
              <a:off x="9030857" y="2497859"/>
              <a:ext cx="773156" cy="417631"/>
            </a:xfrm>
            <a:custGeom>
              <a:avLst/>
              <a:gdLst>
                <a:gd name="connsiteX0" fmla="*/ 773156 w 773156"/>
                <a:gd name="connsiteY0" fmla="*/ 417631 h 417631"/>
                <a:gd name="connsiteX1" fmla="*/ 399410 w 773156"/>
                <a:gd name="connsiteY1" fmla="*/ 417631 h 417631"/>
                <a:gd name="connsiteX2" fmla="*/ 399410 w 773156"/>
                <a:gd name="connsiteY2" fmla="*/ 0 h 417631"/>
                <a:gd name="connsiteX3" fmla="*/ 0 w 773156"/>
                <a:gd name="connsiteY3" fmla="*/ 0 h 417631"/>
              </a:gdLst>
              <a:ahLst/>
              <a:cxnLst>
                <a:cxn ang="0">
                  <a:pos x="connsiteX0" y="connsiteY0"/>
                </a:cxn>
                <a:cxn ang="0">
                  <a:pos x="connsiteX1" y="connsiteY1"/>
                </a:cxn>
                <a:cxn ang="0">
                  <a:pos x="connsiteX2" y="connsiteY2"/>
                </a:cxn>
                <a:cxn ang="0">
                  <a:pos x="connsiteX3" y="connsiteY3"/>
                </a:cxn>
              </a:cxnLst>
              <a:rect l="l" t="t" r="r" b="b"/>
              <a:pathLst>
                <a:path w="773156" h="417631">
                  <a:moveTo>
                    <a:pt x="773156" y="417631"/>
                  </a:moveTo>
                  <a:lnTo>
                    <a:pt x="399410" y="417631"/>
                  </a:lnTo>
                  <a:lnTo>
                    <a:pt x="399410" y="0"/>
                  </a:lnTo>
                  <a:lnTo>
                    <a:pt x="0" y="0"/>
                  </a:lnTo>
                </a:path>
              </a:pathLst>
            </a:custGeom>
            <a:noFill/>
            <a:ln w="12192" cap="flat">
              <a:solidFill>
                <a:srgbClr val="EF403B"/>
              </a:solidFill>
              <a:prstDash val="solid"/>
              <a:miter/>
            </a:ln>
          </p:spPr>
          <p:txBody>
            <a:bodyPr rtlCol="0" anchor="ctr"/>
            <a:lstStyle/>
            <a:p>
              <a:endParaRPr lang="en-FI"/>
            </a:p>
          </p:txBody>
        </p:sp>
        <p:sp>
          <p:nvSpPr>
            <p:cNvPr id="181" name="Rectangle 180">
              <a:extLst>
                <a:ext uri="{FF2B5EF4-FFF2-40B4-BE49-F238E27FC236}">
                  <a16:creationId xmlns:a16="http://schemas.microsoft.com/office/drawing/2014/main" id="{8B8CE619-1F6C-B140-8D03-277AB2896B54}"/>
                </a:ext>
              </a:extLst>
            </p:cNvPr>
            <p:cNvSpPr/>
            <p:nvPr/>
          </p:nvSpPr>
          <p:spPr>
            <a:xfrm>
              <a:off x="9956230" y="2723638"/>
              <a:ext cx="703572" cy="369332"/>
            </a:xfrm>
            <a:prstGeom prst="rect">
              <a:avLst/>
            </a:prstGeom>
          </p:spPr>
          <p:txBody>
            <a:bodyPr wrap="square">
              <a:spAutoFit/>
            </a:bodyPr>
            <a:lstStyle/>
            <a:p>
              <a:r>
                <a:rPr lang="en-GB">
                  <a:latin typeface="Mark Pro Medium" panose="020B0504020201010104" pitchFamily="34" charset="77"/>
                </a:rPr>
                <a:t>Car</a:t>
              </a:r>
              <a:endParaRPr lang="en-FI">
                <a:latin typeface="Mark Pro Medium" panose="020B0504020201010104" pitchFamily="34" charset="77"/>
              </a:endParaRPr>
            </a:p>
          </p:txBody>
        </p:sp>
      </p:grpSp>
      <p:grpSp>
        <p:nvGrpSpPr>
          <p:cNvPr id="53" name="NPH Truck label">
            <a:extLst>
              <a:ext uri="{FF2B5EF4-FFF2-40B4-BE49-F238E27FC236}">
                <a16:creationId xmlns:a16="http://schemas.microsoft.com/office/drawing/2014/main" id="{FCF16CEE-7DBE-0C4A-9565-DD371734FF07}"/>
              </a:ext>
            </a:extLst>
          </p:cNvPr>
          <p:cNvGrpSpPr/>
          <p:nvPr/>
        </p:nvGrpSpPr>
        <p:grpSpPr>
          <a:xfrm>
            <a:off x="9030857" y="2360882"/>
            <a:ext cx="1743779" cy="405154"/>
            <a:chOff x="9030857" y="2360882"/>
            <a:chExt cx="1743779" cy="405154"/>
          </a:xfrm>
        </p:grpSpPr>
        <p:sp>
          <p:nvSpPr>
            <p:cNvPr id="128" name="Freeform 127">
              <a:extLst>
                <a:ext uri="{FF2B5EF4-FFF2-40B4-BE49-F238E27FC236}">
                  <a16:creationId xmlns:a16="http://schemas.microsoft.com/office/drawing/2014/main" id="{1C29D10A-D1D8-644A-A65A-BD46839A744E}"/>
                </a:ext>
              </a:extLst>
            </p:cNvPr>
            <p:cNvSpPr/>
            <p:nvPr/>
          </p:nvSpPr>
          <p:spPr>
            <a:xfrm>
              <a:off x="9804013" y="2512842"/>
              <a:ext cx="157215" cy="151046"/>
            </a:xfrm>
            <a:custGeom>
              <a:avLst/>
              <a:gdLst>
                <a:gd name="connsiteX0" fmla="*/ 0 w 157215"/>
                <a:gd name="connsiteY0" fmla="*/ 0 h 151046"/>
                <a:gd name="connsiteX1" fmla="*/ 157216 w 157215"/>
                <a:gd name="connsiteY1" fmla="*/ 0 h 151046"/>
                <a:gd name="connsiteX2" fmla="*/ 157216 w 157215"/>
                <a:gd name="connsiteY2" fmla="*/ 151046 h 151046"/>
                <a:gd name="connsiteX3" fmla="*/ 0 w 157215"/>
                <a:gd name="connsiteY3" fmla="*/ 151046 h 151046"/>
              </a:gdLst>
              <a:ahLst/>
              <a:cxnLst>
                <a:cxn ang="0">
                  <a:pos x="connsiteX0" y="connsiteY0"/>
                </a:cxn>
                <a:cxn ang="0">
                  <a:pos x="connsiteX1" y="connsiteY1"/>
                </a:cxn>
                <a:cxn ang="0">
                  <a:pos x="connsiteX2" y="connsiteY2"/>
                </a:cxn>
                <a:cxn ang="0">
                  <a:pos x="connsiteX3" y="connsiteY3"/>
                </a:cxn>
              </a:cxnLst>
              <a:rect l="l" t="t" r="r" b="b"/>
              <a:pathLst>
                <a:path w="157215" h="151046">
                  <a:moveTo>
                    <a:pt x="0" y="0"/>
                  </a:moveTo>
                  <a:lnTo>
                    <a:pt x="157216" y="0"/>
                  </a:lnTo>
                  <a:lnTo>
                    <a:pt x="157216" y="151046"/>
                  </a:lnTo>
                  <a:lnTo>
                    <a:pt x="0" y="151046"/>
                  </a:lnTo>
                  <a:close/>
                </a:path>
              </a:pathLst>
            </a:custGeom>
            <a:solidFill>
              <a:srgbClr val="1F497D"/>
            </a:solidFill>
            <a:ln w="6096" cap="flat">
              <a:noFill/>
              <a:prstDash val="solid"/>
              <a:miter/>
            </a:ln>
          </p:spPr>
          <p:txBody>
            <a:bodyPr rtlCol="0" anchor="ctr"/>
            <a:lstStyle/>
            <a:p>
              <a:endParaRPr lang="en-FI"/>
            </a:p>
          </p:txBody>
        </p:sp>
        <p:sp>
          <p:nvSpPr>
            <p:cNvPr id="151" name="Freeform 150">
              <a:extLst>
                <a:ext uri="{FF2B5EF4-FFF2-40B4-BE49-F238E27FC236}">
                  <a16:creationId xmlns:a16="http://schemas.microsoft.com/office/drawing/2014/main" id="{E5128565-214B-FB44-B8AC-1ED77FE83EA1}"/>
                </a:ext>
              </a:extLst>
            </p:cNvPr>
            <p:cNvSpPr/>
            <p:nvPr/>
          </p:nvSpPr>
          <p:spPr>
            <a:xfrm>
              <a:off x="9030857" y="2360882"/>
              <a:ext cx="773156" cy="225655"/>
            </a:xfrm>
            <a:custGeom>
              <a:avLst/>
              <a:gdLst>
                <a:gd name="connsiteX0" fmla="*/ 773156 w 773156"/>
                <a:gd name="connsiteY0" fmla="*/ 225656 h 225655"/>
                <a:gd name="connsiteX1" fmla="*/ 500604 w 773156"/>
                <a:gd name="connsiteY1" fmla="*/ 225656 h 225655"/>
                <a:gd name="connsiteX2" fmla="*/ 500604 w 773156"/>
                <a:gd name="connsiteY2" fmla="*/ 0 h 225655"/>
                <a:gd name="connsiteX3" fmla="*/ 0 w 773156"/>
                <a:gd name="connsiteY3" fmla="*/ 0 h 225655"/>
              </a:gdLst>
              <a:ahLst/>
              <a:cxnLst>
                <a:cxn ang="0">
                  <a:pos x="connsiteX0" y="connsiteY0"/>
                </a:cxn>
                <a:cxn ang="0">
                  <a:pos x="connsiteX1" y="connsiteY1"/>
                </a:cxn>
                <a:cxn ang="0">
                  <a:pos x="connsiteX2" y="connsiteY2"/>
                </a:cxn>
                <a:cxn ang="0">
                  <a:pos x="connsiteX3" y="connsiteY3"/>
                </a:cxn>
              </a:cxnLst>
              <a:rect l="l" t="t" r="r" b="b"/>
              <a:pathLst>
                <a:path w="773156" h="225655">
                  <a:moveTo>
                    <a:pt x="773156" y="225656"/>
                  </a:moveTo>
                  <a:lnTo>
                    <a:pt x="500604" y="225656"/>
                  </a:lnTo>
                  <a:lnTo>
                    <a:pt x="500604" y="0"/>
                  </a:lnTo>
                  <a:lnTo>
                    <a:pt x="0" y="0"/>
                  </a:lnTo>
                </a:path>
              </a:pathLst>
            </a:custGeom>
            <a:noFill/>
            <a:ln w="12192" cap="flat">
              <a:solidFill>
                <a:srgbClr val="1F497D"/>
              </a:solidFill>
              <a:prstDash val="solid"/>
              <a:miter/>
            </a:ln>
          </p:spPr>
          <p:txBody>
            <a:bodyPr rtlCol="0" anchor="ctr"/>
            <a:lstStyle/>
            <a:p>
              <a:endParaRPr lang="en-FI"/>
            </a:p>
          </p:txBody>
        </p:sp>
        <p:sp>
          <p:nvSpPr>
            <p:cNvPr id="182" name="Rectangle 181">
              <a:extLst>
                <a:ext uri="{FF2B5EF4-FFF2-40B4-BE49-F238E27FC236}">
                  <a16:creationId xmlns:a16="http://schemas.microsoft.com/office/drawing/2014/main" id="{B773F9CA-DA42-6145-9FB2-DB96EE38A5BC}"/>
                </a:ext>
              </a:extLst>
            </p:cNvPr>
            <p:cNvSpPr/>
            <p:nvPr/>
          </p:nvSpPr>
          <p:spPr>
            <a:xfrm>
              <a:off x="9956230" y="2396704"/>
              <a:ext cx="818406" cy="369332"/>
            </a:xfrm>
            <a:prstGeom prst="rect">
              <a:avLst/>
            </a:prstGeom>
          </p:spPr>
          <p:txBody>
            <a:bodyPr wrap="square">
              <a:spAutoFit/>
            </a:bodyPr>
            <a:lstStyle/>
            <a:p>
              <a:r>
                <a:rPr lang="en-GB">
                  <a:latin typeface="Mark Pro Medium" panose="020B0504020201010104" pitchFamily="34" charset="77"/>
                </a:rPr>
                <a:t>Truck</a:t>
              </a:r>
              <a:endParaRPr lang="en-FI">
                <a:latin typeface="Mark Pro Medium" panose="020B0504020201010104" pitchFamily="34" charset="77"/>
              </a:endParaRPr>
            </a:p>
          </p:txBody>
        </p:sp>
      </p:grpSp>
      <p:grpSp>
        <p:nvGrpSpPr>
          <p:cNvPr id="52" name="NPH Transport label">
            <a:extLst>
              <a:ext uri="{FF2B5EF4-FFF2-40B4-BE49-F238E27FC236}">
                <a16:creationId xmlns:a16="http://schemas.microsoft.com/office/drawing/2014/main" id="{CE8F6A43-FD1E-3640-9413-404BE6E85159}"/>
              </a:ext>
            </a:extLst>
          </p:cNvPr>
          <p:cNvGrpSpPr/>
          <p:nvPr/>
        </p:nvGrpSpPr>
        <p:grpSpPr>
          <a:xfrm>
            <a:off x="9030857" y="1870655"/>
            <a:ext cx="3231569" cy="404532"/>
            <a:chOff x="9030857" y="1870655"/>
            <a:chExt cx="3231569" cy="404532"/>
          </a:xfrm>
        </p:grpSpPr>
        <p:sp>
          <p:nvSpPr>
            <p:cNvPr id="133" name="Freeform 132">
              <a:extLst>
                <a:ext uri="{FF2B5EF4-FFF2-40B4-BE49-F238E27FC236}">
                  <a16:creationId xmlns:a16="http://schemas.microsoft.com/office/drawing/2014/main" id="{0D00F53B-9D6E-7C47-89EB-5043F6D3F411}"/>
                </a:ext>
              </a:extLst>
            </p:cNvPr>
            <p:cNvSpPr/>
            <p:nvPr/>
          </p:nvSpPr>
          <p:spPr>
            <a:xfrm>
              <a:off x="9805050" y="1973704"/>
              <a:ext cx="151180" cy="151046"/>
            </a:xfrm>
            <a:custGeom>
              <a:avLst/>
              <a:gdLst>
                <a:gd name="connsiteX0" fmla="*/ 0 w 151180"/>
                <a:gd name="connsiteY0" fmla="*/ 0 h 151046"/>
                <a:gd name="connsiteX1" fmla="*/ 151181 w 151180"/>
                <a:gd name="connsiteY1" fmla="*/ 0 h 151046"/>
                <a:gd name="connsiteX2" fmla="*/ 151181 w 151180"/>
                <a:gd name="connsiteY2" fmla="*/ 151046 h 151046"/>
                <a:gd name="connsiteX3" fmla="*/ 0 w 151180"/>
                <a:gd name="connsiteY3" fmla="*/ 151046 h 151046"/>
              </a:gdLst>
              <a:ahLst/>
              <a:cxnLst>
                <a:cxn ang="0">
                  <a:pos x="connsiteX0" y="connsiteY0"/>
                </a:cxn>
                <a:cxn ang="0">
                  <a:pos x="connsiteX1" y="connsiteY1"/>
                </a:cxn>
                <a:cxn ang="0">
                  <a:pos x="connsiteX2" y="connsiteY2"/>
                </a:cxn>
                <a:cxn ang="0">
                  <a:pos x="connsiteX3" y="connsiteY3"/>
                </a:cxn>
              </a:cxnLst>
              <a:rect l="l" t="t" r="r" b="b"/>
              <a:pathLst>
                <a:path w="151180" h="151046">
                  <a:moveTo>
                    <a:pt x="0" y="0"/>
                  </a:moveTo>
                  <a:lnTo>
                    <a:pt x="151181" y="0"/>
                  </a:lnTo>
                  <a:lnTo>
                    <a:pt x="151181" y="151046"/>
                  </a:lnTo>
                  <a:lnTo>
                    <a:pt x="0" y="151046"/>
                  </a:lnTo>
                  <a:close/>
                </a:path>
              </a:pathLst>
            </a:custGeom>
            <a:solidFill>
              <a:srgbClr val="006FB6"/>
            </a:solidFill>
            <a:ln w="6096" cap="flat">
              <a:noFill/>
              <a:prstDash val="solid"/>
              <a:miter/>
            </a:ln>
          </p:spPr>
          <p:txBody>
            <a:bodyPr rtlCol="0" anchor="ctr"/>
            <a:lstStyle/>
            <a:p>
              <a:endParaRPr lang="en-FI"/>
            </a:p>
          </p:txBody>
        </p:sp>
        <p:sp>
          <p:nvSpPr>
            <p:cNvPr id="152" name="Freeform 151">
              <a:extLst>
                <a:ext uri="{FF2B5EF4-FFF2-40B4-BE49-F238E27FC236}">
                  <a16:creationId xmlns:a16="http://schemas.microsoft.com/office/drawing/2014/main" id="{F8844214-ABE5-EE4F-A6A6-CC163B1CA6D6}"/>
                </a:ext>
              </a:extLst>
            </p:cNvPr>
            <p:cNvSpPr/>
            <p:nvPr/>
          </p:nvSpPr>
          <p:spPr>
            <a:xfrm>
              <a:off x="9030857" y="2049227"/>
              <a:ext cx="773156" cy="225960"/>
            </a:xfrm>
            <a:custGeom>
              <a:avLst/>
              <a:gdLst>
                <a:gd name="connsiteX0" fmla="*/ 773156 w 773156"/>
                <a:gd name="connsiteY0" fmla="*/ 0 h 225960"/>
                <a:gd name="connsiteX1" fmla="*/ 500604 w 773156"/>
                <a:gd name="connsiteY1" fmla="*/ 0 h 225960"/>
                <a:gd name="connsiteX2" fmla="*/ 500604 w 773156"/>
                <a:gd name="connsiteY2" fmla="*/ 225961 h 225960"/>
                <a:gd name="connsiteX3" fmla="*/ 0 w 773156"/>
                <a:gd name="connsiteY3" fmla="*/ 225961 h 225960"/>
              </a:gdLst>
              <a:ahLst/>
              <a:cxnLst>
                <a:cxn ang="0">
                  <a:pos x="connsiteX0" y="connsiteY0"/>
                </a:cxn>
                <a:cxn ang="0">
                  <a:pos x="connsiteX1" y="connsiteY1"/>
                </a:cxn>
                <a:cxn ang="0">
                  <a:pos x="connsiteX2" y="connsiteY2"/>
                </a:cxn>
                <a:cxn ang="0">
                  <a:pos x="connsiteX3" y="connsiteY3"/>
                </a:cxn>
              </a:cxnLst>
              <a:rect l="l" t="t" r="r" b="b"/>
              <a:pathLst>
                <a:path w="773156" h="225960">
                  <a:moveTo>
                    <a:pt x="773156" y="0"/>
                  </a:moveTo>
                  <a:lnTo>
                    <a:pt x="500604" y="0"/>
                  </a:lnTo>
                  <a:lnTo>
                    <a:pt x="500604" y="225961"/>
                  </a:lnTo>
                  <a:lnTo>
                    <a:pt x="0" y="225961"/>
                  </a:lnTo>
                </a:path>
              </a:pathLst>
            </a:custGeom>
            <a:noFill/>
            <a:ln w="12192" cap="flat">
              <a:solidFill>
                <a:srgbClr val="006FB6"/>
              </a:solidFill>
              <a:prstDash val="solid"/>
              <a:miter/>
            </a:ln>
          </p:spPr>
          <p:txBody>
            <a:bodyPr rtlCol="0" anchor="ctr"/>
            <a:lstStyle/>
            <a:p>
              <a:endParaRPr lang="en-FI"/>
            </a:p>
          </p:txBody>
        </p:sp>
        <p:sp>
          <p:nvSpPr>
            <p:cNvPr id="183" name="Rectangle 182">
              <a:extLst>
                <a:ext uri="{FF2B5EF4-FFF2-40B4-BE49-F238E27FC236}">
                  <a16:creationId xmlns:a16="http://schemas.microsoft.com/office/drawing/2014/main" id="{5E08613A-76F2-9C4F-BF37-302A7000E49A}"/>
                </a:ext>
              </a:extLst>
            </p:cNvPr>
            <p:cNvSpPr/>
            <p:nvPr/>
          </p:nvSpPr>
          <p:spPr>
            <a:xfrm>
              <a:off x="9958701" y="1870655"/>
              <a:ext cx="2303725" cy="369332"/>
            </a:xfrm>
            <a:prstGeom prst="rect">
              <a:avLst/>
            </a:prstGeom>
          </p:spPr>
          <p:txBody>
            <a:bodyPr wrap="square">
              <a:spAutoFit/>
            </a:bodyPr>
            <a:lstStyle/>
            <a:p>
              <a:r>
                <a:rPr lang="en-GB">
                  <a:latin typeface="Mark Pro Medium" panose="020B0504020201010104" pitchFamily="34" charset="77"/>
                </a:rPr>
                <a:t>Transport – other</a:t>
              </a:r>
              <a:endParaRPr lang="en-FI">
                <a:latin typeface="Mark Pro Medium" panose="020B0504020201010104" pitchFamily="34" charset="77"/>
              </a:endParaRPr>
            </a:p>
          </p:txBody>
        </p:sp>
      </p:grpSp>
      <p:grpSp>
        <p:nvGrpSpPr>
          <p:cNvPr id="36" name="NPH Aviation  label">
            <a:extLst>
              <a:ext uri="{FF2B5EF4-FFF2-40B4-BE49-F238E27FC236}">
                <a16:creationId xmlns:a16="http://schemas.microsoft.com/office/drawing/2014/main" id="{9564CD67-2D64-BE4C-A55D-006E46B06DF8}"/>
              </a:ext>
            </a:extLst>
          </p:cNvPr>
          <p:cNvGrpSpPr/>
          <p:nvPr/>
        </p:nvGrpSpPr>
        <p:grpSpPr>
          <a:xfrm>
            <a:off x="9030857" y="1498703"/>
            <a:ext cx="2100164" cy="695419"/>
            <a:chOff x="9030857" y="1498703"/>
            <a:chExt cx="2100164" cy="695419"/>
          </a:xfrm>
        </p:grpSpPr>
        <p:sp>
          <p:nvSpPr>
            <p:cNvPr id="143" name="Freeform 142">
              <a:extLst>
                <a:ext uri="{FF2B5EF4-FFF2-40B4-BE49-F238E27FC236}">
                  <a16:creationId xmlns:a16="http://schemas.microsoft.com/office/drawing/2014/main" id="{B18F85BA-0337-4D44-93D7-C7A2A87AA618}"/>
                </a:ext>
              </a:extLst>
            </p:cNvPr>
            <p:cNvSpPr/>
            <p:nvPr/>
          </p:nvSpPr>
          <p:spPr>
            <a:xfrm>
              <a:off x="9805050" y="1614969"/>
              <a:ext cx="151180" cy="151046"/>
            </a:xfrm>
            <a:custGeom>
              <a:avLst/>
              <a:gdLst>
                <a:gd name="connsiteX0" fmla="*/ 0 w 151180"/>
                <a:gd name="connsiteY0" fmla="*/ 0 h 151046"/>
                <a:gd name="connsiteX1" fmla="*/ 151181 w 151180"/>
                <a:gd name="connsiteY1" fmla="*/ 0 h 151046"/>
                <a:gd name="connsiteX2" fmla="*/ 151181 w 151180"/>
                <a:gd name="connsiteY2" fmla="*/ 151046 h 151046"/>
                <a:gd name="connsiteX3" fmla="*/ 0 w 151180"/>
                <a:gd name="connsiteY3" fmla="*/ 151046 h 151046"/>
              </a:gdLst>
              <a:ahLst/>
              <a:cxnLst>
                <a:cxn ang="0">
                  <a:pos x="connsiteX0" y="connsiteY0"/>
                </a:cxn>
                <a:cxn ang="0">
                  <a:pos x="connsiteX1" y="connsiteY1"/>
                </a:cxn>
                <a:cxn ang="0">
                  <a:pos x="connsiteX2" y="connsiteY2"/>
                </a:cxn>
                <a:cxn ang="0">
                  <a:pos x="connsiteX3" y="connsiteY3"/>
                </a:cxn>
              </a:cxnLst>
              <a:rect l="l" t="t" r="r" b="b"/>
              <a:pathLst>
                <a:path w="151180" h="151046">
                  <a:moveTo>
                    <a:pt x="0" y="0"/>
                  </a:moveTo>
                  <a:lnTo>
                    <a:pt x="151181" y="0"/>
                  </a:lnTo>
                  <a:lnTo>
                    <a:pt x="151181" y="151046"/>
                  </a:lnTo>
                  <a:lnTo>
                    <a:pt x="0" y="151046"/>
                  </a:lnTo>
                  <a:close/>
                </a:path>
              </a:pathLst>
            </a:custGeom>
            <a:solidFill>
              <a:srgbClr val="ECECED"/>
            </a:solidFill>
            <a:ln w="6096" cap="flat">
              <a:noFill/>
              <a:prstDash val="solid"/>
              <a:miter/>
            </a:ln>
          </p:spPr>
          <p:txBody>
            <a:bodyPr rtlCol="0" anchor="ctr"/>
            <a:lstStyle/>
            <a:p>
              <a:endParaRPr lang="en-FI"/>
            </a:p>
          </p:txBody>
        </p:sp>
        <p:sp>
          <p:nvSpPr>
            <p:cNvPr id="153" name="Freeform 152">
              <a:extLst>
                <a:ext uri="{FF2B5EF4-FFF2-40B4-BE49-F238E27FC236}">
                  <a16:creationId xmlns:a16="http://schemas.microsoft.com/office/drawing/2014/main" id="{0F26D578-E76D-5D4C-A4F4-6B6B0D735A2B}"/>
                </a:ext>
              </a:extLst>
            </p:cNvPr>
            <p:cNvSpPr/>
            <p:nvPr/>
          </p:nvSpPr>
          <p:spPr>
            <a:xfrm>
              <a:off x="9030857" y="1690492"/>
              <a:ext cx="773156" cy="503630"/>
            </a:xfrm>
            <a:custGeom>
              <a:avLst/>
              <a:gdLst>
                <a:gd name="connsiteX0" fmla="*/ 773156 w 773156"/>
                <a:gd name="connsiteY0" fmla="*/ 0 h 503630"/>
                <a:gd name="connsiteX1" fmla="*/ 399410 w 773156"/>
                <a:gd name="connsiteY1" fmla="*/ 0 h 503630"/>
                <a:gd name="connsiteX2" fmla="*/ 399410 w 773156"/>
                <a:gd name="connsiteY2" fmla="*/ 503630 h 503630"/>
                <a:gd name="connsiteX3" fmla="*/ 0 w 773156"/>
                <a:gd name="connsiteY3" fmla="*/ 503630 h 503630"/>
              </a:gdLst>
              <a:ahLst/>
              <a:cxnLst>
                <a:cxn ang="0">
                  <a:pos x="connsiteX0" y="connsiteY0"/>
                </a:cxn>
                <a:cxn ang="0">
                  <a:pos x="connsiteX1" y="connsiteY1"/>
                </a:cxn>
                <a:cxn ang="0">
                  <a:pos x="connsiteX2" y="connsiteY2"/>
                </a:cxn>
                <a:cxn ang="0">
                  <a:pos x="connsiteX3" y="connsiteY3"/>
                </a:cxn>
              </a:cxnLst>
              <a:rect l="l" t="t" r="r" b="b"/>
              <a:pathLst>
                <a:path w="773156" h="503630">
                  <a:moveTo>
                    <a:pt x="773156" y="0"/>
                  </a:moveTo>
                  <a:lnTo>
                    <a:pt x="399410" y="0"/>
                  </a:lnTo>
                  <a:lnTo>
                    <a:pt x="399410" y="503630"/>
                  </a:lnTo>
                  <a:lnTo>
                    <a:pt x="0" y="503630"/>
                  </a:lnTo>
                </a:path>
              </a:pathLst>
            </a:custGeom>
            <a:noFill/>
            <a:ln w="12192" cap="flat">
              <a:solidFill>
                <a:srgbClr val="ECECED"/>
              </a:solidFill>
              <a:prstDash val="solid"/>
              <a:miter/>
            </a:ln>
          </p:spPr>
          <p:txBody>
            <a:bodyPr rtlCol="0" anchor="ctr"/>
            <a:lstStyle/>
            <a:p>
              <a:endParaRPr lang="en-FI"/>
            </a:p>
          </p:txBody>
        </p:sp>
        <p:sp>
          <p:nvSpPr>
            <p:cNvPr id="184" name="Rectangle 183">
              <a:extLst>
                <a:ext uri="{FF2B5EF4-FFF2-40B4-BE49-F238E27FC236}">
                  <a16:creationId xmlns:a16="http://schemas.microsoft.com/office/drawing/2014/main" id="{30C1EE46-FEF8-C648-83D9-C48510BA0CD8}"/>
                </a:ext>
              </a:extLst>
            </p:cNvPr>
            <p:cNvSpPr/>
            <p:nvPr/>
          </p:nvSpPr>
          <p:spPr>
            <a:xfrm>
              <a:off x="9962691" y="1498703"/>
              <a:ext cx="1168330" cy="369332"/>
            </a:xfrm>
            <a:prstGeom prst="rect">
              <a:avLst/>
            </a:prstGeom>
          </p:spPr>
          <p:txBody>
            <a:bodyPr wrap="square">
              <a:spAutoFit/>
            </a:bodyPr>
            <a:lstStyle/>
            <a:p>
              <a:r>
                <a:rPr lang="en-GB">
                  <a:latin typeface="Mark Pro Medium" panose="020B0504020201010104" pitchFamily="34" charset="77"/>
                </a:rPr>
                <a:t>Aviation</a:t>
              </a:r>
              <a:endParaRPr lang="en-FI">
                <a:latin typeface="Mark Pro Medium" panose="020B0504020201010104" pitchFamily="34" charset="77"/>
              </a:endParaRPr>
            </a:p>
          </p:txBody>
        </p:sp>
      </p:grpSp>
      <p:grpSp>
        <p:nvGrpSpPr>
          <p:cNvPr id="35" name="NPH heating plants label">
            <a:extLst>
              <a:ext uri="{FF2B5EF4-FFF2-40B4-BE49-F238E27FC236}">
                <a16:creationId xmlns:a16="http://schemas.microsoft.com/office/drawing/2014/main" id="{563F6C25-4779-E54E-8C68-10240D764A49}"/>
              </a:ext>
            </a:extLst>
          </p:cNvPr>
          <p:cNvGrpSpPr/>
          <p:nvPr/>
        </p:nvGrpSpPr>
        <p:grpSpPr>
          <a:xfrm>
            <a:off x="9030857" y="1153308"/>
            <a:ext cx="2935502" cy="997875"/>
            <a:chOff x="9030857" y="1153308"/>
            <a:chExt cx="2935502" cy="997875"/>
          </a:xfrm>
        </p:grpSpPr>
        <p:sp>
          <p:nvSpPr>
            <p:cNvPr id="146" name="Freeform 145">
              <a:extLst>
                <a:ext uri="{FF2B5EF4-FFF2-40B4-BE49-F238E27FC236}">
                  <a16:creationId xmlns:a16="http://schemas.microsoft.com/office/drawing/2014/main" id="{168B7E6B-59F6-9D48-AB15-E35BB890AAE8}"/>
                </a:ext>
              </a:extLst>
            </p:cNvPr>
            <p:cNvSpPr/>
            <p:nvPr/>
          </p:nvSpPr>
          <p:spPr>
            <a:xfrm>
              <a:off x="9805050" y="1289610"/>
              <a:ext cx="151180" cy="151046"/>
            </a:xfrm>
            <a:custGeom>
              <a:avLst/>
              <a:gdLst>
                <a:gd name="connsiteX0" fmla="*/ 0 w 151180"/>
                <a:gd name="connsiteY0" fmla="*/ 0 h 151046"/>
                <a:gd name="connsiteX1" fmla="*/ 151181 w 151180"/>
                <a:gd name="connsiteY1" fmla="*/ 0 h 151046"/>
                <a:gd name="connsiteX2" fmla="*/ 151181 w 151180"/>
                <a:gd name="connsiteY2" fmla="*/ 151046 h 151046"/>
                <a:gd name="connsiteX3" fmla="*/ 0 w 151180"/>
                <a:gd name="connsiteY3" fmla="*/ 151046 h 151046"/>
              </a:gdLst>
              <a:ahLst/>
              <a:cxnLst>
                <a:cxn ang="0">
                  <a:pos x="connsiteX0" y="connsiteY0"/>
                </a:cxn>
                <a:cxn ang="0">
                  <a:pos x="connsiteX1" y="connsiteY1"/>
                </a:cxn>
                <a:cxn ang="0">
                  <a:pos x="connsiteX2" y="connsiteY2"/>
                </a:cxn>
                <a:cxn ang="0">
                  <a:pos x="connsiteX3" y="connsiteY3"/>
                </a:cxn>
              </a:cxnLst>
              <a:rect l="l" t="t" r="r" b="b"/>
              <a:pathLst>
                <a:path w="151180" h="151046">
                  <a:moveTo>
                    <a:pt x="0" y="0"/>
                  </a:moveTo>
                  <a:lnTo>
                    <a:pt x="151181" y="0"/>
                  </a:lnTo>
                  <a:lnTo>
                    <a:pt x="151181" y="151046"/>
                  </a:lnTo>
                  <a:lnTo>
                    <a:pt x="0" y="151046"/>
                  </a:lnTo>
                  <a:close/>
                </a:path>
              </a:pathLst>
            </a:custGeom>
            <a:solidFill>
              <a:srgbClr val="BEC0C2"/>
            </a:solidFill>
            <a:ln w="6096" cap="flat">
              <a:noFill/>
              <a:prstDash val="solid"/>
              <a:miter/>
            </a:ln>
          </p:spPr>
          <p:txBody>
            <a:bodyPr rtlCol="0" anchor="ctr"/>
            <a:lstStyle/>
            <a:p>
              <a:endParaRPr lang="en-FI"/>
            </a:p>
          </p:txBody>
        </p:sp>
        <p:sp>
          <p:nvSpPr>
            <p:cNvPr id="154" name="Freeform 153">
              <a:extLst>
                <a:ext uri="{FF2B5EF4-FFF2-40B4-BE49-F238E27FC236}">
                  <a16:creationId xmlns:a16="http://schemas.microsoft.com/office/drawing/2014/main" id="{8FCE6858-936F-BD49-973D-D715DBD3A39D}"/>
                </a:ext>
              </a:extLst>
            </p:cNvPr>
            <p:cNvSpPr/>
            <p:nvPr/>
          </p:nvSpPr>
          <p:spPr>
            <a:xfrm>
              <a:off x="9030857" y="1368239"/>
              <a:ext cx="773156" cy="782944"/>
            </a:xfrm>
            <a:custGeom>
              <a:avLst/>
              <a:gdLst>
                <a:gd name="connsiteX0" fmla="*/ 773156 w 773156"/>
                <a:gd name="connsiteY0" fmla="*/ 0 h 782944"/>
                <a:gd name="connsiteX1" fmla="*/ 299131 w 773156"/>
                <a:gd name="connsiteY1" fmla="*/ 0 h 782944"/>
                <a:gd name="connsiteX2" fmla="*/ 299131 w 773156"/>
                <a:gd name="connsiteY2" fmla="*/ 782944 h 782944"/>
                <a:gd name="connsiteX3" fmla="*/ 0 w 773156"/>
                <a:gd name="connsiteY3" fmla="*/ 782944 h 782944"/>
              </a:gdLst>
              <a:ahLst/>
              <a:cxnLst>
                <a:cxn ang="0">
                  <a:pos x="connsiteX0" y="connsiteY0"/>
                </a:cxn>
                <a:cxn ang="0">
                  <a:pos x="connsiteX1" y="connsiteY1"/>
                </a:cxn>
                <a:cxn ang="0">
                  <a:pos x="connsiteX2" y="connsiteY2"/>
                </a:cxn>
                <a:cxn ang="0">
                  <a:pos x="connsiteX3" y="connsiteY3"/>
                </a:cxn>
              </a:cxnLst>
              <a:rect l="l" t="t" r="r" b="b"/>
              <a:pathLst>
                <a:path w="773156" h="782944">
                  <a:moveTo>
                    <a:pt x="773156" y="0"/>
                  </a:moveTo>
                  <a:lnTo>
                    <a:pt x="299131" y="0"/>
                  </a:lnTo>
                  <a:lnTo>
                    <a:pt x="299131" y="782944"/>
                  </a:lnTo>
                  <a:lnTo>
                    <a:pt x="0" y="782944"/>
                  </a:lnTo>
                </a:path>
              </a:pathLst>
            </a:custGeom>
            <a:noFill/>
            <a:ln w="12192" cap="flat">
              <a:solidFill>
                <a:srgbClr val="BEC0C2"/>
              </a:solidFill>
              <a:prstDash val="solid"/>
              <a:miter/>
            </a:ln>
          </p:spPr>
          <p:txBody>
            <a:bodyPr rtlCol="0" anchor="ctr"/>
            <a:lstStyle/>
            <a:p>
              <a:endParaRPr lang="en-FI"/>
            </a:p>
          </p:txBody>
        </p:sp>
        <p:sp>
          <p:nvSpPr>
            <p:cNvPr id="185" name="Rectangle 184">
              <a:extLst>
                <a:ext uri="{FF2B5EF4-FFF2-40B4-BE49-F238E27FC236}">
                  <a16:creationId xmlns:a16="http://schemas.microsoft.com/office/drawing/2014/main" id="{8DD67BE6-FDA3-0D4C-A391-1A8513AC90E8}"/>
                </a:ext>
              </a:extLst>
            </p:cNvPr>
            <p:cNvSpPr/>
            <p:nvPr/>
          </p:nvSpPr>
          <p:spPr>
            <a:xfrm>
              <a:off x="9944102" y="1153308"/>
              <a:ext cx="2022257" cy="387798"/>
            </a:xfrm>
            <a:prstGeom prst="rect">
              <a:avLst/>
            </a:prstGeom>
          </p:spPr>
          <p:txBody>
            <a:bodyPr wrap="square">
              <a:spAutoFit/>
            </a:bodyPr>
            <a:lstStyle/>
            <a:p>
              <a:r>
                <a:rPr lang="en-GB" sz="1920">
                  <a:latin typeface="Mark Pro Medium" panose="020B0504020201010104" pitchFamily="34" charset="77"/>
                </a:rPr>
                <a:t>Heating plants</a:t>
              </a:r>
              <a:endParaRPr lang="en-FI" sz="1920">
                <a:latin typeface="Mark Pro Medium" panose="020B0504020201010104" pitchFamily="34" charset="77"/>
              </a:endParaRPr>
            </a:p>
          </p:txBody>
        </p:sp>
      </p:grpSp>
      <p:sp>
        <p:nvSpPr>
          <p:cNvPr id="116" name="textruta 115">
            <a:extLst>
              <a:ext uri="{FF2B5EF4-FFF2-40B4-BE49-F238E27FC236}">
                <a16:creationId xmlns:a16="http://schemas.microsoft.com/office/drawing/2014/main" id="{6A5E56E4-F5C5-411B-9EA8-4415B9E09C66}"/>
              </a:ext>
            </a:extLst>
          </p:cNvPr>
          <p:cNvSpPr txBox="1"/>
          <p:nvPr/>
        </p:nvSpPr>
        <p:spPr>
          <a:xfrm>
            <a:off x="706253" y="422380"/>
            <a:ext cx="11062075" cy="553998"/>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600" i="0" u="none" strike="noStrike" kern="1200" cap="none" spc="0" normalizeH="0" baseline="0" noProof="0">
                <a:ln>
                  <a:noFill/>
                </a:ln>
                <a:solidFill>
                  <a:srgbClr val="385988"/>
                </a:solidFill>
                <a:effectLst/>
                <a:uLnTx/>
                <a:uFillTx/>
                <a:latin typeface="Mark Pro Medium" panose="020B0604020201010104" pitchFamily="34" charset="0"/>
                <a:ea typeface="+mn-ea"/>
                <a:cs typeface="+mn-cs"/>
              </a:rPr>
              <a:t>Electricity demand grows in all sectors, but the span is wide</a:t>
            </a:r>
          </a:p>
        </p:txBody>
      </p:sp>
      <p:sp>
        <p:nvSpPr>
          <p:cNvPr id="115" name="textruta 114">
            <a:extLst>
              <a:ext uri="{FF2B5EF4-FFF2-40B4-BE49-F238E27FC236}">
                <a16:creationId xmlns:a16="http://schemas.microsoft.com/office/drawing/2014/main" id="{AEA8EB3F-3A38-4917-8CC1-DA2DE2F90BF3}"/>
              </a:ext>
            </a:extLst>
          </p:cNvPr>
          <p:cNvSpPr txBox="1"/>
          <p:nvPr/>
        </p:nvSpPr>
        <p:spPr>
          <a:xfrm>
            <a:off x="4010336" y="1018406"/>
            <a:ext cx="2425408" cy="276999"/>
          </a:xfrm>
          <a:prstGeom prst="rect">
            <a:avLst/>
          </a:prstGeom>
          <a:noFill/>
        </p:spPr>
        <p:txBody>
          <a:bodyPr wrap="none" lIns="0" tIns="0" rIns="0" bIns="0" rtlCol="0">
            <a:spAutoFit/>
          </a:bodyPr>
          <a:lstStyle/>
          <a:p>
            <a:pPr algn="ctr"/>
            <a:r>
              <a:rPr lang="sv-SE">
                <a:solidFill>
                  <a:srgbClr val="595959"/>
                </a:solidFill>
                <a:latin typeface="Mark Pro Light" panose="020B0504020201010104" pitchFamily="34" charset="0"/>
              </a:rPr>
              <a:t>Nordic </a:t>
            </a:r>
            <a:r>
              <a:rPr lang="sv-SE" err="1">
                <a:solidFill>
                  <a:srgbClr val="595959"/>
                </a:solidFill>
                <a:latin typeface="Mark Pro Light" panose="020B0504020201010104" pitchFamily="34" charset="0"/>
              </a:rPr>
              <a:t>electricity</a:t>
            </a:r>
            <a:r>
              <a:rPr lang="sv-SE">
                <a:solidFill>
                  <a:srgbClr val="595959"/>
                </a:solidFill>
                <a:latin typeface="Mark Pro Light" panose="020B0504020201010104" pitchFamily="34" charset="0"/>
              </a:rPr>
              <a:t> </a:t>
            </a:r>
            <a:r>
              <a:rPr lang="sv-SE" err="1">
                <a:solidFill>
                  <a:srgbClr val="595959"/>
                </a:solidFill>
                <a:latin typeface="Mark Pro Light" panose="020B0504020201010104" pitchFamily="34" charset="0"/>
              </a:rPr>
              <a:t>demand</a:t>
            </a:r>
            <a:endParaRPr lang="sv-SE">
              <a:solidFill>
                <a:srgbClr val="595959"/>
              </a:solidFill>
              <a:latin typeface="Mark Pro Light" panose="020B0504020201010104" pitchFamily="34" charset="0"/>
            </a:endParaRPr>
          </a:p>
        </p:txBody>
      </p:sp>
    </p:spTree>
    <p:extLst>
      <p:ext uri="{BB962C8B-B14F-4D97-AF65-F5344CB8AC3E}">
        <p14:creationId xmlns:p14="http://schemas.microsoft.com/office/powerpoint/2010/main" val="30725418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fade">
                                      <p:cBhvr>
                                        <p:cTn id="10" dur="500"/>
                                        <p:tgtEl>
                                          <p:spTgt spid="13"/>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5"/>
                                        </p:tgtEl>
                                        <p:attrNameLst>
                                          <p:attrName>style.visibility</p:attrName>
                                        </p:attrNameLst>
                                      </p:cBhvr>
                                      <p:to>
                                        <p:strVal val="visible"/>
                                      </p:to>
                                    </p:set>
                                    <p:animEffect transition="in" filter="fade">
                                      <p:cBhvr>
                                        <p:cTn id="13" dur="500"/>
                                        <p:tgtEl>
                                          <p:spTgt spid="15"/>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7"/>
                                        </p:tgtEl>
                                        <p:attrNameLst>
                                          <p:attrName>style.visibility</p:attrName>
                                        </p:attrNameLst>
                                      </p:cBhvr>
                                      <p:to>
                                        <p:strVal val="visible"/>
                                      </p:to>
                                    </p:set>
                                    <p:animEffect transition="in" filter="fade">
                                      <p:cBhvr>
                                        <p:cTn id="16" dur="500"/>
                                        <p:tgtEl>
                                          <p:spTgt spid="17"/>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500"/>
                                        <p:tgtEl>
                                          <p:spTgt spid="18"/>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19"/>
                                        </p:tgtEl>
                                        <p:attrNameLst>
                                          <p:attrName>style.visibility</p:attrName>
                                        </p:attrNameLst>
                                      </p:cBhvr>
                                      <p:to>
                                        <p:strVal val="visible"/>
                                      </p:to>
                                    </p:set>
                                    <p:animEffect transition="in" filter="fade">
                                      <p:cBhvr>
                                        <p:cTn id="22" dur="500"/>
                                        <p:tgtEl>
                                          <p:spTgt spid="19"/>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38"/>
                                        </p:tgtEl>
                                        <p:attrNameLst>
                                          <p:attrName>style.visibility</p:attrName>
                                        </p:attrNameLst>
                                      </p:cBhvr>
                                      <p:to>
                                        <p:strVal val="visible"/>
                                      </p:to>
                                    </p:set>
                                    <p:animEffect transition="in" filter="fade">
                                      <p:cBhvr>
                                        <p:cTn id="25" dur="500"/>
                                        <p:tgtEl>
                                          <p:spTgt spid="38"/>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37"/>
                                        </p:tgtEl>
                                        <p:attrNameLst>
                                          <p:attrName>style.visibility</p:attrName>
                                        </p:attrNameLst>
                                      </p:cBhvr>
                                      <p:to>
                                        <p:strVal val="visible"/>
                                      </p:to>
                                    </p:set>
                                    <p:animEffect transition="in" filter="fade">
                                      <p:cBhvr>
                                        <p:cTn id="28" dur="500"/>
                                        <p:tgtEl>
                                          <p:spTgt spid="37"/>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34"/>
                                        </p:tgtEl>
                                        <p:attrNameLst>
                                          <p:attrName>style.visibility</p:attrName>
                                        </p:attrNameLst>
                                      </p:cBhvr>
                                      <p:to>
                                        <p:strVal val="visible"/>
                                      </p:to>
                                    </p:set>
                                    <p:animEffect transition="in" filter="fade">
                                      <p:cBhvr>
                                        <p:cTn id="31" dur="500"/>
                                        <p:tgtEl>
                                          <p:spTgt spid="34"/>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31"/>
                                        </p:tgtEl>
                                        <p:attrNameLst>
                                          <p:attrName>style.visibility</p:attrName>
                                        </p:attrNameLst>
                                      </p:cBhvr>
                                      <p:to>
                                        <p:strVal val="visible"/>
                                      </p:to>
                                    </p:set>
                                    <p:animEffect transition="in" filter="fade">
                                      <p:cBhvr>
                                        <p:cTn id="34" dur="500"/>
                                        <p:tgtEl>
                                          <p:spTgt spid="31"/>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20"/>
                                        </p:tgtEl>
                                        <p:attrNameLst>
                                          <p:attrName>style.visibility</p:attrName>
                                        </p:attrNameLst>
                                      </p:cBhvr>
                                      <p:to>
                                        <p:strVal val="visible"/>
                                      </p:to>
                                    </p:set>
                                    <p:animEffect transition="in" filter="fade">
                                      <p:cBhvr>
                                        <p:cTn id="37" dur="500"/>
                                        <p:tgtEl>
                                          <p:spTgt spid="20"/>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21"/>
                                        </p:tgtEl>
                                        <p:attrNameLst>
                                          <p:attrName>style.visibility</p:attrName>
                                        </p:attrNameLst>
                                      </p:cBhvr>
                                      <p:to>
                                        <p:strVal val="visible"/>
                                      </p:to>
                                    </p:set>
                                    <p:animEffect transition="in" filter="fade">
                                      <p:cBhvr>
                                        <p:cTn id="40" dur="500"/>
                                        <p:tgtEl>
                                          <p:spTgt spid="21"/>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22"/>
                                        </p:tgtEl>
                                        <p:attrNameLst>
                                          <p:attrName>style.visibility</p:attrName>
                                        </p:attrNameLst>
                                      </p:cBhvr>
                                      <p:to>
                                        <p:strVal val="visible"/>
                                      </p:to>
                                    </p:set>
                                    <p:animEffect transition="in" filter="fade">
                                      <p:cBhvr>
                                        <p:cTn id="43" dur="500"/>
                                        <p:tgtEl>
                                          <p:spTgt spid="22"/>
                                        </p:tgtEl>
                                      </p:cBhvr>
                                    </p:animEffect>
                                  </p:childTnLst>
                                </p:cTn>
                              </p:par>
                              <p:par>
                                <p:cTn id="44" presetID="10" presetClass="entr" presetSubtype="0" fill="hold" grpId="0" nodeType="withEffect">
                                  <p:stCondLst>
                                    <p:cond delay="0"/>
                                  </p:stCondLst>
                                  <p:childTnLst>
                                    <p:set>
                                      <p:cBhvr>
                                        <p:cTn id="45" dur="1" fill="hold">
                                          <p:stCondLst>
                                            <p:cond delay="0"/>
                                          </p:stCondLst>
                                        </p:cTn>
                                        <p:tgtEl>
                                          <p:spTgt spid="23"/>
                                        </p:tgtEl>
                                        <p:attrNameLst>
                                          <p:attrName>style.visibility</p:attrName>
                                        </p:attrNameLst>
                                      </p:cBhvr>
                                      <p:to>
                                        <p:strVal val="visible"/>
                                      </p:to>
                                    </p:set>
                                    <p:animEffect transition="in" filter="fade">
                                      <p:cBhvr>
                                        <p:cTn id="46" dur="500"/>
                                        <p:tgtEl>
                                          <p:spTgt spid="23"/>
                                        </p:tgtEl>
                                      </p:cBhvr>
                                    </p:animEffect>
                                  </p:childTnLst>
                                </p:cTn>
                              </p:par>
                              <p:par>
                                <p:cTn id="47" presetID="10" presetClass="entr" presetSubtype="0" fill="hold" grpId="0" nodeType="withEffect">
                                  <p:stCondLst>
                                    <p:cond delay="0"/>
                                  </p:stCondLst>
                                  <p:childTnLst>
                                    <p:set>
                                      <p:cBhvr>
                                        <p:cTn id="48" dur="1" fill="hold">
                                          <p:stCondLst>
                                            <p:cond delay="0"/>
                                          </p:stCondLst>
                                        </p:cTn>
                                        <p:tgtEl>
                                          <p:spTgt spid="24"/>
                                        </p:tgtEl>
                                        <p:attrNameLst>
                                          <p:attrName>style.visibility</p:attrName>
                                        </p:attrNameLst>
                                      </p:cBhvr>
                                      <p:to>
                                        <p:strVal val="visible"/>
                                      </p:to>
                                    </p:set>
                                    <p:animEffect transition="in" filter="fade">
                                      <p:cBhvr>
                                        <p:cTn id="49" dur="500"/>
                                        <p:tgtEl>
                                          <p:spTgt spid="24"/>
                                        </p:tgtEl>
                                      </p:cBhvr>
                                    </p:animEffect>
                                  </p:childTnLst>
                                </p:cTn>
                              </p:par>
                              <p:par>
                                <p:cTn id="50" presetID="10" presetClass="entr" presetSubtype="0" fill="hold" grpId="0" nodeType="withEffect">
                                  <p:stCondLst>
                                    <p:cond delay="0"/>
                                  </p:stCondLst>
                                  <p:childTnLst>
                                    <p:set>
                                      <p:cBhvr>
                                        <p:cTn id="51" dur="1" fill="hold">
                                          <p:stCondLst>
                                            <p:cond delay="0"/>
                                          </p:stCondLst>
                                        </p:cTn>
                                        <p:tgtEl>
                                          <p:spTgt spid="40"/>
                                        </p:tgtEl>
                                        <p:attrNameLst>
                                          <p:attrName>style.visibility</p:attrName>
                                        </p:attrNameLst>
                                      </p:cBhvr>
                                      <p:to>
                                        <p:strVal val="visible"/>
                                      </p:to>
                                    </p:set>
                                    <p:animEffect transition="in" filter="fade">
                                      <p:cBhvr>
                                        <p:cTn id="52" dur="500"/>
                                        <p:tgtEl>
                                          <p:spTgt spid="40"/>
                                        </p:tgtEl>
                                      </p:cBhvr>
                                    </p:animEffect>
                                  </p:childTnLst>
                                </p:cTn>
                              </p:par>
                              <p:par>
                                <p:cTn id="53" presetID="10" presetClass="entr" presetSubtype="0" fill="hold" grpId="0" nodeType="withEffect">
                                  <p:stCondLst>
                                    <p:cond delay="0"/>
                                  </p:stCondLst>
                                  <p:childTnLst>
                                    <p:set>
                                      <p:cBhvr>
                                        <p:cTn id="54" dur="1" fill="hold">
                                          <p:stCondLst>
                                            <p:cond delay="0"/>
                                          </p:stCondLst>
                                        </p:cTn>
                                        <p:tgtEl>
                                          <p:spTgt spid="28"/>
                                        </p:tgtEl>
                                        <p:attrNameLst>
                                          <p:attrName>style.visibility</p:attrName>
                                        </p:attrNameLst>
                                      </p:cBhvr>
                                      <p:to>
                                        <p:strVal val="visible"/>
                                      </p:to>
                                    </p:set>
                                    <p:animEffect transition="in" filter="fade">
                                      <p:cBhvr>
                                        <p:cTn id="55" dur="500"/>
                                        <p:tgtEl>
                                          <p:spTgt spid="28"/>
                                        </p:tgtEl>
                                      </p:cBhvr>
                                    </p:animEffect>
                                  </p:childTnLst>
                                </p:cTn>
                              </p:par>
                              <p:par>
                                <p:cTn id="56" presetID="10" presetClass="entr" presetSubtype="0" fill="hold" grpId="0" nodeType="withEffect">
                                  <p:stCondLst>
                                    <p:cond delay="0"/>
                                  </p:stCondLst>
                                  <p:childTnLst>
                                    <p:set>
                                      <p:cBhvr>
                                        <p:cTn id="57" dur="1" fill="hold">
                                          <p:stCondLst>
                                            <p:cond delay="0"/>
                                          </p:stCondLst>
                                        </p:cTn>
                                        <p:tgtEl>
                                          <p:spTgt spid="27"/>
                                        </p:tgtEl>
                                        <p:attrNameLst>
                                          <p:attrName>style.visibility</p:attrName>
                                        </p:attrNameLst>
                                      </p:cBhvr>
                                      <p:to>
                                        <p:strVal val="visible"/>
                                      </p:to>
                                    </p:set>
                                    <p:animEffect transition="in" filter="fade">
                                      <p:cBhvr>
                                        <p:cTn id="58" dur="500"/>
                                        <p:tgtEl>
                                          <p:spTgt spid="27"/>
                                        </p:tgtEl>
                                      </p:cBhvr>
                                    </p:animEffect>
                                  </p:childTnLst>
                                </p:cTn>
                              </p:par>
                              <p:par>
                                <p:cTn id="59" presetID="10" presetClass="entr" presetSubtype="0" fill="hold" grpId="0" nodeType="withEffect">
                                  <p:stCondLst>
                                    <p:cond delay="0"/>
                                  </p:stCondLst>
                                  <p:childTnLst>
                                    <p:set>
                                      <p:cBhvr>
                                        <p:cTn id="60" dur="1" fill="hold">
                                          <p:stCondLst>
                                            <p:cond delay="0"/>
                                          </p:stCondLst>
                                        </p:cTn>
                                        <p:tgtEl>
                                          <p:spTgt spid="26"/>
                                        </p:tgtEl>
                                        <p:attrNameLst>
                                          <p:attrName>style.visibility</p:attrName>
                                        </p:attrNameLst>
                                      </p:cBhvr>
                                      <p:to>
                                        <p:strVal val="visible"/>
                                      </p:to>
                                    </p:set>
                                    <p:animEffect transition="in" filter="fade">
                                      <p:cBhvr>
                                        <p:cTn id="61" dur="500"/>
                                        <p:tgtEl>
                                          <p:spTgt spid="26"/>
                                        </p:tgtEl>
                                      </p:cBhvr>
                                    </p:animEffect>
                                  </p:childTnLst>
                                </p:cTn>
                              </p:par>
                              <p:par>
                                <p:cTn id="62" presetID="10" presetClass="entr" presetSubtype="0" fill="hold" grpId="0" nodeType="withEffect">
                                  <p:stCondLst>
                                    <p:cond delay="0"/>
                                  </p:stCondLst>
                                  <p:childTnLst>
                                    <p:set>
                                      <p:cBhvr>
                                        <p:cTn id="63" dur="1" fill="hold">
                                          <p:stCondLst>
                                            <p:cond delay="0"/>
                                          </p:stCondLst>
                                        </p:cTn>
                                        <p:tgtEl>
                                          <p:spTgt spid="25"/>
                                        </p:tgtEl>
                                        <p:attrNameLst>
                                          <p:attrName>style.visibility</p:attrName>
                                        </p:attrNameLst>
                                      </p:cBhvr>
                                      <p:to>
                                        <p:strVal val="visible"/>
                                      </p:to>
                                    </p:set>
                                    <p:animEffect transition="in" filter="fade">
                                      <p:cBhvr>
                                        <p:cTn id="64" dur="500"/>
                                        <p:tgtEl>
                                          <p:spTgt spid="25"/>
                                        </p:tgtEl>
                                      </p:cBhvr>
                                    </p:animEffect>
                                  </p:childTnLst>
                                </p:cTn>
                              </p:par>
                              <p:par>
                                <p:cTn id="65" presetID="10" presetClass="entr" presetSubtype="0" fill="hold" grpId="0" nodeType="withEffect">
                                  <p:stCondLst>
                                    <p:cond delay="0"/>
                                  </p:stCondLst>
                                  <p:childTnLst>
                                    <p:set>
                                      <p:cBhvr>
                                        <p:cTn id="66" dur="1" fill="hold">
                                          <p:stCondLst>
                                            <p:cond delay="0"/>
                                          </p:stCondLst>
                                        </p:cTn>
                                        <p:tgtEl>
                                          <p:spTgt spid="11"/>
                                        </p:tgtEl>
                                        <p:attrNameLst>
                                          <p:attrName>style.visibility</p:attrName>
                                        </p:attrNameLst>
                                      </p:cBhvr>
                                      <p:to>
                                        <p:strVal val="visible"/>
                                      </p:to>
                                    </p:set>
                                    <p:animEffect transition="in" filter="fade">
                                      <p:cBhvr>
                                        <p:cTn id="67" dur="500"/>
                                        <p:tgtEl>
                                          <p:spTgt spid="11"/>
                                        </p:tgtEl>
                                      </p:cBhvr>
                                    </p:animEffect>
                                  </p:childTnLst>
                                </p:cTn>
                              </p:par>
                              <p:par>
                                <p:cTn id="68" presetID="10" presetClass="entr" presetSubtype="0" fill="hold" grpId="0" nodeType="withEffect">
                                  <p:stCondLst>
                                    <p:cond delay="0"/>
                                  </p:stCondLst>
                                  <p:childTnLst>
                                    <p:set>
                                      <p:cBhvr>
                                        <p:cTn id="69" dur="1" fill="hold">
                                          <p:stCondLst>
                                            <p:cond delay="0"/>
                                          </p:stCondLst>
                                        </p:cTn>
                                        <p:tgtEl>
                                          <p:spTgt spid="10"/>
                                        </p:tgtEl>
                                        <p:attrNameLst>
                                          <p:attrName>style.visibility</p:attrName>
                                        </p:attrNameLst>
                                      </p:cBhvr>
                                      <p:to>
                                        <p:strVal val="visible"/>
                                      </p:to>
                                    </p:set>
                                    <p:animEffect transition="in" filter="fade">
                                      <p:cBhvr>
                                        <p:cTn id="70" dur="500"/>
                                        <p:tgtEl>
                                          <p:spTgt spid="10"/>
                                        </p:tgtEl>
                                      </p:cBhvr>
                                    </p:animEffect>
                                  </p:childTnLst>
                                </p:cTn>
                              </p:par>
                              <p:par>
                                <p:cTn id="71" presetID="10" presetClass="entr" presetSubtype="0" fill="hold" grpId="0" nodeType="withEffect">
                                  <p:stCondLst>
                                    <p:cond delay="0"/>
                                  </p:stCondLst>
                                  <p:childTnLst>
                                    <p:set>
                                      <p:cBhvr>
                                        <p:cTn id="72" dur="1" fill="hold">
                                          <p:stCondLst>
                                            <p:cond delay="0"/>
                                          </p:stCondLst>
                                        </p:cTn>
                                        <p:tgtEl>
                                          <p:spTgt spid="6"/>
                                        </p:tgtEl>
                                        <p:attrNameLst>
                                          <p:attrName>style.visibility</p:attrName>
                                        </p:attrNameLst>
                                      </p:cBhvr>
                                      <p:to>
                                        <p:strVal val="visible"/>
                                      </p:to>
                                    </p:set>
                                    <p:animEffect transition="in" filter="fade">
                                      <p:cBhvr>
                                        <p:cTn id="73" dur="500"/>
                                        <p:tgtEl>
                                          <p:spTgt spid="6"/>
                                        </p:tgtEl>
                                      </p:cBhvr>
                                    </p:animEffect>
                                  </p:childTnLst>
                                </p:cTn>
                              </p:par>
                              <p:par>
                                <p:cTn id="74" presetID="10" presetClass="entr" presetSubtype="0" fill="hold" grpId="0" nodeType="withEffect">
                                  <p:stCondLst>
                                    <p:cond delay="0"/>
                                  </p:stCondLst>
                                  <p:childTnLst>
                                    <p:set>
                                      <p:cBhvr>
                                        <p:cTn id="75" dur="1" fill="hold">
                                          <p:stCondLst>
                                            <p:cond delay="0"/>
                                          </p:stCondLst>
                                        </p:cTn>
                                        <p:tgtEl>
                                          <p:spTgt spid="5"/>
                                        </p:tgtEl>
                                        <p:attrNameLst>
                                          <p:attrName>style.visibility</p:attrName>
                                        </p:attrNameLst>
                                      </p:cBhvr>
                                      <p:to>
                                        <p:strVal val="visible"/>
                                      </p:to>
                                    </p:set>
                                    <p:animEffect transition="in" filter="fade">
                                      <p:cBhvr>
                                        <p:cTn id="76" dur="500"/>
                                        <p:tgtEl>
                                          <p:spTgt spid="5"/>
                                        </p:tgtEl>
                                      </p:cBhvr>
                                    </p:animEffect>
                                  </p:childTnLst>
                                </p:cTn>
                              </p:par>
                              <p:par>
                                <p:cTn id="77" presetID="10" presetClass="entr" presetSubtype="0" fill="hold" grpId="0" nodeType="withEffect">
                                  <p:stCondLst>
                                    <p:cond delay="0"/>
                                  </p:stCondLst>
                                  <p:childTnLst>
                                    <p:set>
                                      <p:cBhvr>
                                        <p:cTn id="78" dur="1" fill="hold">
                                          <p:stCondLst>
                                            <p:cond delay="0"/>
                                          </p:stCondLst>
                                        </p:cTn>
                                        <p:tgtEl>
                                          <p:spTgt spid="41"/>
                                        </p:tgtEl>
                                        <p:attrNameLst>
                                          <p:attrName>style.visibility</p:attrName>
                                        </p:attrNameLst>
                                      </p:cBhvr>
                                      <p:to>
                                        <p:strVal val="visible"/>
                                      </p:to>
                                    </p:set>
                                    <p:animEffect transition="in" filter="fade">
                                      <p:cBhvr>
                                        <p:cTn id="79" dur="500"/>
                                        <p:tgtEl>
                                          <p:spTgt spid="41"/>
                                        </p:tgtEl>
                                      </p:cBhvr>
                                    </p:animEffect>
                                  </p:childTnLst>
                                </p:cTn>
                              </p:par>
                            </p:childTnLst>
                          </p:cTn>
                        </p:par>
                      </p:childTnLst>
                    </p:cTn>
                  </p:par>
                  <p:par>
                    <p:cTn id="80" fill="hold">
                      <p:stCondLst>
                        <p:cond delay="indefinite"/>
                      </p:stCondLst>
                      <p:childTnLst>
                        <p:par>
                          <p:cTn id="81" fill="hold">
                            <p:stCondLst>
                              <p:cond delay="0"/>
                            </p:stCondLst>
                            <p:childTnLst>
                              <p:par>
                                <p:cTn id="82" presetID="10" presetClass="entr" presetSubtype="0" fill="hold" grpId="0" nodeType="clickEffect">
                                  <p:stCondLst>
                                    <p:cond delay="0"/>
                                  </p:stCondLst>
                                  <p:childTnLst>
                                    <p:set>
                                      <p:cBhvr>
                                        <p:cTn id="83" dur="1" fill="hold">
                                          <p:stCondLst>
                                            <p:cond delay="0"/>
                                          </p:stCondLst>
                                        </p:cTn>
                                        <p:tgtEl>
                                          <p:spTgt spid="175"/>
                                        </p:tgtEl>
                                        <p:attrNameLst>
                                          <p:attrName>style.visibility</p:attrName>
                                        </p:attrNameLst>
                                      </p:cBhvr>
                                      <p:to>
                                        <p:strVal val="visible"/>
                                      </p:to>
                                    </p:set>
                                    <p:animEffect transition="in" filter="fade">
                                      <p:cBhvr>
                                        <p:cTn id="84" dur="500"/>
                                        <p:tgtEl>
                                          <p:spTgt spid="175"/>
                                        </p:tgtEl>
                                      </p:cBhvr>
                                    </p:animEffect>
                                  </p:childTnLst>
                                </p:cTn>
                              </p:par>
                              <p:par>
                                <p:cTn id="85" presetID="10" presetClass="entr" presetSubtype="0" fill="hold" grpId="0" nodeType="withEffect">
                                  <p:stCondLst>
                                    <p:cond delay="0"/>
                                  </p:stCondLst>
                                  <p:childTnLst>
                                    <p:set>
                                      <p:cBhvr>
                                        <p:cTn id="86" dur="1" fill="hold">
                                          <p:stCondLst>
                                            <p:cond delay="0"/>
                                          </p:stCondLst>
                                        </p:cTn>
                                        <p:tgtEl>
                                          <p:spTgt spid="64"/>
                                        </p:tgtEl>
                                        <p:attrNameLst>
                                          <p:attrName>style.visibility</p:attrName>
                                        </p:attrNameLst>
                                      </p:cBhvr>
                                      <p:to>
                                        <p:strVal val="visible"/>
                                      </p:to>
                                    </p:set>
                                    <p:animEffect transition="in" filter="fade">
                                      <p:cBhvr>
                                        <p:cTn id="87" dur="500"/>
                                        <p:tgtEl>
                                          <p:spTgt spid="64"/>
                                        </p:tgtEl>
                                      </p:cBhvr>
                                    </p:animEffect>
                                  </p:childTnLst>
                                </p:cTn>
                              </p:par>
                              <p:par>
                                <p:cTn id="88" presetID="10" presetClass="entr" presetSubtype="0" fill="hold" grpId="0" nodeType="withEffect">
                                  <p:stCondLst>
                                    <p:cond delay="500"/>
                                  </p:stCondLst>
                                  <p:childTnLst>
                                    <p:set>
                                      <p:cBhvr>
                                        <p:cTn id="89" dur="1" fill="hold">
                                          <p:stCondLst>
                                            <p:cond delay="0"/>
                                          </p:stCondLst>
                                        </p:cTn>
                                        <p:tgtEl>
                                          <p:spTgt spid="174"/>
                                        </p:tgtEl>
                                        <p:attrNameLst>
                                          <p:attrName>style.visibility</p:attrName>
                                        </p:attrNameLst>
                                      </p:cBhvr>
                                      <p:to>
                                        <p:strVal val="visible"/>
                                      </p:to>
                                    </p:set>
                                    <p:animEffect transition="in" filter="fade">
                                      <p:cBhvr>
                                        <p:cTn id="90" dur="500"/>
                                        <p:tgtEl>
                                          <p:spTgt spid="174"/>
                                        </p:tgtEl>
                                      </p:cBhvr>
                                    </p:animEffect>
                                  </p:childTnLst>
                                </p:cTn>
                              </p:par>
                              <p:par>
                                <p:cTn id="91" presetID="10" presetClass="entr" presetSubtype="0" fill="hold" grpId="0" nodeType="withEffect">
                                  <p:stCondLst>
                                    <p:cond delay="500"/>
                                  </p:stCondLst>
                                  <p:childTnLst>
                                    <p:set>
                                      <p:cBhvr>
                                        <p:cTn id="92" dur="1" fill="hold">
                                          <p:stCondLst>
                                            <p:cond delay="0"/>
                                          </p:stCondLst>
                                        </p:cTn>
                                        <p:tgtEl>
                                          <p:spTgt spid="65"/>
                                        </p:tgtEl>
                                        <p:attrNameLst>
                                          <p:attrName>style.visibility</p:attrName>
                                        </p:attrNameLst>
                                      </p:cBhvr>
                                      <p:to>
                                        <p:strVal val="visible"/>
                                      </p:to>
                                    </p:set>
                                    <p:animEffect transition="in" filter="fade">
                                      <p:cBhvr>
                                        <p:cTn id="93" dur="500"/>
                                        <p:tgtEl>
                                          <p:spTgt spid="65"/>
                                        </p:tgtEl>
                                      </p:cBhvr>
                                    </p:animEffect>
                                  </p:childTnLst>
                                </p:cTn>
                              </p:par>
                              <p:par>
                                <p:cTn id="94" presetID="10" presetClass="entr" presetSubtype="0" fill="hold" grpId="0" nodeType="withEffect">
                                  <p:stCondLst>
                                    <p:cond delay="1000"/>
                                  </p:stCondLst>
                                  <p:childTnLst>
                                    <p:set>
                                      <p:cBhvr>
                                        <p:cTn id="95" dur="1" fill="hold">
                                          <p:stCondLst>
                                            <p:cond delay="0"/>
                                          </p:stCondLst>
                                        </p:cTn>
                                        <p:tgtEl>
                                          <p:spTgt spid="173"/>
                                        </p:tgtEl>
                                        <p:attrNameLst>
                                          <p:attrName>style.visibility</p:attrName>
                                        </p:attrNameLst>
                                      </p:cBhvr>
                                      <p:to>
                                        <p:strVal val="visible"/>
                                      </p:to>
                                    </p:set>
                                    <p:animEffect transition="in" filter="fade">
                                      <p:cBhvr>
                                        <p:cTn id="96" dur="500"/>
                                        <p:tgtEl>
                                          <p:spTgt spid="173"/>
                                        </p:tgtEl>
                                      </p:cBhvr>
                                    </p:animEffect>
                                  </p:childTnLst>
                                </p:cTn>
                              </p:par>
                              <p:par>
                                <p:cTn id="97" presetID="10" presetClass="entr" presetSubtype="0" fill="hold" grpId="0" nodeType="withEffect">
                                  <p:stCondLst>
                                    <p:cond delay="1000"/>
                                  </p:stCondLst>
                                  <p:childTnLst>
                                    <p:set>
                                      <p:cBhvr>
                                        <p:cTn id="98" dur="1" fill="hold">
                                          <p:stCondLst>
                                            <p:cond delay="0"/>
                                          </p:stCondLst>
                                        </p:cTn>
                                        <p:tgtEl>
                                          <p:spTgt spid="66"/>
                                        </p:tgtEl>
                                        <p:attrNameLst>
                                          <p:attrName>style.visibility</p:attrName>
                                        </p:attrNameLst>
                                      </p:cBhvr>
                                      <p:to>
                                        <p:strVal val="visible"/>
                                      </p:to>
                                    </p:set>
                                    <p:animEffect transition="in" filter="fade">
                                      <p:cBhvr>
                                        <p:cTn id="99" dur="500"/>
                                        <p:tgtEl>
                                          <p:spTgt spid="66"/>
                                        </p:tgtEl>
                                      </p:cBhvr>
                                    </p:animEffect>
                                  </p:childTnLst>
                                </p:cTn>
                              </p:par>
                              <p:par>
                                <p:cTn id="100" presetID="10" presetClass="entr" presetSubtype="0" fill="hold" grpId="0" nodeType="withEffect">
                                  <p:stCondLst>
                                    <p:cond delay="1500"/>
                                  </p:stCondLst>
                                  <p:childTnLst>
                                    <p:set>
                                      <p:cBhvr>
                                        <p:cTn id="101" dur="1" fill="hold">
                                          <p:stCondLst>
                                            <p:cond delay="0"/>
                                          </p:stCondLst>
                                        </p:cTn>
                                        <p:tgtEl>
                                          <p:spTgt spid="172"/>
                                        </p:tgtEl>
                                        <p:attrNameLst>
                                          <p:attrName>style.visibility</p:attrName>
                                        </p:attrNameLst>
                                      </p:cBhvr>
                                      <p:to>
                                        <p:strVal val="visible"/>
                                      </p:to>
                                    </p:set>
                                    <p:animEffect transition="in" filter="fade">
                                      <p:cBhvr>
                                        <p:cTn id="102" dur="500"/>
                                        <p:tgtEl>
                                          <p:spTgt spid="172"/>
                                        </p:tgtEl>
                                      </p:cBhvr>
                                    </p:animEffect>
                                  </p:childTnLst>
                                </p:cTn>
                              </p:par>
                              <p:par>
                                <p:cTn id="103" presetID="10" presetClass="entr" presetSubtype="0" fill="hold" grpId="0" nodeType="withEffect">
                                  <p:stCondLst>
                                    <p:cond delay="1500"/>
                                  </p:stCondLst>
                                  <p:childTnLst>
                                    <p:set>
                                      <p:cBhvr>
                                        <p:cTn id="104" dur="1" fill="hold">
                                          <p:stCondLst>
                                            <p:cond delay="0"/>
                                          </p:stCondLst>
                                        </p:cTn>
                                        <p:tgtEl>
                                          <p:spTgt spid="67"/>
                                        </p:tgtEl>
                                        <p:attrNameLst>
                                          <p:attrName>style.visibility</p:attrName>
                                        </p:attrNameLst>
                                      </p:cBhvr>
                                      <p:to>
                                        <p:strVal val="visible"/>
                                      </p:to>
                                    </p:set>
                                    <p:animEffect transition="in" filter="fade">
                                      <p:cBhvr>
                                        <p:cTn id="105" dur="500"/>
                                        <p:tgtEl>
                                          <p:spTgt spid="67"/>
                                        </p:tgtEl>
                                      </p:cBhvr>
                                    </p:animEffect>
                                  </p:childTnLst>
                                </p:cTn>
                              </p:par>
                              <p:par>
                                <p:cTn id="106" presetID="10" presetClass="entr" presetSubtype="0" fill="hold" grpId="0" nodeType="withEffect">
                                  <p:stCondLst>
                                    <p:cond delay="2000"/>
                                  </p:stCondLst>
                                  <p:childTnLst>
                                    <p:set>
                                      <p:cBhvr>
                                        <p:cTn id="107" dur="1" fill="hold">
                                          <p:stCondLst>
                                            <p:cond delay="0"/>
                                          </p:stCondLst>
                                        </p:cTn>
                                        <p:tgtEl>
                                          <p:spTgt spid="171"/>
                                        </p:tgtEl>
                                        <p:attrNameLst>
                                          <p:attrName>style.visibility</p:attrName>
                                        </p:attrNameLst>
                                      </p:cBhvr>
                                      <p:to>
                                        <p:strVal val="visible"/>
                                      </p:to>
                                    </p:set>
                                    <p:animEffect transition="in" filter="fade">
                                      <p:cBhvr>
                                        <p:cTn id="108" dur="500"/>
                                        <p:tgtEl>
                                          <p:spTgt spid="171"/>
                                        </p:tgtEl>
                                      </p:cBhvr>
                                    </p:animEffect>
                                  </p:childTnLst>
                                </p:cTn>
                              </p:par>
                              <p:par>
                                <p:cTn id="109" presetID="10" presetClass="entr" presetSubtype="0" fill="hold" grpId="0" nodeType="withEffect">
                                  <p:stCondLst>
                                    <p:cond delay="2000"/>
                                  </p:stCondLst>
                                  <p:childTnLst>
                                    <p:set>
                                      <p:cBhvr>
                                        <p:cTn id="110" dur="1" fill="hold">
                                          <p:stCondLst>
                                            <p:cond delay="0"/>
                                          </p:stCondLst>
                                        </p:cTn>
                                        <p:tgtEl>
                                          <p:spTgt spid="68"/>
                                        </p:tgtEl>
                                        <p:attrNameLst>
                                          <p:attrName>style.visibility</p:attrName>
                                        </p:attrNameLst>
                                      </p:cBhvr>
                                      <p:to>
                                        <p:strVal val="visible"/>
                                      </p:to>
                                    </p:set>
                                    <p:animEffect transition="in" filter="fade">
                                      <p:cBhvr>
                                        <p:cTn id="111" dur="500"/>
                                        <p:tgtEl>
                                          <p:spTgt spid="68"/>
                                        </p:tgtEl>
                                      </p:cBhvr>
                                    </p:animEffect>
                                  </p:childTnLst>
                                </p:cTn>
                              </p:par>
                              <p:par>
                                <p:cTn id="112" presetID="10" presetClass="entr" presetSubtype="0" fill="hold" nodeType="withEffect">
                                  <p:stCondLst>
                                    <p:cond delay="2500"/>
                                  </p:stCondLst>
                                  <p:childTnLst>
                                    <p:set>
                                      <p:cBhvr>
                                        <p:cTn id="113" dur="1" fill="hold">
                                          <p:stCondLst>
                                            <p:cond delay="0"/>
                                          </p:stCondLst>
                                        </p:cTn>
                                        <p:tgtEl>
                                          <p:spTgt spid="30"/>
                                        </p:tgtEl>
                                        <p:attrNameLst>
                                          <p:attrName>style.visibility</p:attrName>
                                        </p:attrNameLst>
                                      </p:cBhvr>
                                      <p:to>
                                        <p:strVal val="visible"/>
                                      </p:to>
                                    </p:set>
                                    <p:animEffect transition="in" filter="fade">
                                      <p:cBhvr>
                                        <p:cTn id="114" dur="500"/>
                                        <p:tgtEl>
                                          <p:spTgt spid="30"/>
                                        </p:tgtEl>
                                      </p:cBhvr>
                                    </p:animEffect>
                                  </p:childTnLst>
                                </p:cTn>
                              </p:par>
                              <p:par>
                                <p:cTn id="115" presetID="10" presetClass="entr" presetSubtype="0" fill="hold" grpId="0" nodeType="withEffect">
                                  <p:stCondLst>
                                    <p:cond delay="2500"/>
                                  </p:stCondLst>
                                  <p:childTnLst>
                                    <p:set>
                                      <p:cBhvr>
                                        <p:cTn id="116" dur="1" fill="hold">
                                          <p:stCondLst>
                                            <p:cond delay="0"/>
                                          </p:stCondLst>
                                        </p:cTn>
                                        <p:tgtEl>
                                          <p:spTgt spid="69"/>
                                        </p:tgtEl>
                                        <p:attrNameLst>
                                          <p:attrName>style.visibility</p:attrName>
                                        </p:attrNameLst>
                                      </p:cBhvr>
                                      <p:to>
                                        <p:strVal val="visible"/>
                                      </p:to>
                                    </p:set>
                                    <p:animEffect transition="in" filter="fade">
                                      <p:cBhvr>
                                        <p:cTn id="117" dur="500"/>
                                        <p:tgtEl>
                                          <p:spTgt spid="69"/>
                                        </p:tgtEl>
                                      </p:cBhvr>
                                    </p:animEffect>
                                  </p:childTnLst>
                                </p:cTn>
                              </p:par>
                              <p:par>
                                <p:cTn id="118" presetID="10" presetClass="entr" presetSubtype="0" fill="hold" nodeType="withEffect">
                                  <p:stCondLst>
                                    <p:cond delay="3000"/>
                                  </p:stCondLst>
                                  <p:childTnLst>
                                    <p:set>
                                      <p:cBhvr>
                                        <p:cTn id="119" dur="1" fill="hold">
                                          <p:stCondLst>
                                            <p:cond delay="0"/>
                                          </p:stCondLst>
                                        </p:cTn>
                                        <p:tgtEl>
                                          <p:spTgt spid="29"/>
                                        </p:tgtEl>
                                        <p:attrNameLst>
                                          <p:attrName>style.visibility</p:attrName>
                                        </p:attrNameLst>
                                      </p:cBhvr>
                                      <p:to>
                                        <p:strVal val="visible"/>
                                      </p:to>
                                    </p:set>
                                    <p:animEffect transition="in" filter="fade">
                                      <p:cBhvr>
                                        <p:cTn id="120" dur="500"/>
                                        <p:tgtEl>
                                          <p:spTgt spid="29"/>
                                        </p:tgtEl>
                                      </p:cBhvr>
                                    </p:animEffect>
                                  </p:childTnLst>
                                </p:cTn>
                              </p:par>
                              <p:par>
                                <p:cTn id="121" presetID="10" presetClass="entr" presetSubtype="0" fill="hold" grpId="0" nodeType="withEffect">
                                  <p:stCondLst>
                                    <p:cond delay="3000"/>
                                  </p:stCondLst>
                                  <p:childTnLst>
                                    <p:set>
                                      <p:cBhvr>
                                        <p:cTn id="122" dur="1" fill="hold">
                                          <p:stCondLst>
                                            <p:cond delay="0"/>
                                          </p:stCondLst>
                                        </p:cTn>
                                        <p:tgtEl>
                                          <p:spTgt spid="70"/>
                                        </p:tgtEl>
                                        <p:attrNameLst>
                                          <p:attrName>style.visibility</p:attrName>
                                        </p:attrNameLst>
                                      </p:cBhvr>
                                      <p:to>
                                        <p:strVal val="visible"/>
                                      </p:to>
                                    </p:set>
                                    <p:animEffect transition="in" filter="fade">
                                      <p:cBhvr>
                                        <p:cTn id="123" dur="500"/>
                                        <p:tgtEl>
                                          <p:spTgt spid="70"/>
                                        </p:tgtEl>
                                      </p:cBhvr>
                                    </p:animEffect>
                                  </p:childTnLst>
                                </p:cTn>
                              </p:par>
                              <p:par>
                                <p:cTn id="124" presetID="10" presetClass="entr" presetSubtype="0" fill="hold" nodeType="withEffect">
                                  <p:stCondLst>
                                    <p:cond delay="3500"/>
                                  </p:stCondLst>
                                  <p:childTnLst>
                                    <p:set>
                                      <p:cBhvr>
                                        <p:cTn id="125" dur="1" fill="hold">
                                          <p:stCondLst>
                                            <p:cond delay="0"/>
                                          </p:stCondLst>
                                        </p:cTn>
                                        <p:tgtEl>
                                          <p:spTgt spid="8"/>
                                        </p:tgtEl>
                                        <p:attrNameLst>
                                          <p:attrName>style.visibility</p:attrName>
                                        </p:attrNameLst>
                                      </p:cBhvr>
                                      <p:to>
                                        <p:strVal val="visible"/>
                                      </p:to>
                                    </p:set>
                                    <p:animEffect transition="in" filter="fade">
                                      <p:cBhvr>
                                        <p:cTn id="126" dur="500"/>
                                        <p:tgtEl>
                                          <p:spTgt spid="8"/>
                                        </p:tgtEl>
                                      </p:cBhvr>
                                    </p:animEffect>
                                  </p:childTnLst>
                                </p:cTn>
                              </p:par>
                              <p:par>
                                <p:cTn id="127" presetID="10" presetClass="entr" presetSubtype="0" fill="hold" grpId="0" nodeType="withEffect">
                                  <p:stCondLst>
                                    <p:cond delay="3500"/>
                                  </p:stCondLst>
                                  <p:childTnLst>
                                    <p:set>
                                      <p:cBhvr>
                                        <p:cTn id="128" dur="1" fill="hold">
                                          <p:stCondLst>
                                            <p:cond delay="0"/>
                                          </p:stCondLst>
                                        </p:cTn>
                                        <p:tgtEl>
                                          <p:spTgt spid="71"/>
                                        </p:tgtEl>
                                        <p:attrNameLst>
                                          <p:attrName>style.visibility</p:attrName>
                                        </p:attrNameLst>
                                      </p:cBhvr>
                                      <p:to>
                                        <p:strVal val="visible"/>
                                      </p:to>
                                    </p:set>
                                    <p:animEffect transition="in" filter="fade">
                                      <p:cBhvr>
                                        <p:cTn id="129" dur="500"/>
                                        <p:tgtEl>
                                          <p:spTgt spid="71"/>
                                        </p:tgtEl>
                                      </p:cBhvr>
                                    </p:animEffect>
                                  </p:childTnLst>
                                </p:cTn>
                              </p:par>
                              <p:par>
                                <p:cTn id="130" presetID="10" presetClass="entr" presetSubtype="0" fill="hold" nodeType="withEffect">
                                  <p:stCondLst>
                                    <p:cond delay="4000"/>
                                  </p:stCondLst>
                                  <p:childTnLst>
                                    <p:set>
                                      <p:cBhvr>
                                        <p:cTn id="131" dur="1" fill="hold">
                                          <p:stCondLst>
                                            <p:cond delay="0"/>
                                          </p:stCondLst>
                                        </p:cTn>
                                        <p:tgtEl>
                                          <p:spTgt spid="7"/>
                                        </p:tgtEl>
                                        <p:attrNameLst>
                                          <p:attrName>style.visibility</p:attrName>
                                        </p:attrNameLst>
                                      </p:cBhvr>
                                      <p:to>
                                        <p:strVal val="visible"/>
                                      </p:to>
                                    </p:set>
                                    <p:animEffect transition="in" filter="fade">
                                      <p:cBhvr>
                                        <p:cTn id="132" dur="500"/>
                                        <p:tgtEl>
                                          <p:spTgt spid="7"/>
                                        </p:tgtEl>
                                      </p:cBhvr>
                                    </p:animEffect>
                                  </p:childTnLst>
                                </p:cTn>
                              </p:par>
                              <p:par>
                                <p:cTn id="133" presetID="10" presetClass="entr" presetSubtype="0" fill="hold" grpId="0" nodeType="withEffect">
                                  <p:stCondLst>
                                    <p:cond delay="4000"/>
                                  </p:stCondLst>
                                  <p:childTnLst>
                                    <p:set>
                                      <p:cBhvr>
                                        <p:cTn id="134" dur="1" fill="hold">
                                          <p:stCondLst>
                                            <p:cond delay="0"/>
                                          </p:stCondLst>
                                        </p:cTn>
                                        <p:tgtEl>
                                          <p:spTgt spid="72"/>
                                        </p:tgtEl>
                                        <p:attrNameLst>
                                          <p:attrName>style.visibility</p:attrName>
                                        </p:attrNameLst>
                                      </p:cBhvr>
                                      <p:to>
                                        <p:strVal val="visible"/>
                                      </p:to>
                                    </p:set>
                                    <p:animEffect transition="in" filter="fade">
                                      <p:cBhvr>
                                        <p:cTn id="135" dur="500"/>
                                        <p:tgtEl>
                                          <p:spTgt spid="72"/>
                                        </p:tgtEl>
                                      </p:cBhvr>
                                    </p:animEffect>
                                  </p:childTnLst>
                                </p:cTn>
                              </p:par>
                              <p:par>
                                <p:cTn id="136" presetID="10" presetClass="entr" presetSubtype="0" fill="hold" nodeType="withEffect">
                                  <p:stCondLst>
                                    <p:cond delay="4500"/>
                                  </p:stCondLst>
                                  <p:childTnLst>
                                    <p:set>
                                      <p:cBhvr>
                                        <p:cTn id="137" dur="1" fill="hold">
                                          <p:stCondLst>
                                            <p:cond delay="0"/>
                                          </p:stCondLst>
                                        </p:cTn>
                                        <p:tgtEl>
                                          <p:spTgt spid="4"/>
                                        </p:tgtEl>
                                        <p:attrNameLst>
                                          <p:attrName>style.visibility</p:attrName>
                                        </p:attrNameLst>
                                      </p:cBhvr>
                                      <p:to>
                                        <p:strVal val="visible"/>
                                      </p:to>
                                    </p:set>
                                    <p:animEffect transition="in" filter="fade">
                                      <p:cBhvr>
                                        <p:cTn id="138" dur="500"/>
                                        <p:tgtEl>
                                          <p:spTgt spid="4"/>
                                        </p:tgtEl>
                                      </p:cBhvr>
                                    </p:animEffect>
                                  </p:childTnLst>
                                </p:cTn>
                              </p:par>
                              <p:par>
                                <p:cTn id="139" presetID="10" presetClass="entr" presetSubtype="0" fill="hold" grpId="0" nodeType="withEffect">
                                  <p:stCondLst>
                                    <p:cond delay="4500"/>
                                  </p:stCondLst>
                                  <p:childTnLst>
                                    <p:set>
                                      <p:cBhvr>
                                        <p:cTn id="140" dur="1" fill="hold">
                                          <p:stCondLst>
                                            <p:cond delay="0"/>
                                          </p:stCondLst>
                                        </p:cTn>
                                        <p:tgtEl>
                                          <p:spTgt spid="73"/>
                                        </p:tgtEl>
                                        <p:attrNameLst>
                                          <p:attrName>style.visibility</p:attrName>
                                        </p:attrNameLst>
                                      </p:cBhvr>
                                      <p:to>
                                        <p:strVal val="visible"/>
                                      </p:to>
                                    </p:set>
                                    <p:animEffect transition="in" filter="fade">
                                      <p:cBhvr>
                                        <p:cTn id="141" dur="500"/>
                                        <p:tgtEl>
                                          <p:spTgt spid="73"/>
                                        </p:tgtEl>
                                      </p:cBhvr>
                                    </p:animEffect>
                                  </p:childTnLst>
                                </p:cTn>
                              </p:par>
                            </p:childTnLst>
                          </p:cTn>
                        </p:par>
                      </p:childTnLst>
                    </p:cTn>
                  </p:par>
                  <p:par>
                    <p:cTn id="142" fill="hold">
                      <p:stCondLst>
                        <p:cond delay="indefinite"/>
                      </p:stCondLst>
                      <p:childTnLst>
                        <p:par>
                          <p:cTn id="143" fill="hold">
                            <p:stCondLst>
                              <p:cond delay="0"/>
                            </p:stCondLst>
                            <p:childTnLst>
                              <p:par>
                                <p:cTn id="144" presetID="10" presetClass="exit" presetSubtype="0" fill="hold" grpId="1" nodeType="clickEffect">
                                  <p:stCondLst>
                                    <p:cond delay="0"/>
                                  </p:stCondLst>
                                  <p:childTnLst>
                                    <p:animEffect transition="out" filter="fade">
                                      <p:cBhvr>
                                        <p:cTn id="145" dur="500"/>
                                        <p:tgtEl>
                                          <p:spTgt spid="171"/>
                                        </p:tgtEl>
                                      </p:cBhvr>
                                    </p:animEffect>
                                    <p:set>
                                      <p:cBhvr>
                                        <p:cTn id="146" dur="1" fill="hold">
                                          <p:stCondLst>
                                            <p:cond delay="499"/>
                                          </p:stCondLst>
                                        </p:cTn>
                                        <p:tgtEl>
                                          <p:spTgt spid="171"/>
                                        </p:tgtEl>
                                        <p:attrNameLst>
                                          <p:attrName>style.visibility</p:attrName>
                                        </p:attrNameLst>
                                      </p:cBhvr>
                                      <p:to>
                                        <p:strVal val="hidden"/>
                                      </p:to>
                                    </p:set>
                                  </p:childTnLst>
                                </p:cTn>
                              </p:par>
                              <p:par>
                                <p:cTn id="147" presetID="10" presetClass="exit" presetSubtype="0" fill="hold" grpId="1" nodeType="withEffect">
                                  <p:stCondLst>
                                    <p:cond delay="0"/>
                                  </p:stCondLst>
                                  <p:childTnLst>
                                    <p:animEffect transition="out" filter="fade">
                                      <p:cBhvr>
                                        <p:cTn id="148" dur="500"/>
                                        <p:tgtEl>
                                          <p:spTgt spid="172"/>
                                        </p:tgtEl>
                                      </p:cBhvr>
                                    </p:animEffect>
                                    <p:set>
                                      <p:cBhvr>
                                        <p:cTn id="149" dur="1" fill="hold">
                                          <p:stCondLst>
                                            <p:cond delay="499"/>
                                          </p:stCondLst>
                                        </p:cTn>
                                        <p:tgtEl>
                                          <p:spTgt spid="172"/>
                                        </p:tgtEl>
                                        <p:attrNameLst>
                                          <p:attrName>style.visibility</p:attrName>
                                        </p:attrNameLst>
                                      </p:cBhvr>
                                      <p:to>
                                        <p:strVal val="hidden"/>
                                      </p:to>
                                    </p:set>
                                  </p:childTnLst>
                                </p:cTn>
                              </p:par>
                              <p:par>
                                <p:cTn id="150" presetID="10" presetClass="exit" presetSubtype="0" fill="hold" grpId="1" nodeType="withEffect">
                                  <p:stCondLst>
                                    <p:cond delay="0"/>
                                  </p:stCondLst>
                                  <p:childTnLst>
                                    <p:animEffect transition="out" filter="fade">
                                      <p:cBhvr>
                                        <p:cTn id="151" dur="500"/>
                                        <p:tgtEl>
                                          <p:spTgt spid="173"/>
                                        </p:tgtEl>
                                      </p:cBhvr>
                                    </p:animEffect>
                                    <p:set>
                                      <p:cBhvr>
                                        <p:cTn id="152" dur="1" fill="hold">
                                          <p:stCondLst>
                                            <p:cond delay="499"/>
                                          </p:stCondLst>
                                        </p:cTn>
                                        <p:tgtEl>
                                          <p:spTgt spid="173"/>
                                        </p:tgtEl>
                                        <p:attrNameLst>
                                          <p:attrName>style.visibility</p:attrName>
                                        </p:attrNameLst>
                                      </p:cBhvr>
                                      <p:to>
                                        <p:strVal val="hidden"/>
                                      </p:to>
                                    </p:set>
                                  </p:childTnLst>
                                </p:cTn>
                              </p:par>
                              <p:par>
                                <p:cTn id="153" presetID="10" presetClass="exit" presetSubtype="0" fill="hold" grpId="1" nodeType="withEffect">
                                  <p:stCondLst>
                                    <p:cond delay="0"/>
                                  </p:stCondLst>
                                  <p:childTnLst>
                                    <p:animEffect transition="out" filter="fade">
                                      <p:cBhvr>
                                        <p:cTn id="154" dur="500"/>
                                        <p:tgtEl>
                                          <p:spTgt spid="174"/>
                                        </p:tgtEl>
                                      </p:cBhvr>
                                    </p:animEffect>
                                    <p:set>
                                      <p:cBhvr>
                                        <p:cTn id="155" dur="1" fill="hold">
                                          <p:stCondLst>
                                            <p:cond delay="499"/>
                                          </p:stCondLst>
                                        </p:cTn>
                                        <p:tgtEl>
                                          <p:spTgt spid="174"/>
                                        </p:tgtEl>
                                        <p:attrNameLst>
                                          <p:attrName>style.visibility</p:attrName>
                                        </p:attrNameLst>
                                      </p:cBhvr>
                                      <p:to>
                                        <p:strVal val="hidden"/>
                                      </p:to>
                                    </p:set>
                                  </p:childTnLst>
                                </p:cTn>
                              </p:par>
                              <p:par>
                                <p:cTn id="156" presetID="10" presetClass="exit" presetSubtype="0" fill="hold" grpId="2" nodeType="withEffect">
                                  <p:stCondLst>
                                    <p:cond delay="0"/>
                                  </p:stCondLst>
                                  <p:childTnLst>
                                    <p:animEffect transition="out" filter="fade">
                                      <p:cBhvr>
                                        <p:cTn id="157" dur="500"/>
                                        <p:tgtEl>
                                          <p:spTgt spid="172"/>
                                        </p:tgtEl>
                                      </p:cBhvr>
                                    </p:animEffect>
                                    <p:set>
                                      <p:cBhvr>
                                        <p:cTn id="158" dur="1" fill="hold">
                                          <p:stCondLst>
                                            <p:cond delay="499"/>
                                          </p:stCondLst>
                                        </p:cTn>
                                        <p:tgtEl>
                                          <p:spTgt spid="172"/>
                                        </p:tgtEl>
                                        <p:attrNameLst>
                                          <p:attrName>style.visibility</p:attrName>
                                        </p:attrNameLst>
                                      </p:cBhvr>
                                      <p:to>
                                        <p:strVal val="hidden"/>
                                      </p:to>
                                    </p:set>
                                  </p:childTnLst>
                                </p:cTn>
                              </p:par>
                              <p:par>
                                <p:cTn id="159" presetID="10" presetClass="exit" presetSubtype="0" fill="hold" grpId="2" nodeType="withEffect">
                                  <p:stCondLst>
                                    <p:cond delay="0"/>
                                  </p:stCondLst>
                                  <p:childTnLst>
                                    <p:animEffect transition="out" filter="fade">
                                      <p:cBhvr>
                                        <p:cTn id="160" dur="500"/>
                                        <p:tgtEl>
                                          <p:spTgt spid="171"/>
                                        </p:tgtEl>
                                      </p:cBhvr>
                                    </p:animEffect>
                                    <p:set>
                                      <p:cBhvr>
                                        <p:cTn id="161" dur="1" fill="hold">
                                          <p:stCondLst>
                                            <p:cond delay="499"/>
                                          </p:stCondLst>
                                        </p:cTn>
                                        <p:tgtEl>
                                          <p:spTgt spid="171"/>
                                        </p:tgtEl>
                                        <p:attrNameLst>
                                          <p:attrName>style.visibility</p:attrName>
                                        </p:attrNameLst>
                                      </p:cBhvr>
                                      <p:to>
                                        <p:strVal val="hidden"/>
                                      </p:to>
                                    </p:set>
                                  </p:childTnLst>
                                </p:cTn>
                              </p:par>
                              <p:par>
                                <p:cTn id="162" presetID="10" presetClass="exit" presetSubtype="0" fill="hold" grpId="2" nodeType="withEffect">
                                  <p:stCondLst>
                                    <p:cond delay="0"/>
                                  </p:stCondLst>
                                  <p:childTnLst>
                                    <p:animEffect transition="out" filter="fade">
                                      <p:cBhvr>
                                        <p:cTn id="163" dur="500"/>
                                        <p:tgtEl>
                                          <p:spTgt spid="173"/>
                                        </p:tgtEl>
                                      </p:cBhvr>
                                    </p:animEffect>
                                    <p:set>
                                      <p:cBhvr>
                                        <p:cTn id="164" dur="1" fill="hold">
                                          <p:stCondLst>
                                            <p:cond delay="499"/>
                                          </p:stCondLst>
                                        </p:cTn>
                                        <p:tgtEl>
                                          <p:spTgt spid="173"/>
                                        </p:tgtEl>
                                        <p:attrNameLst>
                                          <p:attrName>style.visibility</p:attrName>
                                        </p:attrNameLst>
                                      </p:cBhvr>
                                      <p:to>
                                        <p:strVal val="hidden"/>
                                      </p:to>
                                    </p:set>
                                  </p:childTnLst>
                                </p:cTn>
                              </p:par>
                              <p:par>
                                <p:cTn id="165" presetID="10" presetClass="exit" presetSubtype="0" fill="hold" grpId="2" nodeType="withEffect">
                                  <p:stCondLst>
                                    <p:cond delay="0"/>
                                  </p:stCondLst>
                                  <p:childTnLst>
                                    <p:animEffect transition="out" filter="fade">
                                      <p:cBhvr>
                                        <p:cTn id="166" dur="500"/>
                                        <p:tgtEl>
                                          <p:spTgt spid="174"/>
                                        </p:tgtEl>
                                      </p:cBhvr>
                                    </p:animEffect>
                                    <p:set>
                                      <p:cBhvr>
                                        <p:cTn id="167" dur="1" fill="hold">
                                          <p:stCondLst>
                                            <p:cond delay="499"/>
                                          </p:stCondLst>
                                        </p:cTn>
                                        <p:tgtEl>
                                          <p:spTgt spid="174"/>
                                        </p:tgtEl>
                                        <p:attrNameLst>
                                          <p:attrName>style.visibility</p:attrName>
                                        </p:attrNameLst>
                                      </p:cBhvr>
                                      <p:to>
                                        <p:strVal val="hidden"/>
                                      </p:to>
                                    </p:set>
                                  </p:childTnLst>
                                </p:cTn>
                              </p:par>
                              <p:par>
                                <p:cTn id="168" presetID="10" presetClass="exit" presetSubtype="0" fill="hold" grpId="1" nodeType="withEffect">
                                  <p:stCondLst>
                                    <p:cond delay="0"/>
                                  </p:stCondLst>
                                  <p:childTnLst>
                                    <p:animEffect transition="out" filter="fade">
                                      <p:cBhvr>
                                        <p:cTn id="169" dur="500"/>
                                        <p:tgtEl>
                                          <p:spTgt spid="175"/>
                                        </p:tgtEl>
                                      </p:cBhvr>
                                    </p:animEffect>
                                    <p:set>
                                      <p:cBhvr>
                                        <p:cTn id="170" dur="1" fill="hold">
                                          <p:stCondLst>
                                            <p:cond delay="499"/>
                                          </p:stCondLst>
                                        </p:cTn>
                                        <p:tgtEl>
                                          <p:spTgt spid="175"/>
                                        </p:tgtEl>
                                        <p:attrNameLst>
                                          <p:attrName>style.visibility</p:attrName>
                                        </p:attrNameLst>
                                      </p:cBhvr>
                                      <p:to>
                                        <p:strVal val="hidden"/>
                                      </p:to>
                                    </p:set>
                                  </p:childTnLst>
                                </p:cTn>
                              </p:par>
                              <p:par>
                                <p:cTn id="171" presetID="10" presetClass="exit" presetSubtype="0" fill="hold" nodeType="withEffect">
                                  <p:stCondLst>
                                    <p:cond delay="0"/>
                                  </p:stCondLst>
                                  <p:childTnLst>
                                    <p:animEffect transition="out" filter="fade">
                                      <p:cBhvr>
                                        <p:cTn id="172" dur="500"/>
                                        <p:tgtEl>
                                          <p:spTgt spid="4"/>
                                        </p:tgtEl>
                                      </p:cBhvr>
                                    </p:animEffect>
                                    <p:set>
                                      <p:cBhvr>
                                        <p:cTn id="173" dur="1" fill="hold">
                                          <p:stCondLst>
                                            <p:cond delay="499"/>
                                          </p:stCondLst>
                                        </p:cTn>
                                        <p:tgtEl>
                                          <p:spTgt spid="4"/>
                                        </p:tgtEl>
                                        <p:attrNameLst>
                                          <p:attrName>style.visibility</p:attrName>
                                        </p:attrNameLst>
                                      </p:cBhvr>
                                      <p:to>
                                        <p:strVal val="hidden"/>
                                      </p:to>
                                    </p:set>
                                  </p:childTnLst>
                                </p:cTn>
                              </p:par>
                              <p:par>
                                <p:cTn id="174" presetID="10" presetClass="exit" presetSubtype="0" fill="hold" nodeType="withEffect">
                                  <p:stCondLst>
                                    <p:cond delay="0"/>
                                  </p:stCondLst>
                                  <p:childTnLst>
                                    <p:animEffect transition="out" filter="fade">
                                      <p:cBhvr>
                                        <p:cTn id="175" dur="500"/>
                                        <p:tgtEl>
                                          <p:spTgt spid="7"/>
                                        </p:tgtEl>
                                      </p:cBhvr>
                                    </p:animEffect>
                                    <p:set>
                                      <p:cBhvr>
                                        <p:cTn id="176" dur="1" fill="hold">
                                          <p:stCondLst>
                                            <p:cond delay="499"/>
                                          </p:stCondLst>
                                        </p:cTn>
                                        <p:tgtEl>
                                          <p:spTgt spid="7"/>
                                        </p:tgtEl>
                                        <p:attrNameLst>
                                          <p:attrName>style.visibility</p:attrName>
                                        </p:attrNameLst>
                                      </p:cBhvr>
                                      <p:to>
                                        <p:strVal val="hidden"/>
                                      </p:to>
                                    </p:set>
                                  </p:childTnLst>
                                </p:cTn>
                              </p:par>
                              <p:par>
                                <p:cTn id="177" presetID="10" presetClass="exit" presetSubtype="0" fill="hold" nodeType="withEffect">
                                  <p:stCondLst>
                                    <p:cond delay="0"/>
                                  </p:stCondLst>
                                  <p:childTnLst>
                                    <p:animEffect transition="out" filter="fade">
                                      <p:cBhvr>
                                        <p:cTn id="178" dur="500"/>
                                        <p:tgtEl>
                                          <p:spTgt spid="8"/>
                                        </p:tgtEl>
                                      </p:cBhvr>
                                    </p:animEffect>
                                    <p:set>
                                      <p:cBhvr>
                                        <p:cTn id="179" dur="1" fill="hold">
                                          <p:stCondLst>
                                            <p:cond delay="499"/>
                                          </p:stCondLst>
                                        </p:cTn>
                                        <p:tgtEl>
                                          <p:spTgt spid="8"/>
                                        </p:tgtEl>
                                        <p:attrNameLst>
                                          <p:attrName>style.visibility</p:attrName>
                                        </p:attrNameLst>
                                      </p:cBhvr>
                                      <p:to>
                                        <p:strVal val="hidden"/>
                                      </p:to>
                                    </p:set>
                                  </p:childTnLst>
                                </p:cTn>
                              </p:par>
                              <p:par>
                                <p:cTn id="180" presetID="10" presetClass="exit" presetSubtype="0" fill="hold" nodeType="withEffect">
                                  <p:stCondLst>
                                    <p:cond delay="0"/>
                                  </p:stCondLst>
                                  <p:childTnLst>
                                    <p:animEffect transition="out" filter="fade">
                                      <p:cBhvr>
                                        <p:cTn id="181" dur="500"/>
                                        <p:tgtEl>
                                          <p:spTgt spid="29"/>
                                        </p:tgtEl>
                                      </p:cBhvr>
                                    </p:animEffect>
                                    <p:set>
                                      <p:cBhvr>
                                        <p:cTn id="182" dur="1" fill="hold">
                                          <p:stCondLst>
                                            <p:cond delay="499"/>
                                          </p:stCondLst>
                                        </p:cTn>
                                        <p:tgtEl>
                                          <p:spTgt spid="29"/>
                                        </p:tgtEl>
                                        <p:attrNameLst>
                                          <p:attrName>style.visibility</p:attrName>
                                        </p:attrNameLst>
                                      </p:cBhvr>
                                      <p:to>
                                        <p:strVal val="hidden"/>
                                      </p:to>
                                    </p:set>
                                  </p:childTnLst>
                                </p:cTn>
                              </p:par>
                              <p:par>
                                <p:cTn id="183" presetID="10" presetClass="exit" presetSubtype="0" fill="hold" nodeType="withEffect">
                                  <p:stCondLst>
                                    <p:cond delay="0"/>
                                  </p:stCondLst>
                                  <p:childTnLst>
                                    <p:animEffect transition="out" filter="fade">
                                      <p:cBhvr>
                                        <p:cTn id="184" dur="500"/>
                                        <p:tgtEl>
                                          <p:spTgt spid="30"/>
                                        </p:tgtEl>
                                      </p:cBhvr>
                                    </p:animEffect>
                                    <p:set>
                                      <p:cBhvr>
                                        <p:cTn id="185" dur="1" fill="hold">
                                          <p:stCondLst>
                                            <p:cond delay="499"/>
                                          </p:stCondLst>
                                        </p:cTn>
                                        <p:tgtEl>
                                          <p:spTgt spid="30"/>
                                        </p:tgtEl>
                                        <p:attrNameLst>
                                          <p:attrName>style.visibility</p:attrName>
                                        </p:attrNameLst>
                                      </p:cBhvr>
                                      <p:to>
                                        <p:strVal val="hidden"/>
                                      </p:to>
                                    </p:set>
                                  </p:childTnLst>
                                </p:cTn>
                              </p:par>
                              <p:par>
                                <p:cTn id="186" presetID="10" presetClass="entr" presetSubtype="0" fill="hold" nodeType="withEffect">
                                  <p:stCondLst>
                                    <p:cond delay="0"/>
                                  </p:stCondLst>
                                  <p:childTnLst>
                                    <p:set>
                                      <p:cBhvr>
                                        <p:cTn id="187" dur="1" fill="hold">
                                          <p:stCondLst>
                                            <p:cond delay="0"/>
                                          </p:stCondLst>
                                        </p:cTn>
                                        <p:tgtEl>
                                          <p:spTgt spid="2"/>
                                        </p:tgtEl>
                                        <p:attrNameLst>
                                          <p:attrName>style.visibility</p:attrName>
                                        </p:attrNameLst>
                                      </p:cBhvr>
                                      <p:to>
                                        <p:strVal val="visible"/>
                                      </p:to>
                                    </p:set>
                                    <p:animEffect transition="in" filter="fade">
                                      <p:cBhvr>
                                        <p:cTn id="188" dur="500"/>
                                        <p:tgtEl>
                                          <p:spTgt spid="2"/>
                                        </p:tgtEl>
                                      </p:cBhvr>
                                    </p:animEffect>
                                  </p:childTnLst>
                                </p:cTn>
                              </p:par>
                            </p:childTnLst>
                          </p:cTn>
                        </p:par>
                      </p:childTnLst>
                    </p:cTn>
                  </p:par>
                  <p:par>
                    <p:cTn id="189" fill="hold">
                      <p:stCondLst>
                        <p:cond delay="indefinite"/>
                      </p:stCondLst>
                      <p:childTnLst>
                        <p:par>
                          <p:cTn id="190" fill="hold">
                            <p:stCondLst>
                              <p:cond delay="0"/>
                            </p:stCondLst>
                            <p:childTnLst>
                              <p:par>
                                <p:cTn id="191" presetID="10" presetClass="entr" presetSubtype="0" fill="hold" grpId="0" nodeType="clickEffect">
                                  <p:stCondLst>
                                    <p:cond delay="0"/>
                                  </p:stCondLst>
                                  <p:childTnLst>
                                    <p:set>
                                      <p:cBhvr>
                                        <p:cTn id="192" dur="1" fill="hold">
                                          <p:stCondLst>
                                            <p:cond delay="0"/>
                                          </p:stCondLst>
                                        </p:cTn>
                                        <p:tgtEl>
                                          <p:spTgt spid="176"/>
                                        </p:tgtEl>
                                        <p:attrNameLst>
                                          <p:attrName>style.visibility</p:attrName>
                                        </p:attrNameLst>
                                      </p:cBhvr>
                                      <p:to>
                                        <p:strVal val="visible"/>
                                      </p:to>
                                    </p:set>
                                    <p:animEffect transition="in" filter="fade">
                                      <p:cBhvr>
                                        <p:cTn id="193" dur="500"/>
                                        <p:tgtEl>
                                          <p:spTgt spid="176"/>
                                        </p:tgtEl>
                                      </p:cBhvr>
                                    </p:animEffect>
                                  </p:childTnLst>
                                </p:cTn>
                              </p:par>
                              <p:par>
                                <p:cTn id="194" presetID="10" presetClass="entr" presetSubtype="0" fill="hold" grpId="0" nodeType="withEffect">
                                  <p:stCondLst>
                                    <p:cond delay="0"/>
                                  </p:stCondLst>
                                  <p:childTnLst>
                                    <p:set>
                                      <p:cBhvr>
                                        <p:cTn id="195" dur="1" fill="hold">
                                          <p:stCondLst>
                                            <p:cond delay="0"/>
                                          </p:stCondLst>
                                        </p:cTn>
                                        <p:tgtEl>
                                          <p:spTgt spid="74"/>
                                        </p:tgtEl>
                                        <p:attrNameLst>
                                          <p:attrName>style.visibility</p:attrName>
                                        </p:attrNameLst>
                                      </p:cBhvr>
                                      <p:to>
                                        <p:strVal val="visible"/>
                                      </p:to>
                                    </p:set>
                                    <p:animEffect transition="in" filter="fade">
                                      <p:cBhvr>
                                        <p:cTn id="196" dur="500"/>
                                        <p:tgtEl>
                                          <p:spTgt spid="74"/>
                                        </p:tgtEl>
                                      </p:cBhvr>
                                    </p:animEffect>
                                  </p:childTnLst>
                                </p:cTn>
                              </p:par>
                              <p:par>
                                <p:cTn id="197" presetID="10" presetClass="entr" presetSubtype="0" fill="hold" grpId="0" nodeType="withEffect">
                                  <p:stCondLst>
                                    <p:cond delay="500"/>
                                  </p:stCondLst>
                                  <p:childTnLst>
                                    <p:set>
                                      <p:cBhvr>
                                        <p:cTn id="198" dur="1" fill="hold">
                                          <p:stCondLst>
                                            <p:cond delay="0"/>
                                          </p:stCondLst>
                                        </p:cTn>
                                        <p:tgtEl>
                                          <p:spTgt spid="177"/>
                                        </p:tgtEl>
                                        <p:attrNameLst>
                                          <p:attrName>style.visibility</p:attrName>
                                        </p:attrNameLst>
                                      </p:cBhvr>
                                      <p:to>
                                        <p:strVal val="visible"/>
                                      </p:to>
                                    </p:set>
                                    <p:animEffect transition="in" filter="fade">
                                      <p:cBhvr>
                                        <p:cTn id="199" dur="500"/>
                                        <p:tgtEl>
                                          <p:spTgt spid="177"/>
                                        </p:tgtEl>
                                      </p:cBhvr>
                                    </p:animEffect>
                                  </p:childTnLst>
                                </p:cTn>
                              </p:par>
                              <p:par>
                                <p:cTn id="200" presetID="10" presetClass="entr" presetSubtype="0" fill="hold" grpId="0" nodeType="withEffect">
                                  <p:stCondLst>
                                    <p:cond delay="500"/>
                                  </p:stCondLst>
                                  <p:childTnLst>
                                    <p:set>
                                      <p:cBhvr>
                                        <p:cTn id="201" dur="1" fill="hold">
                                          <p:stCondLst>
                                            <p:cond delay="0"/>
                                          </p:stCondLst>
                                        </p:cTn>
                                        <p:tgtEl>
                                          <p:spTgt spid="75"/>
                                        </p:tgtEl>
                                        <p:attrNameLst>
                                          <p:attrName>style.visibility</p:attrName>
                                        </p:attrNameLst>
                                      </p:cBhvr>
                                      <p:to>
                                        <p:strVal val="visible"/>
                                      </p:to>
                                    </p:set>
                                    <p:animEffect transition="in" filter="fade">
                                      <p:cBhvr>
                                        <p:cTn id="202" dur="500"/>
                                        <p:tgtEl>
                                          <p:spTgt spid="75"/>
                                        </p:tgtEl>
                                      </p:cBhvr>
                                    </p:animEffect>
                                  </p:childTnLst>
                                </p:cTn>
                              </p:par>
                              <p:par>
                                <p:cTn id="203" presetID="10" presetClass="entr" presetSubtype="0" fill="hold" grpId="0" nodeType="withEffect">
                                  <p:stCondLst>
                                    <p:cond delay="1000"/>
                                  </p:stCondLst>
                                  <p:childTnLst>
                                    <p:set>
                                      <p:cBhvr>
                                        <p:cTn id="204" dur="1" fill="hold">
                                          <p:stCondLst>
                                            <p:cond delay="0"/>
                                          </p:stCondLst>
                                        </p:cTn>
                                        <p:tgtEl>
                                          <p:spTgt spid="178"/>
                                        </p:tgtEl>
                                        <p:attrNameLst>
                                          <p:attrName>style.visibility</p:attrName>
                                        </p:attrNameLst>
                                      </p:cBhvr>
                                      <p:to>
                                        <p:strVal val="visible"/>
                                      </p:to>
                                    </p:set>
                                    <p:animEffect transition="in" filter="fade">
                                      <p:cBhvr>
                                        <p:cTn id="205" dur="500"/>
                                        <p:tgtEl>
                                          <p:spTgt spid="178"/>
                                        </p:tgtEl>
                                      </p:cBhvr>
                                    </p:animEffect>
                                  </p:childTnLst>
                                </p:cTn>
                              </p:par>
                              <p:par>
                                <p:cTn id="206" presetID="10" presetClass="entr" presetSubtype="0" fill="hold" grpId="0" nodeType="withEffect">
                                  <p:stCondLst>
                                    <p:cond delay="1000"/>
                                  </p:stCondLst>
                                  <p:childTnLst>
                                    <p:set>
                                      <p:cBhvr>
                                        <p:cTn id="207" dur="1" fill="hold">
                                          <p:stCondLst>
                                            <p:cond delay="0"/>
                                          </p:stCondLst>
                                        </p:cTn>
                                        <p:tgtEl>
                                          <p:spTgt spid="76"/>
                                        </p:tgtEl>
                                        <p:attrNameLst>
                                          <p:attrName>style.visibility</p:attrName>
                                        </p:attrNameLst>
                                      </p:cBhvr>
                                      <p:to>
                                        <p:strVal val="visible"/>
                                      </p:to>
                                    </p:set>
                                    <p:animEffect transition="in" filter="fade">
                                      <p:cBhvr>
                                        <p:cTn id="208" dur="500"/>
                                        <p:tgtEl>
                                          <p:spTgt spid="76"/>
                                        </p:tgtEl>
                                      </p:cBhvr>
                                    </p:animEffect>
                                  </p:childTnLst>
                                </p:cTn>
                              </p:par>
                              <p:par>
                                <p:cTn id="209" presetID="10" presetClass="entr" presetSubtype="0" fill="hold" grpId="0" nodeType="withEffect">
                                  <p:stCondLst>
                                    <p:cond delay="1500"/>
                                  </p:stCondLst>
                                  <p:childTnLst>
                                    <p:set>
                                      <p:cBhvr>
                                        <p:cTn id="210" dur="1" fill="hold">
                                          <p:stCondLst>
                                            <p:cond delay="0"/>
                                          </p:stCondLst>
                                        </p:cTn>
                                        <p:tgtEl>
                                          <p:spTgt spid="179"/>
                                        </p:tgtEl>
                                        <p:attrNameLst>
                                          <p:attrName>style.visibility</p:attrName>
                                        </p:attrNameLst>
                                      </p:cBhvr>
                                      <p:to>
                                        <p:strVal val="visible"/>
                                      </p:to>
                                    </p:set>
                                    <p:animEffect transition="in" filter="fade">
                                      <p:cBhvr>
                                        <p:cTn id="211" dur="500"/>
                                        <p:tgtEl>
                                          <p:spTgt spid="179"/>
                                        </p:tgtEl>
                                      </p:cBhvr>
                                    </p:animEffect>
                                  </p:childTnLst>
                                </p:cTn>
                              </p:par>
                              <p:par>
                                <p:cTn id="212" presetID="10" presetClass="entr" presetSubtype="0" fill="hold" grpId="0" nodeType="withEffect">
                                  <p:stCondLst>
                                    <p:cond delay="1500"/>
                                  </p:stCondLst>
                                  <p:childTnLst>
                                    <p:set>
                                      <p:cBhvr>
                                        <p:cTn id="213" dur="1" fill="hold">
                                          <p:stCondLst>
                                            <p:cond delay="0"/>
                                          </p:stCondLst>
                                        </p:cTn>
                                        <p:tgtEl>
                                          <p:spTgt spid="77"/>
                                        </p:tgtEl>
                                        <p:attrNameLst>
                                          <p:attrName>style.visibility</p:attrName>
                                        </p:attrNameLst>
                                      </p:cBhvr>
                                      <p:to>
                                        <p:strVal val="visible"/>
                                      </p:to>
                                    </p:set>
                                    <p:animEffect transition="in" filter="fade">
                                      <p:cBhvr>
                                        <p:cTn id="214" dur="500"/>
                                        <p:tgtEl>
                                          <p:spTgt spid="77"/>
                                        </p:tgtEl>
                                      </p:cBhvr>
                                    </p:animEffect>
                                  </p:childTnLst>
                                </p:cTn>
                              </p:par>
                              <p:par>
                                <p:cTn id="215" presetID="10" presetClass="entr" presetSubtype="0" fill="hold" grpId="0" nodeType="withEffect">
                                  <p:stCondLst>
                                    <p:cond delay="2000"/>
                                  </p:stCondLst>
                                  <p:childTnLst>
                                    <p:set>
                                      <p:cBhvr>
                                        <p:cTn id="216" dur="1" fill="hold">
                                          <p:stCondLst>
                                            <p:cond delay="0"/>
                                          </p:stCondLst>
                                        </p:cTn>
                                        <p:tgtEl>
                                          <p:spTgt spid="180"/>
                                        </p:tgtEl>
                                        <p:attrNameLst>
                                          <p:attrName>style.visibility</p:attrName>
                                        </p:attrNameLst>
                                      </p:cBhvr>
                                      <p:to>
                                        <p:strVal val="visible"/>
                                      </p:to>
                                    </p:set>
                                    <p:animEffect transition="in" filter="fade">
                                      <p:cBhvr>
                                        <p:cTn id="217" dur="500"/>
                                        <p:tgtEl>
                                          <p:spTgt spid="180"/>
                                        </p:tgtEl>
                                      </p:cBhvr>
                                    </p:animEffect>
                                  </p:childTnLst>
                                </p:cTn>
                              </p:par>
                              <p:par>
                                <p:cTn id="218" presetID="10" presetClass="entr" presetSubtype="0" fill="hold" grpId="0" nodeType="withEffect">
                                  <p:stCondLst>
                                    <p:cond delay="2000"/>
                                  </p:stCondLst>
                                  <p:childTnLst>
                                    <p:set>
                                      <p:cBhvr>
                                        <p:cTn id="219" dur="1" fill="hold">
                                          <p:stCondLst>
                                            <p:cond delay="0"/>
                                          </p:stCondLst>
                                        </p:cTn>
                                        <p:tgtEl>
                                          <p:spTgt spid="78"/>
                                        </p:tgtEl>
                                        <p:attrNameLst>
                                          <p:attrName>style.visibility</p:attrName>
                                        </p:attrNameLst>
                                      </p:cBhvr>
                                      <p:to>
                                        <p:strVal val="visible"/>
                                      </p:to>
                                    </p:set>
                                    <p:animEffect transition="in" filter="fade">
                                      <p:cBhvr>
                                        <p:cTn id="220" dur="500"/>
                                        <p:tgtEl>
                                          <p:spTgt spid="78"/>
                                        </p:tgtEl>
                                      </p:cBhvr>
                                    </p:animEffect>
                                  </p:childTnLst>
                                </p:cTn>
                              </p:par>
                              <p:par>
                                <p:cTn id="221" presetID="10" presetClass="entr" presetSubtype="0" fill="hold" nodeType="withEffect">
                                  <p:stCondLst>
                                    <p:cond delay="2500"/>
                                  </p:stCondLst>
                                  <p:childTnLst>
                                    <p:set>
                                      <p:cBhvr>
                                        <p:cTn id="222" dur="1" fill="hold">
                                          <p:stCondLst>
                                            <p:cond delay="0"/>
                                          </p:stCondLst>
                                        </p:cTn>
                                        <p:tgtEl>
                                          <p:spTgt spid="55"/>
                                        </p:tgtEl>
                                        <p:attrNameLst>
                                          <p:attrName>style.visibility</p:attrName>
                                        </p:attrNameLst>
                                      </p:cBhvr>
                                      <p:to>
                                        <p:strVal val="visible"/>
                                      </p:to>
                                    </p:set>
                                    <p:animEffect transition="in" filter="fade">
                                      <p:cBhvr>
                                        <p:cTn id="223" dur="500"/>
                                        <p:tgtEl>
                                          <p:spTgt spid="55"/>
                                        </p:tgtEl>
                                      </p:cBhvr>
                                    </p:animEffect>
                                  </p:childTnLst>
                                </p:cTn>
                              </p:par>
                              <p:par>
                                <p:cTn id="224" presetID="10" presetClass="entr" presetSubtype="0" fill="hold" grpId="0" nodeType="withEffect">
                                  <p:stCondLst>
                                    <p:cond delay="2500"/>
                                  </p:stCondLst>
                                  <p:childTnLst>
                                    <p:set>
                                      <p:cBhvr>
                                        <p:cTn id="225" dur="1" fill="hold">
                                          <p:stCondLst>
                                            <p:cond delay="0"/>
                                          </p:stCondLst>
                                        </p:cTn>
                                        <p:tgtEl>
                                          <p:spTgt spid="79"/>
                                        </p:tgtEl>
                                        <p:attrNameLst>
                                          <p:attrName>style.visibility</p:attrName>
                                        </p:attrNameLst>
                                      </p:cBhvr>
                                      <p:to>
                                        <p:strVal val="visible"/>
                                      </p:to>
                                    </p:set>
                                    <p:animEffect transition="in" filter="fade">
                                      <p:cBhvr>
                                        <p:cTn id="226" dur="500"/>
                                        <p:tgtEl>
                                          <p:spTgt spid="79"/>
                                        </p:tgtEl>
                                      </p:cBhvr>
                                    </p:animEffect>
                                  </p:childTnLst>
                                </p:cTn>
                              </p:par>
                              <p:par>
                                <p:cTn id="227" presetID="10" presetClass="entr" presetSubtype="0" fill="hold" nodeType="withEffect">
                                  <p:stCondLst>
                                    <p:cond delay="3000"/>
                                  </p:stCondLst>
                                  <p:childTnLst>
                                    <p:set>
                                      <p:cBhvr>
                                        <p:cTn id="228" dur="1" fill="hold">
                                          <p:stCondLst>
                                            <p:cond delay="0"/>
                                          </p:stCondLst>
                                        </p:cTn>
                                        <p:tgtEl>
                                          <p:spTgt spid="53"/>
                                        </p:tgtEl>
                                        <p:attrNameLst>
                                          <p:attrName>style.visibility</p:attrName>
                                        </p:attrNameLst>
                                      </p:cBhvr>
                                      <p:to>
                                        <p:strVal val="visible"/>
                                      </p:to>
                                    </p:set>
                                    <p:animEffect transition="in" filter="fade">
                                      <p:cBhvr>
                                        <p:cTn id="229" dur="500"/>
                                        <p:tgtEl>
                                          <p:spTgt spid="53"/>
                                        </p:tgtEl>
                                      </p:cBhvr>
                                    </p:animEffect>
                                  </p:childTnLst>
                                </p:cTn>
                              </p:par>
                              <p:par>
                                <p:cTn id="230" presetID="10" presetClass="entr" presetSubtype="0" fill="hold" grpId="0" nodeType="withEffect">
                                  <p:stCondLst>
                                    <p:cond delay="3000"/>
                                  </p:stCondLst>
                                  <p:childTnLst>
                                    <p:set>
                                      <p:cBhvr>
                                        <p:cTn id="231" dur="1" fill="hold">
                                          <p:stCondLst>
                                            <p:cond delay="0"/>
                                          </p:stCondLst>
                                        </p:cTn>
                                        <p:tgtEl>
                                          <p:spTgt spid="80"/>
                                        </p:tgtEl>
                                        <p:attrNameLst>
                                          <p:attrName>style.visibility</p:attrName>
                                        </p:attrNameLst>
                                      </p:cBhvr>
                                      <p:to>
                                        <p:strVal val="visible"/>
                                      </p:to>
                                    </p:set>
                                    <p:animEffect transition="in" filter="fade">
                                      <p:cBhvr>
                                        <p:cTn id="232" dur="500"/>
                                        <p:tgtEl>
                                          <p:spTgt spid="80"/>
                                        </p:tgtEl>
                                      </p:cBhvr>
                                    </p:animEffect>
                                  </p:childTnLst>
                                </p:cTn>
                              </p:par>
                              <p:par>
                                <p:cTn id="233" presetID="10" presetClass="entr" presetSubtype="0" fill="hold" nodeType="withEffect">
                                  <p:stCondLst>
                                    <p:cond delay="3500"/>
                                  </p:stCondLst>
                                  <p:childTnLst>
                                    <p:set>
                                      <p:cBhvr>
                                        <p:cTn id="234" dur="1" fill="hold">
                                          <p:stCondLst>
                                            <p:cond delay="0"/>
                                          </p:stCondLst>
                                        </p:cTn>
                                        <p:tgtEl>
                                          <p:spTgt spid="52"/>
                                        </p:tgtEl>
                                        <p:attrNameLst>
                                          <p:attrName>style.visibility</p:attrName>
                                        </p:attrNameLst>
                                      </p:cBhvr>
                                      <p:to>
                                        <p:strVal val="visible"/>
                                      </p:to>
                                    </p:set>
                                    <p:animEffect transition="in" filter="fade">
                                      <p:cBhvr>
                                        <p:cTn id="235" dur="500"/>
                                        <p:tgtEl>
                                          <p:spTgt spid="52"/>
                                        </p:tgtEl>
                                      </p:cBhvr>
                                    </p:animEffect>
                                  </p:childTnLst>
                                </p:cTn>
                              </p:par>
                              <p:par>
                                <p:cTn id="236" presetID="10" presetClass="entr" presetSubtype="0" fill="hold" grpId="0" nodeType="withEffect">
                                  <p:stCondLst>
                                    <p:cond delay="3500"/>
                                  </p:stCondLst>
                                  <p:childTnLst>
                                    <p:set>
                                      <p:cBhvr>
                                        <p:cTn id="237" dur="1" fill="hold">
                                          <p:stCondLst>
                                            <p:cond delay="0"/>
                                          </p:stCondLst>
                                        </p:cTn>
                                        <p:tgtEl>
                                          <p:spTgt spid="81"/>
                                        </p:tgtEl>
                                        <p:attrNameLst>
                                          <p:attrName>style.visibility</p:attrName>
                                        </p:attrNameLst>
                                      </p:cBhvr>
                                      <p:to>
                                        <p:strVal val="visible"/>
                                      </p:to>
                                    </p:set>
                                    <p:animEffect transition="in" filter="fade">
                                      <p:cBhvr>
                                        <p:cTn id="238" dur="500"/>
                                        <p:tgtEl>
                                          <p:spTgt spid="81"/>
                                        </p:tgtEl>
                                      </p:cBhvr>
                                    </p:animEffect>
                                  </p:childTnLst>
                                </p:cTn>
                              </p:par>
                              <p:par>
                                <p:cTn id="239" presetID="10" presetClass="entr" presetSubtype="0" fill="hold" nodeType="withEffect">
                                  <p:stCondLst>
                                    <p:cond delay="4000"/>
                                  </p:stCondLst>
                                  <p:childTnLst>
                                    <p:set>
                                      <p:cBhvr>
                                        <p:cTn id="240" dur="1" fill="hold">
                                          <p:stCondLst>
                                            <p:cond delay="0"/>
                                          </p:stCondLst>
                                        </p:cTn>
                                        <p:tgtEl>
                                          <p:spTgt spid="36"/>
                                        </p:tgtEl>
                                        <p:attrNameLst>
                                          <p:attrName>style.visibility</p:attrName>
                                        </p:attrNameLst>
                                      </p:cBhvr>
                                      <p:to>
                                        <p:strVal val="visible"/>
                                      </p:to>
                                    </p:set>
                                    <p:animEffect transition="in" filter="fade">
                                      <p:cBhvr>
                                        <p:cTn id="241" dur="500"/>
                                        <p:tgtEl>
                                          <p:spTgt spid="36"/>
                                        </p:tgtEl>
                                      </p:cBhvr>
                                    </p:animEffect>
                                  </p:childTnLst>
                                </p:cTn>
                              </p:par>
                              <p:par>
                                <p:cTn id="242" presetID="10" presetClass="entr" presetSubtype="0" fill="hold" grpId="0" nodeType="withEffect">
                                  <p:stCondLst>
                                    <p:cond delay="4000"/>
                                  </p:stCondLst>
                                  <p:childTnLst>
                                    <p:set>
                                      <p:cBhvr>
                                        <p:cTn id="243" dur="1" fill="hold">
                                          <p:stCondLst>
                                            <p:cond delay="0"/>
                                          </p:stCondLst>
                                        </p:cTn>
                                        <p:tgtEl>
                                          <p:spTgt spid="82"/>
                                        </p:tgtEl>
                                        <p:attrNameLst>
                                          <p:attrName>style.visibility</p:attrName>
                                        </p:attrNameLst>
                                      </p:cBhvr>
                                      <p:to>
                                        <p:strVal val="visible"/>
                                      </p:to>
                                    </p:set>
                                    <p:animEffect transition="in" filter="fade">
                                      <p:cBhvr>
                                        <p:cTn id="244" dur="500"/>
                                        <p:tgtEl>
                                          <p:spTgt spid="82"/>
                                        </p:tgtEl>
                                      </p:cBhvr>
                                    </p:animEffect>
                                  </p:childTnLst>
                                </p:cTn>
                              </p:par>
                              <p:par>
                                <p:cTn id="245" presetID="10" presetClass="entr" presetSubtype="0" fill="hold" nodeType="withEffect">
                                  <p:stCondLst>
                                    <p:cond delay="4500"/>
                                  </p:stCondLst>
                                  <p:childTnLst>
                                    <p:set>
                                      <p:cBhvr>
                                        <p:cTn id="246" dur="1" fill="hold">
                                          <p:stCondLst>
                                            <p:cond delay="0"/>
                                          </p:stCondLst>
                                        </p:cTn>
                                        <p:tgtEl>
                                          <p:spTgt spid="35"/>
                                        </p:tgtEl>
                                        <p:attrNameLst>
                                          <p:attrName>style.visibility</p:attrName>
                                        </p:attrNameLst>
                                      </p:cBhvr>
                                      <p:to>
                                        <p:strVal val="visible"/>
                                      </p:to>
                                    </p:set>
                                    <p:animEffect transition="in" filter="fade">
                                      <p:cBhvr>
                                        <p:cTn id="247" dur="500"/>
                                        <p:tgtEl>
                                          <p:spTgt spid="35"/>
                                        </p:tgtEl>
                                      </p:cBhvr>
                                    </p:animEffect>
                                  </p:childTnLst>
                                </p:cTn>
                              </p:par>
                              <p:par>
                                <p:cTn id="248" presetID="10" presetClass="entr" presetSubtype="0" fill="hold" grpId="0" nodeType="withEffect">
                                  <p:stCondLst>
                                    <p:cond delay="4500"/>
                                  </p:stCondLst>
                                  <p:childTnLst>
                                    <p:set>
                                      <p:cBhvr>
                                        <p:cTn id="249" dur="1" fill="hold">
                                          <p:stCondLst>
                                            <p:cond delay="0"/>
                                          </p:stCondLst>
                                        </p:cTn>
                                        <p:tgtEl>
                                          <p:spTgt spid="83"/>
                                        </p:tgtEl>
                                        <p:attrNameLst>
                                          <p:attrName>style.visibility</p:attrName>
                                        </p:attrNameLst>
                                      </p:cBhvr>
                                      <p:to>
                                        <p:strVal val="visible"/>
                                      </p:to>
                                    </p:set>
                                    <p:animEffect transition="in" filter="fade">
                                      <p:cBhvr>
                                        <p:cTn id="250" dur="500"/>
                                        <p:tgtEl>
                                          <p:spTgt spid="8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10" grpId="0" animBg="1"/>
      <p:bldP spid="11" grpId="0" animBg="1"/>
      <p:bldP spid="12" grpId="0" animBg="1"/>
      <p:bldP spid="13" grpId="0" animBg="1"/>
      <p:bldP spid="15" grpId="0" animBg="1"/>
      <p:bldP spid="17" grpId="0" animBg="1"/>
      <p:bldP spid="18" grpId="0" animBg="1"/>
      <p:bldP spid="19" grpId="0" animBg="1"/>
      <p:bldP spid="20" grpId="0"/>
      <p:bldP spid="21" grpId="0"/>
      <p:bldP spid="22" grpId="0"/>
      <p:bldP spid="23" grpId="0"/>
      <p:bldP spid="24" grpId="0"/>
      <p:bldP spid="25" grpId="0"/>
      <p:bldP spid="26" grpId="0"/>
      <p:bldP spid="27" grpId="0"/>
      <p:bldP spid="28" grpId="0"/>
      <p:bldP spid="31" grpId="0"/>
      <p:bldP spid="34" grpId="0"/>
      <p:bldP spid="37" grpId="0"/>
      <p:bldP spid="38" grpId="0"/>
      <p:bldP spid="40" grpId="0"/>
      <p:bldP spid="41" grpId="0"/>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82" grpId="0" animBg="1"/>
      <p:bldP spid="83" grpId="0" animBg="1"/>
      <p:bldP spid="171" grpId="0"/>
      <p:bldP spid="171" grpId="1"/>
      <p:bldP spid="171" grpId="2"/>
      <p:bldP spid="172" grpId="0"/>
      <p:bldP spid="172" grpId="1"/>
      <p:bldP spid="172" grpId="2"/>
      <p:bldP spid="173" grpId="0"/>
      <p:bldP spid="173" grpId="1"/>
      <p:bldP spid="173" grpId="2"/>
      <p:bldP spid="174" grpId="0"/>
      <p:bldP spid="174" grpId="1"/>
      <p:bldP spid="174" grpId="2"/>
      <p:bldP spid="175" grpId="0"/>
      <p:bldP spid="175" grpId="1"/>
      <p:bldP spid="176" grpId="0"/>
      <p:bldP spid="177" grpId="0"/>
      <p:bldP spid="178" grpId="0"/>
      <p:bldP spid="179" grpId="0"/>
      <p:bldP spid="180"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textruta 10">
            <a:extLst>
              <a:ext uri="{FF2B5EF4-FFF2-40B4-BE49-F238E27FC236}">
                <a16:creationId xmlns:a16="http://schemas.microsoft.com/office/drawing/2014/main" id="{0BB7465F-4987-426C-8660-D51602B6F418}"/>
              </a:ext>
            </a:extLst>
          </p:cNvPr>
          <p:cNvSpPr txBox="1"/>
          <p:nvPr/>
        </p:nvSpPr>
        <p:spPr>
          <a:xfrm>
            <a:off x="701883" y="416213"/>
            <a:ext cx="10791617" cy="677108"/>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4400">
                <a:solidFill>
                  <a:srgbClr val="385988"/>
                </a:solidFill>
                <a:latin typeface="Mark Pro Medium" panose="020B0604020201010104" pitchFamily="34" charset="0"/>
                <a:ea typeface="+mj-ea"/>
                <a:cs typeface="+mj-cs"/>
              </a:rPr>
              <a:t>Power-to-X and Hydrogen is not just Hype</a:t>
            </a:r>
          </a:p>
        </p:txBody>
      </p:sp>
      <p:sp>
        <p:nvSpPr>
          <p:cNvPr id="16" name="Rektangel 15">
            <a:extLst>
              <a:ext uri="{FF2B5EF4-FFF2-40B4-BE49-F238E27FC236}">
                <a16:creationId xmlns:a16="http://schemas.microsoft.com/office/drawing/2014/main" id="{4CBFD48D-4379-473D-8C7E-37EE5CBA3DF9}"/>
              </a:ext>
            </a:extLst>
          </p:cNvPr>
          <p:cNvSpPr/>
          <p:nvPr/>
        </p:nvSpPr>
        <p:spPr>
          <a:xfrm>
            <a:off x="274571" y="1989546"/>
            <a:ext cx="12070840" cy="3897321"/>
          </a:xfrm>
          <a:prstGeom prst="rect">
            <a:avLst/>
          </a:prstGeom>
          <a:solidFill>
            <a:srgbClr val="FFFFFF">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200" b="0" i="0" u="none" strike="noStrike" kern="1200" cap="none" spc="0" normalizeH="0" baseline="0" noProof="0" err="1">
              <a:ln>
                <a:noFill/>
              </a:ln>
              <a:solidFill>
                <a:prstClr val="white"/>
              </a:solidFill>
              <a:effectLst/>
              <a:uLnTx/>
              <a:uFillTx/>
              <a:latin typeface="Corbel"/>
              <a:ea typeface="+mn-ea"/>
              <a:cs typeface="+mn-cs"/>
            </a:endParaRPr>
          </a:p>
        </p:txBody>
      </p:sp>
      <p:pic>
        <p:nvPicPr>
          <p:cNvPr id="18" name="Bildobjekt 17" descr="En bild som visar text, visitkort&#10;&#10;Automatiskt genererad beskrivning">
            <a:extLst>
              <a:ext uri="{FF2B5EF4-FFF2-40B4-BE49-F238E27FC236}">
                <a16:creationId xmlns:a16="http://schemas.microsoft.com/office/drawing/2014/main" id="{DB268013-C0C8-473C-B3B7-3D19048746FB}"/>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09713" y="1624691"/>
            <a:ext cx="12192000" cy="4919864"/>
          </a:xfrm>
          <a:prstGeom prst="rect">
            <a:avLst/>
          </a:prstGeom>
        </p:spPr>
      </p:pic>
      <p:pic>
        <p:nvPicPr>
          <p:cNvPr id="30" name="Bildobjekt 29">
            <a:extLst>
              <a:ext uri="{FF2B5EF4-FFF2-40B4-BE49-F238E27FC236}">
                <a16:creationId xmlns:a16="http://schemas.microsoft.com/office/drawing/2014/main" id="{1F1F285E-E0C3-4541-B97C-D68152E8DF79}"/>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09713" y="1629539"/>
            <a:ext cx="12192000" cy="4917440"/>
          </a:xfrm>
          <a:prstGeom prst="rect">
            <a:avLst/>
          </a:prstGeom>
        </p:spPr>
      </p:pic>
      <p:pic>
        <p:nvPicPr>
          <p:cNvPr id="31" name="Bildobjekt 30" descr="En bild som visar text&#10;&#10;Automatiskt genererad beskrivning">
            <a:extLst>
              <a:ext uri="{FF2B5EF4-FFF2-40B4-BE49-F238E27FC236}">
                <a16:creationId xmlns:a16="http://schemas.microsoft.com/office/drawing/2014/main" id="{AD01632F-9B15-44EB-AF08-B5808C44031D}"/>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09713" y="1627115"/>
            <a:ext cx="12192000" cy="4919864"/>
          </a:xfrm>
          <a:prstGeom prst="rect">
            <a:avLst/>
          </a:prstGeom>
        </p:spPr>
      </p:pic>
      <p:pic>
        <p:nvPicPr>
          <p:cNvPr id="32" name="Bildobjekt 31">
            <a:extLst>
              <a:ext uri="{FF2B5EF4-FFF2-40B4-BE49-F238E27FC236}">
                <a16:creationId xmlns:a16="http://schemas.microsoft.com/office/drawing/2014/main" id="{15314E2C-0DBD-4730-839A-7487956DEDCE}"/>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09713" y="1633602"/>
            <a:ext cx="12192000" cy="4915801"/>
          </a:xfrm>
          <a:prstGeom prst="rect">
            <a:avLst/>
          </a:prstGeom>
        </p:spPr>
      </p:pic>
      <p:pic>
        <p:nvPicPr>
          <p:cNvPr id="33" name="Bildobjekt 32">
            <a:extLst>
              <a:ext uri="{FF2B5EF4-FFF2-40B4-BE49-F238E27FC236}">
                <a16:creationId xmlns:a16="http://schemas.microsoft.com/office/drawing/2014/main" id="{A10D643A-0FEA-4E40-8F61-8559CB8FD591}"/>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09713" y="1631963"/>
            <a:ext cx="12192000" cy="4917440"/>
          </a:xfrm>
          <a:prstGeom prst="rect">
            <a:avLst/>
          </a:prstGeom>
        </p:spPr>
      </p:pic>
      <p:pic>
        <p:nvPicPr>
          <p:cNvPr id="34" name="Bildobjekt 33" descr="En bild som visar text, visitkort&#10;&#10;Automatiskt genererad beskrivning">
            <a:extLst>
              <a:ext uri="{FF2B5EF4-FFF2-40B4-BE49-F238E27FC236}">
                <a16:creationId xmlns:a16="http://schemas.microsoft.com/office/drawing/2014/main" id="{A3C33FE3-5BA6-4098-86D0-CB8858D5E515}"/>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09713" y="1629539"/>
            <a:ext cx="12192000" cy="4919864"/>
          </a:xfrm>
          <a:prstGeom prst="rect">
            <a:avLst/>
          </a:prstGeom>
        </p:spPr>
      </p:pic>
      <p:sp>
        <p:nvSpPr>
          <p:cNvPr id="35" name="Rektangel 34">
            <a:extLst>
              <a:ext uri="{FF2B5EF4-FFF2-40B4-BE49-F238E27FC236}">
                <a16:creationId xmlns:a16="http://schemas.microsoft.com/office/drawing/2014/main" id="{55798ABF-3C5E-4AD6-BEFE-718714B57E0A}"/>
              </a:ext>
            </a:extLst>
          </p:cNvPr>
          <p:cNvSpPr/>
          <p:nvPr/>
        </p:nvSpPr>
        <p:spPr>
          <a:xfrm>
            <a:off x="205990" y="2184566"/>
            <a:ext cx="12639883" cy="4919864"/>
          </a:xfrm>
          <a:prstGeom prst="rect">
            <a:avLst/>
          </a:prstGeom>
          <a:solidFill>
            <a:srgbClr val="FFFFFF">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200" b="0" i="0" u="none" strike="noStrike" kern="1200" cap="none" spc="0" normalizeH="0" baseline="0" noProof="0" err="1">
              <a:ln>
                <a:noFill/>
              </a:ln>
              <a:solidFill>
                <a:prstClr val="white"/>
              </a:solidFill>
              <a:effectLst/>
              <a:uLnTx/>
              <a:uFillTx/>
              <a:latin typeface="Corbel"/>
              <a:ea typeface="+mn-ea"/>
              <a:cs typeface="+mn-cs"/>
            </a:endParaRPr>
          </a:p>
        </p:txBody>
      </p:sp>
      <p:pic>
        <p:nvPicPr>
          <p:cNvPr id="36" name="Bildobjekt 35">
            <a:extLst>
              <a:ext uri="{FF2B5EF4-FFF2-40B4-BE49-F238E27FC236}">
                <a16:creationId xmlns:a16="http://schemas.microsoft.com/office/drawing/2014/main" id="{E6A35D07-9F5F-44E8-B339-BFF3FA46A46A}"/>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115729" y="1629539"/>
            <a:ext cx="12192000" cy="4919864"/>
          </a:xfrm>
          <a:prstGeom prst="rect">
            <a:avLst/>
          </a:prstGeom>
        </p:spPr>
      </p:pic>
    </p:spTree>
    <p:custDataLst>
      <p:custData r:id="rId1"/>
      <p:custData r:id="rId2"/>
      <p:tags r:id="rId3"/>
    </p:custDataLst>
    <p:extLst>
      <p:ext uri="{BB962C8B-B14F-4D97-AF65-F5344CB8AC3E}">
        <p14:creationId xmlns:p14="http://schemas.microsoft.com/office/powerpoint/2010/main" val="190231172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ktangel 13">
            <a:extLst>
              <a:ext uri="{FF2B5EF4-FFF2-40B4-BE49-F238E27FC236}">
                <a16:creationId xmlns:a16="http://schemas.microsoft.com/office/drawing/2014/main" id="{7EB9D488-9D80-4961-A87D-9BDBCC704CF5}"/>
              </a:ext>
            </a:extLst>
          </p:cNvPr>
          <p:cNvSpPr/>
          <p:nvPr/>
        </p:nvSpPr>
        <p:spPr>
          <a:xfrm>
            <a:off x="0" y="-14279"/>
            <a:ext cx="9962249" cy="1423979"/>
          </a:xfrm>
          <a:custGeom>
            <a:avLst/>
            <a:gdLst>
              <a:gd name="connsiteX0" fmla="*/ 0 w 10992695"/>
              <a:gd name="connsiteY0" fmla="*/ 0 h 990284"/>
              <a:gd name="connsiteX1" fmla="*/ 10992695 w 10992695"/>
              <a:gd name="connsiteY1" fmla="*/ 0 h 990284"/>
              <a:gd name="connsiteX2" fmla="*/ 10992695 w 10992695"/>
              <a:gd name="connsiteY2" fmla="*/ 990284 h 990284"/>
              <a:gd name="connsiteX3" fmla="*/ 0 w 10992695"/>
              <a:gd name="connsiteY3" fmla="*/ 990284 h 990284"/>
              <a:gd name="connsiteX4" fmla="*/ 0 w 10992695"/>
              <a:gd name="connsiteY4" fmla="*/ 0 h 990284"/>
              <a:gd name="connsiteX0" fmla="*/ 0 w 10992695"/>
              <a:gd name="connsiteY0" fmla="*/ 0 h 990284"/>
              <a:gd name="connsiteX1" fmla="*/ 10992695 w 10992695"/>
              <a:gd name="connsiteY1" fmla="*/ 0 h 990284"/>
              <a:gd name="connsiteX2" fmla="*/ 7533215 w 10992695"/>
              <a:gd name="connsiteY2" fmla="*/ 990284 h 990284"/>
              <a:gd name="connsiteX3" fmla="*/ 0 w 10992695"/>
              <a:gd name="connsiteY3" fmla="*/ 990284 h 990284"/>
              <a:gd name="connsiteX4" fmla="*/ 0 w 10992695"/>
              <a:gd name="connsiteY4" fmla="*/ 0 h 990284"/>
              <a:gd name="connsiteX0" fmla="*/ 0 w 10992695"/>
              <a:gd name="connsiteY0" fmla="*/ 0 h 990284"/>
              <a:gd name="connsiteX1" fmla="*/ 10992695 w 10992695"/>
              <a:gd name="connsiteY1" fmla="*/ 0 h 990284"/>
              <a:gd name="connsiteX2" fmla="*/ 10264255 w 10992695"/>
              <a:gd name="connsiteY2" fmla="*/ 990284 h 990284"/>
              <a:gd name="connsiteX3" fmla="*/ 0 w 10992695"/>
              <a:gd name="connsiteY3" fmla="*/ 990284 h 990284"/>
              <a:gd name="connsiteX4" fmla="*/ 0 w 10992695"/>
              <a:gd name="connsiteY4" fmla="*/ 0 h 990284"/>
              <a:gd name="connsiteX0" fmla="*/ 0 w 10992695"/>
              <a:gd name="connsiteY0" fmla="*/ 0 h 990284"/>
              <a:gd name="connsiteX1" fmla="*/ 10992695 w 10992695"/>
              <a:gd name="connsiteY1" fmla="*/ 0 h 990284"/>
              <a:gd name="connsiteX2" fmla="*/ 10264255 w 10992695"/>
              <a:gd name="connsiteY2" fmla="*/ 971234 h 990284"/>
              <a:gd name="connsiteX3" fmla="*/ 0 w 10992695"/>
              <a:gd name="connsiteY3" fmla="*/ 990284 h 990284"/>
              <a:gd name="connsiteX4" fmla="*/ 0 w 10992695"/>
              <a:gd name="connsiteY4" fmla="*/ 0 h 990284"/>
              <a:gd name="connsiteX0" fmla="*/ 0 w 10992695"/>
              <a:gd name="connsiteY0" fmla="*/ 0 h 990284"/>
              <a:gd name="connsiteX1" fmla="*/ 10992695 w 10992695"/>
              <a:gd name="connsiteY1" fmla="*/ 0 h 990284"/>
              <a:gd name="connsiteX2" fmla="*/ 10264255 w 10992695"/>
              <a:gd name="connsiteY2" fmla="*/ 961709 h 990284"/>
              <a:gd name="connsiteX3" fmla="*/ 0 w 10992695"/>
              <a:gd name="connsiteY3" fmla="*/ 990284 h 990284"/>
              <a:gd name="connsiteX4" fmla="*/ 0 w 10992695"/>
              <a:gd name="connsiteY4" fmla="*/ 0 h 990284"/>
              <a:gd name="connsiteX0" fmla="*/ 0 w 10992695"/>
              <a:gd name="connsiteY0" fmla="*/ 0 h 999809"/>
              <a:gd name="connsiteX1" fmla="*/ 10992695 w 10992695"/>
              <a:gd name="connsiteY1" fmla="*/ 0 h 999809"/>
              <a:gd name="connsiteX2" fmla="*/ 10202420 w 10992695"/>
              <a:gd name="connsiteY2" fmla="*/ 999809 h 999809"/>
              <a:gd name="connsiteX3" fmla="*/ 0 w 10992695"/>
              <a:gd name="connsiteY3" fmla="*/ 990284 h 999809"/>
              <a:gd name="connsiteX4" fmla="*/ 0 w 10992695"/>
              <a:gd name="connsiteY4" fmla="*/ 0 h 999809"/>
              <a:gd name="connsiteX0" fmla="*/ 14991 w 11007686"/>
              <a:gd name="connsiteY0" fmla="*/ 0 h 1009936"/>
              <a:gd name="connsiteX1" fmla="*/ 11007686 w 11007686"/>
              <a:gd name="connsiteY1" fmla="*/ 0 h 1009936"/>
              <a:gd name="connsiteX2" fmla="*/ 10217411 w 11007686"/>
              <a:gd name="connsiteY2" fmla="*/ 999809 h 1009936"/>
              <a:gd name="connsiteX3" fmla="*/ 0 w 11007686"/>
              <a:gd name="connsiteY3" fmla="*/ 1009936 h 1009936"/>
              <a:gd name="connsiteX4" fmla="*/ 14991 w 11007686"/>
              <a:gd name="connsiteY4" fmla="*/ 0 h 10099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007686" h="1009936">
                <a:moveTo>
                  <a:pt x="14991" y="0"/>
                </a:moveTo>
                <a:lnTo>
                  <a:pt x="11007686" y="0"/>
                </a:lnTo>
                <a:lnTo>
                  <a:pt x="10217411" y="999809"/>
                </a:lnTo>
                <a:lnTo>
                  <a:pt x="0" y="1009936"/>
                </a:lnTo>
                <a:lnTo>
                  <a:pt x="14991" y="0"/>
                </a:lnTo>
                <a:close/>
              </a:path>
            </a:pathLst>
          </a:cu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200" b="0" i="0" u="none" strike="noStrike" kern="1200" cap="none" spc="0" normalizeH="0" baseline="0" noProof="0">
              <a:ln>
                <a:noFill/>
              </a:ln>
              <a:solidFill>
                <a:prstClr val="white"/>
              </a:solidFill>
              <a:effectLst/>
              <a:uLnTx/>
              <a:uFillTx/>
              <a:latin typeface="Corbel"/>
              <a:ea typeface="+mn-ea"/>
              <a:cs typeface="+mn-cs"/>
            </a:endParaRPr>
          </a:p>
        </p:txBody>
      </p:sp>
      <p:graphicFrame>
        <p:nvGraphicFramePr>
          <p:cNvPr id="10" name="Chart 1">
            <a:extLst>
              <a:ext uri="{FF2B5EF4-FFF2-40B4-BE49-F238E27FC236}">
                <a16:creationId xmlns:a16="http://schemas.microsoft.com/office/drawing/2014/main" id="{E862D9C0-4DC9-440E-BA92-9D752B341F0F}"/>
              </a:ext>
            </a:extLst>
          </p:cNvPr>
          <p:cNvGraphicFramePr>
            <a:graphicFrameLocks/>
          </p:cNvGraphicFramePr>
          <p:nvPr>
            <p:extLst>
              <p:ext uri="{D42A27DB-BD31-4B8C-83A1-F6EECF244321}">
                <p14:modId xmlns:p14="http://schemas.microsoft.com/office/powerpoint/2010/main" val="121646165"/>
              </p:ext>
            </p:extLst>
          </p:nvPr>
        </p:nvGraphicFramePr>
        <p:xfrm>
          <a:off x="865972" y="2401216"/>
          <a:ext cx="9566198" cy="3450200"/>
        </p:xfrm>
        <a:graphic>
          <a:graphicData uri="http://schemas.openxmlformats.org/drawingml/2006/chart">
            <c:chart xmlns:c="http://schemas.openxmlformats.org/drawingml/2006/chart" xmlns:r="http://schemas.openxmlformats.org/officeDocument/2006/relationships" r:id="rId3"/>
          </a:graphicData>
        </a:graphic>
      </p:graphicFrame>
      <p:sp>
        <p:nvSpPr>
          <p:cNvPr id="3" name="textruta 2">
            <a:extLst>
              <a:ext uri="{FF2B5EF4-FFF2-40B4-BE49-F238E27FC236}">
                <a16:creationId xmlns:a16="http://schemas.microsoft.com/office/drawing/2014/main" id="{1BA2958B-F7C0-4742-991C-CC7ED6C30619}"/>
              </a:ext>
            </a:extLst>
          </p:cNvPr>
          <p:cNvSpPr txBox="1"/>
          <p:nvPr/>
        </p:nvSpPr>
        <p:spPr>
          <a:xfrm>
            <a:off x="9593969" y="3849128"/>
            <a:ext cx="2534194" cy="369332"/>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srgbClr val="595959"/>
                </a:solidFill>
                <a:effectLst/>
                <a:uLnTx/>
                <a:uFillTx/>
                <a:latin typeface="Mark Pro Light" panose="020B0504020201010104" pitchFamily="34" charset="0"/>
                <a:ea typeface="+mn-ea"/>
                <a:cs typeface="+mn-cs"/>
              </a:rPr>
              <a:t>Electricity for hydrogen production</a:t>
            </a:r>
          </a:p>
        </p:txBody>
      </p:sp>
      <p:sp>
        <p:nvSpPr>
          <p:cNvPr id="4" name="textruta 3">
            <a:extLst>
              <a:ext uri="{FF2B5EF4-FFF2-40B4-BE49-F238E27FC236}">
                <a16:creationId xmlns:a16="http://schemas.microsoft.com/office/drawing/2014/main" id="{F934AFC6-D8B0-4093-9A02-AB5A1BC832B0}"/>
              </a:ext>
            </a:extLst>
          </p:cNvPr>
          <p:cNvSpPr txBox="1"/>
          <p:nvPr/>
        </p:nvSpPr>
        <p:spPr>
          <a:xfrm>
            <a:off x="9593969" y="3131974"/>
            <a:ext cx="2316480" cy="184666"/>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srgbClr val="595959"/>
                </a:solidFill>
                <a:effectLst/>
                <a:uLnTx/>
                <a:uFillTx/>
                <a:latin typeface="Mark Pro Light" panose="020B0504020201010104" pitchFamily="34" charset="0"/>
                <a:ea typeface="+mn-ea"/>
                <a:cs typeface="+mn-cs"/>
              </a:rPr>
              <a:t>Hydrogen production</a:t>
            </a:r>
          </a:p>
        </p:txBody>
      </p:sp>
      <p:sp>
        <p:nvSpPr>
          <p:cNvPr id="14" name="Rektangel 13">
            <a:extLst>
              <a:ext uri="{FF2B5EF4-FFF2-40B4-BE49-F238E27FC236}">
                <a16:creationId xmlns:a16="http://schemas.microsoft.com/office/drawing/2014/main" id="{6D8A262C-C9C8-4395-A1CF-B2AF2491E83F}"/>
              </a:ext>
            </a:extLst>
          </p:cNvPr>
          <p:cNvSpPr/>
          <p:nvPr/>
        </p:nvSpPr>
        <p:spPr>
          <a:xfrm>
            <a:off x="9319649" y="3845324"/>
            <a:ext cx="182880" cy="184666"/>
          </a:xfrm>
          <a:prstGeom prst="rect">
            <a:avLst/>
          </a:prstGeom>
          <a:solidFill>
            <a:schemeClr val="accent1"/>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200" b="0" i="0" u="none" strike="noStrike" kern="1200" cap="none" spc="0" normalizeH="0" baseline="0" noProof="0" err="1">
              <a:ln>
                <a:noFill/>
              </a:ln>
              <a:solidFill>
                <a:prstClr val="white"/>
              </a:solidFill>
              <a:effectLst/>
              <a:uLnTx/>
              <a:uFillTx/>
              <a:latin typeface="Corbel"/>
              <a:ea typeface="+mn-ea"/>
              <a:cs typeface="+mn-cs"/>
            </a:endParaRPr>
          </a:p>
        </p:txBody>
      </p:sp>
      <p:sp>
        <p:nvSpPr>
          <p:cNvPr id="15" name="Rektangel 14">
            <a:extLst>
              <a:ext uri="{FF2B5EF4-FFF2-40B4-BE49-F238E27FC236}">
                <a16:creationId xmlns:a16="http://schemas.microsoft.com/office/drawing/2014/main" id="{5B46E48A-8172-46A2-ABA6-7D301587F61A}"/>
              </a:ext>
            </a:extLst>
          </p:cNvPr>
          <p:cNvSpPr/>
          <p:nvPr/>
        </p:nvSpPr>
        <p:spPr>
          <a:xfrm>
            <a:off x="9319649" y="3135967"/>
            <a:ext cx="182880" cy="184666"/>
          </a:xfrm>
          <a:prstGeom prst="rect">
            <a:avLst/>
          </a:prstGeom>
          <a:solidFill>
            <a:srgbClr val="FBDCE2"/>
          </a:solidFill>
          <a:ln>
            <a:solidFill>
              <a:srgbClr val="FBDCE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200" b="0" i="0" u="none" strike="noStrike" kern="1200" cap="none" spc="0" normalizeH="0" baseline="0" noProof="0" err="1">
              <a:ln>
                <a:noFill/>
              </a:ln>
              <a:solidFill>
                <a:prstClr val="white"/>
              </a:solidFill>
              <a:effectLst/>
              <a:uLnTx/>
              <a:uFillTx/>
              <a:latin typeface="Corbel"/>
              <a:ea typeface="+mn-ea"/>
              <a:cs typeface="+mn-cs"/>
            </a:endParaRPr>
          </a:p>
        </p:txBody>
      </p:sp>
      <p:sp>
        <p:nvSpPr>
          <p:cNvPr id="9" name="Rubrik 1">
            <a:extLst>
              <a:ext uri="{FF2B5EF4-FFF2-40B4-BE49-F238E27FC236}">
                <a16:creationId xmlns:a16="http://schemas.microsoft.com/office/drawing/2014/main" id="{A62DEE21-962A-46C8-B5C7-84D58FB3FF2B}"/>
              </a:ext>
            </a:extLst>
          </p:cNvPr>
          <p:cNvSpPr>
            <a:spLocks noGrp="1"/>
          </p:cNvSpPr>
          <p:nvPr>
            <p:ph type="title"/>
          </p:nvPr>
        </p:nvSpPr>
        <p:spPr>
          <a:xfrm>
            <a:off x="706824" y="412610"/>
            <a:ext cx="10786676" cy="598757"/>
          </a:xfrm>
        </p:spPr>
        <p:txBody>
          <a:bodyPr/>
          <a:lstStyle/>
          <a:p>
            <a:r>
              <a:rPr lang="sv-SE" sz="3600" b="0">
                <a:solidFill>
                  <a:schemeClr val="bg1"/>
                </a:solidFill>
                <a:latin typeface="Mark Pro Medium" panose="020B0604020201010104" pitchFamily="34" charset="0"/>
              </a:rPr>
              <a:t>…</a:t>
            </a:r>
            <a:r>
              <a:rPr lang="sv-SE" sz="3600" b="0" err="1">
                <a:solidFill>
                  <a:schemeClr val="bg1"/>
                </a:solidFill>
                <a:latin typeface="Mark Pro Medium" panose="020B0604020201010104" pitchFamily="34" charset="0"/>
              </a:rPr>
              <a:t>but</a:t>
            </a:r>
            <a:r>
              <a:rPr lang="sv-SE" sz="3600" b="0">
                <a:solidFill>
                  <a:schemeClr val="bg1"/>
                </a:solidFill>
                <a:latin typeface="Mark Pro Medium" panose="020B0604020201010104" pitchFamily="34" charset="0"/>
              </a:rPr>
              <a:t> is not </a:t>
            </a:r>
            <a:r>
              <a:rPr lang="sv-SE" sz="3600" b="0" err="1">
                <a:solidFill>
                  <a:schemeClr val="bg1"/>
                </a:solidFill>
                <a:latin typeface="Mark Pro Medium" panose="020B0604020201010104" pitchFamily="34" charset="0"/>
              </a:rPr>
              <a:t>necessarily</a:t>
            </a:r>
            <a:r>
              <a:rPr lang="sv-SE" sz="3600" b="0">
                <a:solidFill>
                  <a:schemeClr val="bg1"/>
                </a:solidFill>
                <a:latin typeface="Mark Pro Medium" panose="020B0604020201010104" pitchFamily="34" charset="0"/>
              </a:rPr>
              <a:t> the </a:t>
            </a:r>
            <a:r>
              <a:rPr lang="sv-SE" sz="3600" b="0" err="1">
                <a:solidFill>
                  <a:schemeClr val="bg1"/>
                </a:solidFill>
                <a:latin typeface="Mark Pro Medium" panose="020B0604020201010104" pitchFamily="34" charset="0"/>
              </a:rPr>
              <a:t>cheapest</a:t>
            </a:r>
            <a:r>
              <a:rPr lang="sv-SE" sz="3600" b="0">
                <a:solidFill>
                  <a:schemeClr val="bg1"/>
                </a:solidFill>
                <a:latin typeface="Mark Pro Medium" panose="020B0604020201010104" pitchFamily="34" charset="0"/>
              </a:rPr>
              <a:t> option</a:t>
            </a:r>
          </a:p>
        </p:txBody>
      </p:sp>
      <p:sp>
        <p:nvSpPr>
          <p:cNvPr id="2" name="textruta 1">
            <a:extLst>
              <a:ext uri="{FF2B5EF4-FFF2-40B4-BE49-F238E27FC236}">
                <a16:creationId xmlns:a16="http://schemas.microsoft.com/office/drawing/2014/main" id="{7F8AD1EB-23C8-4448-8DE8-33804E663E9F}"/>
              </a:ext>
            </a:extLst>
          </p:cNvPr>
          <p:cNvSpPr txBox="1"/>
          <p:nvPr/>
        </p:nvSpPr>
        <p:spPr>
          <a:xfrm>
            <a:off x="1915876" y="1796468"/>
            <a:ext cx="6641177" cy="276999"/>
          </a:xfrm>
          <a:prstGeom prst="rect">
            <a:avLst/>
          </a:prstGeom>
          <a:noFill/>
        </p:spPr>
        <p:txBody>
          <a:bodyPr wrap="none" lIns="0" tIns="0" rIns="0" bIns="0" rtlCol="0">
            <a:spAutoFit/>
          </a:bodyPr>
          <a:lstStyle/>
          <a:p>
            <a:pPr algn="ctr"/>
            <a:r>
              <a:rPr lang="sv-SE">
                <a:solidFill>
                  <a:srgbClr val="595959"/>
                </a:solidFill>
                <a:latin typeface="Mark Pro Light" panose="020B0504020201010104" pitchFamily="34" charset="0"/>
              </a:rPr>
              <a:t>Nordic hydrogen </a:t>
            </a:r>
            <a:r>
              <a:rPr lang="sv-SE" err="1">
                <a:solidFill>
                  <a:srgbClr val="595959"/>
                </a:solidFill>
                <a:latin typeface="Mark Pro Light" panose="020B0504020201010104" pitchFamily="34" charset="0"/>
              </a:rPr>
              <a:t>production</a:t>
            </a:r>
            <a:r>
              <a:rPr lang="sv-SE">
                <a:solidFill>
                  <a:srgbClr val="595959"/>
                </a:solidFill>
                <a:latin typeface="Mark Pro Light" panose="020B0504020201010104" pitchFamily="34" charset="0"/>
              </a:rPr>
              <a:t> and </a:t>
            </a:r>
            <a:r>
              <a:rPr lang="sv-SE" err="1">
                <a:solidFill>
                  <a:srgbClr val="595959"/>
                </a:solidFill>
                <a:latin typeface="Mark Pro Light" panose="020B0504020201010104" pitchFamily="34" charset="0"/>
              </a:rPr>
              <a:t>associated</a:t>
            </a:r>
            <a:r>
              <a:rPr lang="sv-SE">
                <a:solidFill>
                  <a:srgbClr val="595959"/>
                </a:solidFill>
                <a:latin typeface="Mark Pro Light" panose="020B0504020201010104" pitchFamily="34" charset="0"/>
              </a:rPr>
              <a:t> </a:t>
            </a:r>
            <a:r>
              <a:rPr lang="sv-SE" err="1">
                <a:solidFill>
                  <a:srgbClr val="595959"/>
                </a:solidFill>
                <a:latin typeface="Mark Pro Light" panose="020B0504020201010104" pitchFamily="34" charset="0"/>
              </a:rPr>
              <a:t>electricity</a:t>
            </a:r>
            <a:r>
              <a:rPr lang="sv-SE">
                <a:solidFill>
                  <a:srgbClr val="595959"/>
                </a:solidFill>
                <a:latin typeface="Mark Pro Light" panose="020B0504020201010104" pitchFamily="34" charset="0"/>
              </a:rPr>
              <a:t> </a:t>
            </a:r>
            <a:r>
              <a:rPr lang="sv-SE" err="1">
                <a:solidFill>
                  <a:srgbClr val="595959"/>
                </a:solidFill>
                <a:latin typeface="Mark Pro Light" panose="020B0504020201010104" pitchFamily="34" charset="0"/>
              </a:rPr>
              <a:t>demand</a:t>
            </a:r>
            <a:r>
              <a:rPr lang="sv-SE">
                <a:solidFill>
                  <a:srgbClr val="595959"/>
                </a:solidFill>
                <a:latin typeface="Mark Pro Light" panose="020B0504020201010104" pitchFamily="34" charset="0"/>
              </a:rPr>
              <a:t> in 2050</a:t>
            </a:r>
          </a:p>
        </p:txBody>
      </p:sp>
      <p:sp>
        <p:nvSpPr>
          <p:cNvPr id="5" name="textruta 4">
            <a:extLst>
              <a:ext uri="{FF2B5EF4-FFF2-40B4-BE49-F238E27FC236}">
                <a16:creationId xmlns:a16="http://schemas.microsoft.com/office/drawing/2014/main" id="{723FA09F-0400-46B7-970C-18B9EDE959B4}"/>
              </a:ext>
            </a:extLst>
          </p:cNvPr>
          <p:cNvSpPr txBox="1"/>
          <p:nvPr/>
        </p:nvSpPr>
        <p:spPr>
          <a:xfrm>
            <a:off x="2174235" y="5449861"/>
            <a:ext cx="2767056" cy="338554"/>
          </a:xfrm>
          <a:prstGeom prst="rect">
            <a:avLst/>
          </a:prstGeom>
          <a:noFill/>
        </p:spPr>
        <p:txBody>
          <a:bodyPr wrap="square" lIns="0" tIns="0" rIns="0" bIns="0" rtlCol="0">
            <a:spAutoFit/>
          </a:bodyPr>
          <a:lstStyle/>
          <a:p>
            <a:pPr algn="ctr"/>
            <a:r>
              <a:rPr lang="en-GB" sz="2200" b="1">
                <a:latin typeface="Mark Pro Medium" panose="020B0604020201010104" pitchFamily="34" charset="0"/>
              </a:rPr>
              <a:t>Least cost (CNN)</a:t>
            </a:r>
          </a:p>
        </p:txBody>
      </p:sp>
      <p:sp>
        <p:nvSpPr>
          <p:cNvPr id="11" name="textruta 10">
            <a:extLst>
              <a:ext uri="{FF2B5EF4-FFF2-40B4-BE49-F238E27FC236}">
                <a16:creationId xmlns:a16="http://schemas.microsoft.com/office/drawing/2014/main" id="{90862DA3-D136-4084-A2F7-614F22B1E712}"/>
              </a:ext>
            </a:extLst>
          </p:cNvPr>
          <p:cNvSpPr txBox="1"/>
          <p:nvPr/>
        </p:nvSpPr>
        <p:spPr>
          <a:xfrm>
            <a:off x="6096000" y="5449861"/>
            <a:ext cx="2216727" cy="338554"/>
          </a:xfrm>
          <a:prstGeom prst="rect">
            <a:avLst/>
          </a:prstGeom>
          <a:noFill/>
        </p:spPr>
        <p:txBody>
          <a:bodyPr wrap="square" lIns="0" tIns="0" rIns="0" bIns="0" rtlCol="0">
            <a:spAutoFit/>
          </a:bodyPr>
          <a:lstStyle/>
          <a:p>
            <a:pPr algn="ctr"/>
            <a:r>
              <a:rPr lang="en-GB" sz="2200" b="1">
                <a:latin typeface="Mark Pro Medium" panose="020B0604020201010104" pitchFamily="34" charset="0"/>
              </a:rPr>
              <a:t>Very High </a:t>
            </a:r>
            <a:r>
              <a:rPr lang="en-GB" sz="2200" b="1" err="1">
                <a:latin typeface="Mark Pro Medium" panose="020B0604020201010104" pitchFamily="34" charset="0"/>
              </a:rPr>
              <a:t>PtX</a:t>
            </a:r>
            <a:endParaRPr lang="en-GB" sz="2200" b="1">
              <a:latin typeface="Mark Pro Medium" panose="020B0604020201010104" pitchFamily="34" charset="0"/>
            </a:endParaRPr>
          </a:p>
        </p:txBody>
      </p:sp>
      <p:grpSp>
        <p:nvGrpSpPr>
          <p:cNvPr id="31" name="Grupp 30">
            <a:extLst>
              <a:ext uri="{FF2B5EF4-FFF2-40B4-BE49-F238E27FC236}">
                <a16:creationId xmlns:a16="http://schemas.microsoft.com/office/drawing/2014/main" id="{3D9BC2B1-1022-4C4F-90FE-C6245B335845}"/>
              </a:ext>
            </a:extLst>
          </p:cNvPr>
          <p:cNvGrpSpPr/>
          <p:nvPr/>
        </p:nvGrpSpPr>
        <p:grpSpPr>
          <a:xfrm>
            <a:off x="1976448" y="5592494"/>
            <a:ext cx="6580605" cy="338554"/>
            <a:chOff x="2285711" y="5472546"/>
            <a:chExt cx="6054724" cy="172604"/>
          </a:xfrm>
        </p:grpSpPr>
        <p:cxnSp>
          <p:nvCxnSpPr>
            <p:cNvPr id="26" name="Rak koppling 25">
              <a:extLst>
                <a:ext uri="{FF2B5EF4-FFF2-40B4-BE49-F238E27FC236}">
                  <a16:creationId xmlns:a16="http://schemas.microsoft.com/office/drawing/2014/main" id="{6FFE9169-ABBA-47F9-9B88-2D6246C861F9}"/>
                </a:ext>
              </a:extLst>
            </p:cNvPr>
            <p:cNvCxnSpPr>
              <a:cxnSpLocks/>
            </p:cNvCxnSpPr>
            <p:nvPr/>
          </p:nvCxnSpPr>
          <p:spPr>
            <a:xfrm>
              <a:off x="2285711" y="5479473"/>
              <a:ext cx="0" cy="165677"/>
            </a:xfrm>
            <a:prstGeom prst="line">
              <a:avLst/>
            </a:prstGeom>
            <a:ln w="57150" cap="sq">
              <a:solidFill>
                <a:srgbClr val="E8E8E8"/>
              </a:solidFill>
            </a:ln>
          </p:spPr>
          <p:style>
            <a:lnRef idx="1">
              <a:schemeClr val="accent1"/>
            </a:lnRef>
            <a:fillRef idx="0">
              <a:schemeClr val="accent1"/>
            </a:fillRef>
            <a:effectRef idx="0">
              <a:schemeClr val="accent1"/>
            </a:effectRef>
            <a:fontRef idx="minor">
              <a:schemeClr val="tx1"/>
            </a:fontRef>
          </p:style>
        </p:cxnSp>
        <p:cxnSp>
          <p:nvCxnSpPr>
            <p:cNvPr id="27" name="Rak koppling 26">
              <a:extLst>
                <a:ext uri="{FF2B5EF4-FFF2-40B4-BE49-F238E27FC236}">
                  <a16:creationId xmlns:a16="http://schemas.microsoft.com/office/drawing/2014/main" id="{76108199-8D22-4934-8549-13CCC7570C92}"/>
                </a:ext>
              </a:extLst>
            </p:cNvPr>
            <p:cNvCxnSpPr>
              <a:cxnSpLocks/>
            </p:cNvCxnSpPr>
            <p:nvPr/>
          </p:nvCxnSpPr>
          <p:spPr>
            <a:xfrm>
              <a:off x="2285711" y="5645150"/>
              <a:ext cx="6054724" cy="0"/>
            </a:xfrm>
            <a:prstGeom prst="line">
              <a:avLst/>
            </a:prstGeom>
            <a:ln w="57150" cap="sq">
              <a:solidFill>
                <a:srgbClr val="E8E8E8"/>
              </a:solidFill>
            </a:ln>
          </p:spPr>
          <p:style>
            <a:lnRef idx="1">
              <a:schemeClr val="accent1"/>
            </a:lnRef>
            <a:fillRef idx="0">
              <a:schemeClr val="accent1"/>
            </a:fillRef>
            <a:effectRef idx="0">
              <a:schemeClr val="accent1"/>
            </a:effectRef>
            <a:fontRef idx="minor">
              <a:schemeClr val="tx1"/>
            </a:fontRef>
          </p:style>
        </p:cxnSp>
        <p:cxnSp>
          <p:nvCxnSpPr>
            <p:cNvPr id="28" name="Rak koppling 27">
              <a:extLst>
                <a:ext uri="{FF2B5EF4-FFF2-40B4-BE49-F238E27FC236}">
                  <a16:creationId xmlns:a16="http://schemas.microsoft.com/office/drawing/2014/main" id="{D2E9502F-12AD-4769-997D-F6BD1F0A618F}"/>
                </a:ext>
              </a:extLst>
            </p:cNvPr>
            <p:cNvCxnSpPr>
              <a:cxnSpLocks/>
            </p:cNvCxnSpPr>
            <p:nvPr/>
          </p:nvCxnSpPr>
          <p:spPr>
            <a:xfrm flipV="1">
              <a:off x="8340435" y="5472546"/>
              <a:ext cx="0" cy="165677"/>
            </a:xfrm>
            <a:prstGeom prst="line">
              <a:avLst/>
            </a:prstGeom>
            <a:ln w="57150" cap="sq">
              <a:solidFill>
                <a:srgbClr val="E8E8E8"/>
              </a:solidFill>
            </a:ln>
          </p:spPr>
          <p:style>
            <a:lnRef idx="1">
              <a:schemeClr val="accent1"/>
            </a:lnRef>
            <a:fillRef idx="0">
              <a:schemeClr val="accent1"/>
            </a:fillRef>
            <a:effectRef idx="0">
              <a:schemeClr val="accent1"/>
            </a:effectRef>
            <a:fontRef idx="minor">
              <a:schemeClr val="tx1"/>
            </a:fontRef>
          </p:style>
        </p:cxnSp>
      </p:grpSp>
      <p:sp>
        <p:nvSpPr>
          <p:cNvPr id="30" name="textruta 29">
            <a:extLst>
              <a:ext uri="{FF2B5EF4-FFF2-40B4-BE49-F238E27FC236}">
                <a16:creationId xmlns:a16="http://schemas.microsoft.com/office/drawing/2014/main" id="{6C08D323-A29D-4CC6-BB39-3AD4AA22F39E}"/>
              </a:ext>
            </a:extLst>
          </p:cNvPr>
          <p:cNvSpPr txBox="1"/>
          <p:nvPr/>
        </p:nvSpPr>
        <p:spPr>
          <a:xfrm>
            <a:off x="4502438" y="6064137"/>
            <a:ext cx="1690544" cy="338554"/>
          </a:xfrm>
          <a:prstGeom prst="rect">
            <a:avLst/>
          </a:prstGeom>
          <a:noFill/>
        </p:spPr>
        <p:txBody>
          <a:bodyPr wrap="square" lIns="0" tIns="0" rIns="0" bIns="0" rtlCol="0">
            <a:spAutoFit/>
          </a:bodyPr>
          <a:lstStyle/>
          <a:p>
            <a:pPr algn="ctr"/>
            <a:r>
              <a:rPr lang="en-GB" sz="2200" b="1">
                <a:latin typeface="Mark Pro Medium" panose="020B0604020201010104" pitchFamily="34" charset="0"/>
              </a:rPr>
              <a:t>2050</a:t>
            </a:r>
          </a:p>
        </p:txBody>
      </p:sp>
    </p:spTree>
    <p:extLst>
      <p:ext uri="{BB962C8B-B14F-4D97-AF65-F5344CB8AC3E}">
        <p14:creationId xmlns:p14="http://schemas.microsoft.com/office/powerpoint/2010/main" val="21037130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0">
                                            <p:graphicEl>
                                              <a:chart seriesIdx="0" categoryIdx="-4" bldStep="series"/>
                                            </p:graphicEl>
                                          </p:spTgt>
                                        </p:tgtEl>
                                        <p:attrNameLst>
                                          <p:attrName>style.visibility</p:attrName>
                                        </p:attrNameLst>
                                      </p:cBhvr>
                                      <p:to>
                                        <p:strVal val="visible"/>
                                      </p:to>
                                    </p:set>
                                    <p:animEffect transition="in" filter="wipe(down)">
                                      <p:cBhvr>
                                        <p:cTn id="7" dur="500"/>
                                        <p:tgtEl>
                                          <p:spTgt spid="10">
                                            <p:graphicEl>
                                              <a:chart seriesIdx="0" categoryIdx="-4" bldStep="series"/>
                                            </p:graphicEl>
                                          </p:spTgt>
                                        </p:tgtEl>
                                      </p:cBhvr>
                                    </p:animEffect>
                                  </p:childTnLst>
                                </p:cTn>
                              </p:par>
                              <p:par>
                                <p:cTn id="8" presetID="1"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childTnLst>
                                </p:cTn>
                              </p:par>
                              <p:par>
                                <p:cTn id="10" presetID="1" presetClass="entr" presetSubtype="0" fill="hold" grpId="0" nodeType="withEffect">
                                  <p:stCondLst>
                                    <p:cond delay="0"/>
                                  </p:stCondLst>
                                  <p:childTnLst>
                                    <p:set>
                                      <p:cBhvr>
                                        <p:cTn id="11" dur="1" fill="hold">
                                          <p:stCondLst>
                                            <p:cond delay="0"/>
                                          </p:stCondLst>
                                        </p:cTn>
                                        <p:tgtEl>
                                          <p:spTgt spid="15"/>
                                        </p:tgtEl>
                                        <p:attrNameLst>
                                          <p:attrName>style.visibility</p:attrName>
                                        </p:attrNameLst>
                                      </p:cBhvr>
                                      <p:to>
                                        <p:strVal val="visible"/>
                                      </p:to>
                                    </p:set>
                                  </p:childTnLst>
                                </p:cTn>
                              </p:par>
                              <p:par>
                                <p:cTn id="12" presetID="1" presetClass="entr" presetSubtype="0" fill="hold" grpId="0" nodeType="withEffect">
                                  <p:stCondLst>
                                    <p:cond delay="0"/>
                                  </p:stCondLst>
                                  <p:childTnLst>
                                    <p:set>
                                      <p:cBhvr>
                                        <p:cTn id="13" dur="1" fill="hold">
                                          <p:stCondLst>
                                            <p:cond delay="0"/>
                                          </p:stCondLst>
                                        </p:cTn>
                                        <p:tgtEl>
                                          <p:spTgt spid="5"/>
                                        </p:tgtEl>
                                        <p:attrNameLst>
                                          <p:attrName>style.visibility</p:attrName>
                                        </p:attrNameLst>
                                      </p:cBhvr>
                                      <p:to>
                                        <p:strVal val="visible"/>
                                      </p:to>
                                    </p:set>
                                  </p:childTnLst>
                                </p:cTn>
                              </p:par>
                              <p:par>
                                <p:cTn id="14" presetID="1" presetClass="entr" presetSubtype="0" fill="hold" grpId="0" nodeType="withEffect">
                                  <p:stCondLst>
                                    <p:cond delay="0"/>
                                  </p:stCondLst>
                                  <p:childTnLst>
                                    <p:set>
                                      <p:cBhvr>
                                        <p:cTn id="15" dur="1" fill="hold">
                                          <p:stCondLst>
                                            <p:cond delay="0"/>
                                          </p:stCondLst>
                                        </p:cTn>
                                        <p:tgtEl>
                                          <p:spTgt spid="30"/>
                                        </p:tgtEl>
                                        <p:attrNameLst>
                                          <p:attrName>style.visibility</p:attrName>
                                        </p:attrNameLst>
                                      </p:cBhvr>
                                      <p:to>
                                        <p:strVal val="visible"/>
                                      </p:to>
                                    </p:set>
                                  </p:childTnLst>
                                </p:cTn>
                              </p:par>
                              <p:par>
                                <p:cTn id="16" presetID="1" presetClass="entr" presetSubtype="0" fill="hold" grpId="0" nodeType="withEffect">
                                  <p:stCondLst>
                                    <p:cond delay="0"/>
                                  </p:stCondLst>
                                  <p:childTnLst>
                                    <p:set>
                                      <p:cBhvr>
                                        <p:cTn id="17" dur="1" fill="hold">
                                          <p:stCondLst>
                                            <p:cond delay="0"/>
                                          </p:stCondLst>
                                        </p:cTn>
                                        <p:tgtEl>
                                          <p:spTgt spid="11"/>
                                        </p:tgtEl>
                                        <p:attrNameLst>
                                          <p:attrName>style.visibility</p:attrName>
                                        </p:attrNameLst>
                                      </p:cBhvr>
                                      <p:to>
                                        <p:strVal val="visible"/>
                                      </p:to>
                                    </p:set>
                                  </p:childTnLst>
                                </p:cTn>
                              </p:par>
                              <p:par>
                                <p:cTn id="18" presetID="1" presetClass="entr" presetSubtype="0" fill="hold" nodeType="withEffect">
                                  <p:stCondLst>
                                    <p:cond delay="0"/>
                                  </p:stCondLst>
                                  <p:childTnLst>
                                    <p:set>
                                      <p:cBhvr>
                                        <p:cTn id="19" dur="1" fill="hold">
                                          <p:stCondLst>
                                            <p:cond delay="0"/>
                                          </p:stCondLst>
                                        </p:cTn>
                                        <p:tgtEl>
                                          <p:spTgt spid="31"/>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22" presetClass="entr" presetSubtype="4" fill="hold" grpId="0" nodeType="clickEffect">
                                  <p:stCondLst>
                                    <p:cond delay="0"/>
                                  </p:stCondLst>
                                  <p:childTnLst>
                                    <p:set>
                                      <p:cBhvr>
                                        <p:cTn id="23" dur="1" fill="hold">
                                          <p:stCondLst>
                                            <p:cond delay="0"/>
                                          </p:stCondLst>
                                        </p:cTn>
                                        <p:tgtEl>
                                          <p:spTgt spid="10">
                                            <p:graphicEl>
                                              <a:chart seriesIdx="1" categoryIdx="-4" bldStep="series"/>
                                            </p:graphicEl>
                                          </p:spTgt>
                                        </p:tgtEl>
                                        <p:attrNameLst>
                                          <p:attrName>style.visibility</p:attrName>
                                        </p:attrNameLst>
                                      </p:cBhvr>
                                      <p:to>
                                        <p:strVal val="visible"/>
                                      </p:to>
                                    </p:set>
                                    <p:animEffect transition="in" filter="wipe(down)">
                                      <p:cBhvr>
                                        <p:cTn id="24" dur="1000"/>
                                        <p:tgtEl>
                                          <p:spTgt spid="10">
                                            <p:graphicEl>
                                              <a:chart seriesIdx="1" categoryIdx="-4" bldStep="series"/>
                                            </p:graphicEl>
                                          </p:spTgt>
                                        </p:tgtEl>
                                      </p:cBhvr>
                                    </p:animEffect>
                                  </p:childTnLst>
                                </p:cTn>
                              </p:par>
                              <p:par>
                                <p:cTn id="25" presetID="1"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0" grpId="0" uiExpand="1">
        <p:bldSub>
          <a:bldChart bld="series"/>
        </p:bldSub>
      </p:bldGraphic>
      <p:bldP spid="3" grpId="0"/>
      <p:bldP spid="4" grpId="0"/>
      <p:bldP spid="14" grpId="0" animBg="1"/>
      <p:bldP spid="15" grpId="0" animBg="1"/>
      <p:bldP spid="5" grpId="0"/>
      <p:bldP spid="11" grpId="0"/>
      <p:bldP spid="30" grpId="0"/>
    </p:bldLst>
  </p:timing>
</p:sld>
</file>

<file path=ppt/tags/tag1.xml><?xml version="1.0" encoding="utf-8"?>
<p:tagLst xmlns:a="http://schemas.openxmlformats.org/drawingml/2006/main" xmlns:r="http://schemas.openxmlformats.org/officeDocument/2006/relationships" xmlns:p="http://schemas.openxmlformats.org/presentationml/2006/main">
  <p:tag name="TEMPLAFYSLIDEID" val="38165c64-0a89-4562-a44e-e9121ed5033b"/>
</p:tagLst>
</file>

<file path=ppt/tags/tag10.xml><?xml version="1.0" encoding="utf-8"?>
<p:tagLst xmlns:a="http://schemas.openxmlformats.org/drawingml/2006/main" xmlns:r="http://schemas.openxmlformats.org/officeDocument/2006/relationships" xmlns:p="http://schemas.openxmlformats.org/presentationml/2006/main">
  <p:tag name="TEMPLAFYSLIDEID" val="38165c64-0a89-4562-a44e-e9121ed5033b"/>
</p:tagLst>
</file>

<file path=ppt/tags/tag11.xml><?xml version="1.0" encoding="utf-8"?>
<p:tagLst xmlns:a="http://schemas.openxmlformats.org/drawingml/2006/main" xmlns:r="http://schemas.openxmlformats.org/officeDocument/2006/relationships" xmlns:p="http://schemas.openxmlformats.org/presentationml/2006/main">
  <p:tag name="TEMPLAFYSLIDEID" val="637429742958181426"/>
</p:tagLst>
</file>

<file path=ppt/tags/tag12.xml><?xml version="1.0" encoding="utf-8"?>
<p:tagLst xmlns:a="http://schemas.openxmlformats.org/drawingml/2006/main" xmlns:r="http://schemas.openxmlformats.org/officeDocument/2006/relationships" xmlns:p="http://schemas.openxmlformats.org/presentationml/2006/main">
  <p:tag name="TEMPLAFYSLIDEID" val="38165c64-0a89-4562-a44e-e9121ed5033b"/>
</p:tagLst>
</file>

<file path=ppt/tags/tag2.xml><?xml version="1.0" encoding="utf-8"?>
<p:tagLst xmlns:a="http://schemas.openxmlformats.org/drawingml/2006/main" xmlns:r="http://schemas.openxmlformats.org/officeDocument/2006/relationships" xmlns:p="http://schemas.openxmlformats.org/presentationml/2006/main">
  <p:tag name="TEMPLAFYSLIDEID" val="a3e57b22-dcf2-4a52-87be-770900345f74"/>
</p:tagLst>
</file>

<file path=ppt/tags/tag3.xml><?xml version="1.0" encoding="utf-8"?>
<p:tagLst xmlns:a="http://schemas.openxmlformats.org/drawingml/2006/main" xmlns:r="http://schemas.openxmlformats.org/officeDocument/2006/relationships" xmlns:p="http://schemas.openxmlformats.org/presentationml/2006/main">
  <p:tag name="TEMPLAFYSLIDEID" val="38165c64-0a89-4562-a44e-e9121ed5033b"/>
</p:tagLst>
</file>

<file path=ppt/tags/tag4.xml><?xml version="1.0" encoding="utf-8"?>
<p:tagLst xmlns:a="http://schemas.openxmlformats.org/drawingml/2006/main" xmlns:r="http://schemas.openxmlformats.org/officeDocument/2006/relationships" xmlns:p="http://schemas.openxmlformats.org/presentationml/2006/main">
  <p:tag name="TEMPLAFYSLIDEID" val="38165c64-0a89-4562-a44e-e9121ed5033b"/>
</p:tagLst>
</file>

<file path=ppt/tags/tag5.xml><?xml version="1.0" encoding="utf-8"?>
<p:tagLst xmlns:a="http://schemas.openxmlformats.org/drawingml/2006/main" xmlns:r="http://schemas.openxmlformats.org/officeDocument/2006/relationships" xmlns:p="http://schemas.openxmlformats.org/presentationml/2006/main">
  <p:tag name="TIMING" val="|29.9|4.3|1.6|6.6|27.4|14|7.2"/>
</p:tagLst>
</file>

<file path=ppt/tags/tag6.xml><?xml version="1.0" encoding="utf-8"?>
<p:tagLst xmlns:a="http://schemas.openxmlformats.org/drawingml/2006/main" xmlns:r="http://schemas.openxmlformats.org/officeDocument/2006/relationships" xmlns:p="http://schemas.openxmlformats.org/presentationml/2006/main">
  <p:tag name="TEMPLAFYSLIDEID" val="38165c64-0a89-4562-a44e-e9121ed5033b"/>
</p:tagLst>
</file>

<file path=ppt/tags/tag7.xml><?xml version="1.0" encoding="utf-8"?>
<p:tagLst xmlns:a="http://schemas.openxmlformats.org/drawingml/2006/main" xmlns:r="http://schemas.openxmlformats.org/officeDocument/2006/relationships" xmlns:p="http://schemas.openxmlformats.org/presentationml/2006/main">
  <p:tag name="TEMPLAFYSLIDEID" val="38165c64-0a89-4562-a44e-e9121ed5033b"/>
</p:tagLst>
</file>

<file path=ppt/tags/tag8.xml><?xml version="1.0" encoding="utf-8"?>
<p:tagLst xmlns:a="http://schemas.openxmlformats.org/drawingml/2006/main" xmlns:r="http://schemas.openxmlformats.org/officeDocument/2006/relationships" xmlns:p="http://schemas.openxmlformats.org/presentationml/2006/main">
  <p:tag name="TEMPLAFYSLIDEID" val="637429742467616329"/>
</p:tagLst>
</file>

<file path=ppt/tags/tag9.xml><?xml version="1.0" encoding="utf-8"?>
<p:tagLst xmlns:a="http://schemas.openxmlformats.org/drawingml/2006/main" xmlns:r="http://schemas.openxmlformats.org/officeDocument/2006/relationships" xmlns:p="http://schemas.openxmlformats.org/presentationml/2006/main">
  <p:tag name="TIMING" val="|29.9|4.3|1.6|6.6|27.4|14|7.2"/>
</p:tagLst>
</file>

<file path=ppt/theme/theme1.xml><?xml version="1.0" encoding="utf-8"?>
<a:theme xmlns:a="http://schemas.openxmlformats.org/drawingml/2006/main" name="Blank">
  <a:themeElements>
    <a:clrScheme name="Nordic Innovation">
      <a:dk1>
        <a:srgbClr val="000000"/>
      </a:dk1>
      <a:lt1>
        <a:sysClr val="window" lastClr="FFFFFF"/>
      </a:lt1>
      <a:dk2>
        <a:srgbClr val="BCBDE2"/>
      </a:dk2>
      <a:lt2>
        <a:srgbClr val="FFF0BE"/>
      </a:lt2>
      <a:accent1>
        <a:srgbClr val="385988"/>
      </a:accent1>
      <a:accent2>
        <a:srgbClr val="006EB6"/>
      </a:accent2>
      <a:accent3>
        <a:srgbClr val="ADCFF1"/>
      </a:accent3>
      <a:accent4>
        <a:srgbClr val="F42941"/>
      </a:accent4>
      <a:accent5>
        <a:srgbClr val="FBA9B3"/>
      </a:accent5>
      <a:accent6>
        <a:srgbClr val="FDCF41"/>
      </a:accent6>
      <a:hlink>
        <a:srgbClr val="006EB6"/>
      </a:hlink>
      <a:folHlink>
        <a:srgbClr val="ADCFF1"/>
      </a:folHlink>
    </a:clrScheme>
    <a:fontScheme name="Nordic Innovation">
      <a:majorFont>
        <a:latin typeface="Corbel"/>
        <a:ea typeface=""/>
        <a:cs typeface=""/>
      </a:majorFont>
      <a:minorFont>
        <a:latin typeface="Corbe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2"/>
        </a:solidFill>
        <a:ln>
          <a:solidFill>
            <a:schemeClr val="accent2"/>
          </a:solidFill>
        </a:ln>
      </a:spPr>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defPPr algn="ctr">
          <a:defRPr sz="2200" dirty="0" err="1"/>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accent2"/>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a:defRPr sz="2200" dirty="0" err="1">
            <a:solidFill>
              <a:srgbClr val="006EB6"/>
            </a:solidFill>
          </a:defRPr>
        </a:defPPr>
      </a:lstStyle>
    </a:txDef>
  </a:objectDefaults>
  <a:extraClrSchemeLst/>
  <a:extLst>
    <a:ext uri="{05A4C25C-085E-4340-85A3-A5531E510DB2}">
      <thm15:themeFamily xmlns:thm15="http://schemas.microsoft.com/office/thememl/2012/main" name="Nordisk Ministerad 16-9 skabelon UK.potx" id="{807943BC-83A0-48BF-A001-5EDF5F5DFAF7}" vid="{B893AAA3-6A1D-4AAC-9768-CF8FCC258013}"/>
    </a:ext>
  </a:ext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10.xml.rels><?xml version="1.0" encoding="UTF-8" standalone="yes"?>
<Relationships xmlns="http://schemas.openxmlformats.org/package/2006/relationships"><Relationship Id="rId1" Type="http://schemas.openxmlformats.org/officeDocument/2006/relationships/customXmlProps" Target="itemProps10.xml"/></Relationships>
</file>

<file path=customXml/_rels/item11.xml.rels><?xml version="1.0" encoding="UTF-8" standalone="yes"?>
<Relationships xmlns="http://schemas.openxmlformats.org/package/2006/relationships"><Relationship Id="rId1" Type="http://schemas.openxmlformats.org/officeDocument/2006/relationships/customXmlProps" Target="itemProps11.xml"/></Relationships>
</file>

<file path=customXml/_rels/item12.xml.rels><?xml version="1.0" encoding="UTF-8" standalone="yes"?>
<Relationships xmlns="http://schemas.openxmlformats.org/package/2006/relationships"><Relationship Id="rId1" Type="http://schemas.openxmlformats.org/officeDocument/2006/relationships/customXmlProps" Target="itemProps12.xml"/></Relationships>
</file>

<file path=customXml/_rels/item13.xml.rels><?xml version="1.0" encoding="UTF-8" standalone="yes"?>
<Relationships xmlns="http://schemas.openxmlformats.org/package/2006/relationships"><Relationship Id="rId1" Type="http://schemas.openxmlformats.org/officeDocument/2006/relationships/customXmlProps" Target="itemProps13.xml"/></Relationships>
</file>

<file path=customXml/_rels/item14.xml.rels><?xml version="1.0" encoding="UTF-8" standalone="yes"?>
<Relationships xmlns="http://schemas.openxmlformats.org/package/2006/relationships"><Relationship Id="rId1" Type="http://schemas.openxmlformats.org/officeDocument/2006/relationships/customXmlProps" Target="itemProps14.xml"/></Relationships>
</file>

<file path=customXml/_rels/item15.xml.rels><?xml version="1.0" encoding="UTF-8" standalone="yes"?>
<Relationships xmlns="http://schemas.openxmlformats.org/package/2006/relationships"><Relationship Id="rId1" Type="http://schemas.openxmlformats.org/officeDocument/2006/relationships/customXmlProps" Target="itemProps15.xml"/></Relationships>
</file>

<file path=customXml/_rels/item16.xml.rels><?xml version="1.0" encoding="UTF-8" standalone="yes"?>
<Relationships xmlns="http://schemas.openxmlformats.org/package/2006/relationships"><Relationship Id="rId1" Type="http://schemas.openxmlformats.org/officeDocument/2006/relationships/customXmlProps" Target="itemProps16.xml"/></Relationships>
</file>

<file path=customXml/_rels/item17.xml.rels><?xml version="1.0" encoding="UTF-8" standalone="yes"?>
<Relationships xmlns="http://schemas.openxmlformats.org/package/2006/relationships"><Relationship Id="rId1" Type="http://schemas.openxmlformats.org/officeDocument/2006/relationships/customXmlProps" Target="itemProps17.xml"/></Relationships>
</file>

<file path=customXml/_rels/item18.xml.rels><?xml version="1.0" encoding="UTF-8" standalone="yes"?>
<Relationships xmlns="http://schemas.openxmlformats.org/package/2006/relationships"><Relationship Id="rId1" Type="http://schemas.openxmlformats.org/officeDocument/2006/relationships/customXmlProps" Target="itemProps18.xml"/></Relationships>
</file>

<file path=customXml/_rels/item19.xml.rels><?xml version="1.0" encoding="UTF-8" standalone="yes"?>
<Relationships xmlns="http://schemas.openxmlformats.org/package/2006/relationships"><Relationship Id="rId1" Type="http://schemas.openxmlformats.org/officeDocument/2006/relationships/customXmlProps" Target="itemProps19.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_rels/item6.xml.rels><?xml version="1.0" encoding="UTF-8" standalone="yes"?>
<Relationships xmlns="http://schemas.openxmlformats.org/package/2006/relationships"><Relationship Id="rId1" Type="http://schemas.openxmlformats.org/officeDocument/2006/relationships/customXmlProps" Target="itemProps6.xml"/></Relationships>
</file>

<file path=customXml/_rels/item7.xml.rels><?xml version="1.0" encoding="UTF-8" standalone="yes"?>
<Relationships xmlns="http://schemas.openxmlformats.org/package/2006/relationships"><Relationship Id="rId1" Type="http://schemas.openxmlformats.org/officeDocument/2006/relationships/customXmlProps" Target="itemProps7.xml"/></Relationships>
</file>

<file path=customXml/_rels/item8.xml.rels><?xml version="1.0" encoding="UTF-8" standalone="yes"?>
<Relationships xmlns="http://schemas.openxmlformats.org/package/2006/relationships"><Relationship Id="rId1" Type="http://schemas.openxmlformats.org/officeDocument/2006/relationships/customXmlProps" Target="itemProps8.xml"/></Relationships>
</file>

<file path=customXml/_rels/item9.xml.rels><?xml version="1.0" encoding="UTF-8" standalone="yes"?>
<Relationships xmlns="http://schemas.openxmlformats.org/package/2006/relationships"><Relationship Id="rId1" Type="http://schemas.openxmlformats.org/officeDocument/2006/relationships/customXmlProps" Target="itemProps9.xml"/></Relationships>
</file>

<file path=customXml/item1.xml><?xml version="1.0" encoding="utf-8"?>
<TemplafySlideTemplateConfiguration><![CDATA[{"slideVersion":0,"isValidatorEnabled":false,"isLocked":false,"elementsMetadata":[],"slideId":"637424240347241866","enableDocumentContentUpdater":false,"version":"1.13"}]]></TemplafySlideTemplateConfiguration>
</file>

<file path=customXml/item10.xml><?xml version="1.0" encoding="utf-8"?>
<TemplafySlideTemplateConfiguration><![CDATA[{"slideVersion":0,"isValidatorEnabled":false,"isLocked":false,"elementsMetadata":[],"slideId":"637424240347241867","enableDocumentContentUpdater":false,"version":"1.13"}]]></TemplafySlideTemplateConfiguration>
</file>

<file path=customXml/item11.xml><?xml version="1.0" encoding="utf-8"?>
<TemplafySlideTemplateConfiguration><![CDATA[{"slideVersion":0,"isValidatorEnabled":false,"isLocked":false,"elementsMetadata":[],"slideId":"637424240347241867","enableDocumentContentUpdater":false,"version":"1.13"}]]></TemplafySlideTemplateConfiguration>
</file>

<file path=customXml/item12.xml><?xml version="1.0" encoding="utf-8"?>
<ct:contentTypeSchema xmlns:ct="http://schemas.microsoft.com/office/2006/metadata/contentType" xmlns:ma="http://schemas.microsoft.com/office/2006/metadata/properties/metaAttributes" ct:_="" ma:_="" ma:contentTypeName="Document" ma:contentTypeID="0x010100350AE0F766C1CF40921380EDC1E34F0E" ma:contentTypeVersion="7" ma:contentTypeDescription="Create a new document." ma:contentTypeScope="" ma:versionID="13a9a07f0c8d454a70e12656c9fde61f">
  <xsd:schema xmlns:xsd="http://www.w3.org/2001/XMLSchema" xmlns:xs="http://www.w3.org/2001/XMLSchema" xmlns:p="http://schemas.microsoft.com/office/2006/metadata/properties" xmlns:ns2="96996952-f68b-4ea0-a92b-58fe0b6e2435" xmlns:ns3="35721ec5-9894-425e-be98-2f6d90d87cf0" targetNamespace="http://schemas.microsoft.com/office/2006/metadata/properties" ma:root="true" ma:fieldsID="a649905cb952b6b38e894a5190d8cfd2" ns2:_="" ns3:_="">
    <xsd:import namespace="96996952-f68b-4ea0-a92b-58fe0b6e2435"/>
    <xsd:import namespace="35721ec5-9894-425e-be98-2f6d90d87cf0"/>
    <xsd:element name="properties">
      <xsd:complexType>
        <xsd:sequence>
          <xsd:element name="documentManagement">
            <xsd:complexType>
              <xsd:all>
                <xsd:element ref="ns2:arDocumentType" minOccurs="0"/>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6996952-f68b-4ea0-a92b-58fe0b6e2435" elementFormDefault="qualified">
    <xsd:import namespace="http://schemas.microsoft.com/office/2006/documentManagement/types"/>
    <xsd:import namespace="http://schemas.microsoft.com/office/infopath/2007/PartnerControls"/>
    <xsd:element name="arDocumentType" ma:index="8" nillable="true" ma:displayName="Document Type" ma:default="Documentation" ma:format="Dropdown" ma:internalName="arDocumentType">
      <xsd:simpleType>
        <xsd:restriction base="dms:Choice">
          <xsd:enumeration value="Document template"/>
          <xsd:enumeration value="Economy"/>
          <xsd:enumeration value="How to"/>
          <xsd:enumeration value="Information"/>
          <xsd:enumeration value="Meeting document"/>
          <xsd:enumeration value="Project administration"/>
          <xsd:enumeration value="Report"/>
          <xsd:enumeration value="Technical document"/>
          <xsd:enumeration value="Documentation"/>
        </xsd:restriction>
      </xsd:simpleType>
    </xsd:element>
    <xsd:element name="MediaServiceMetadata" ma:index="9" nillable="true" ma:displayName="MediaServiceMetadata" ma:hidden="true" ma:internalName="MediaServiceMetadata" ma:readOnly="true">
      <xsd:simpleType>
        <xsd:restriction base="dms:Note"/>
      </xsd:simpleType>
    </xsd:element>
    <xsd:element name="MediaServiceFastMetadata" ma:index="10" nillable="true" ma:displayName="MediaServiceFastMetadata" ma:hidden="true" ma:internalName="MediaServiceFastMetadata" ma:readOnly="true">
      <xsd:simpleType>
        <xsd:restriction base="dms:Note"/>
      </xsd:simpleType>
    </xsd:element>
    <xsd:element name="MediaServiceAutoKeyPoints" ma:index="11" nillable="true" ma:displayName="MediaServiceAutoKeyPoints" ma:hidden="true" ma:internalName="MediaServiceAutoKeyPoints" ma:readOnly="true">
      <xsd:simpleType>
        <xsd:restriction base="dms:Note"/>
      </xsd:simpleType>
    </xsd:element>
    <xsd:element name="MediaServiceKeyPoints" ma:index="12"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35721ec5-9894-425e-be98-2f6d90d87cf0" elementFormDefault="qualified">
    <xsd:import namespace="http://schemas.microsoft.com/office/2006/documentManagement/types"/>
    <xsd:import namespace="http://schemas.microsoft.com/office/infopath/2007/PartnerControls"/>
    <xsd:element name="SharedWithUsers" ma:index="13"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4"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13.xml><?xml version="1.0" encoding="utf-8"?>
<TemplafySlideFormConfiguration><![CDATA[{"formFields":[],"formDataEntries":[]}]]></TemplafySlideFormConfiguration>
</file>

<file path=customXml/item14.xml><?xml version="1.0" encoding="utf-8"?>
<TemplafySlideFormConfiguration><![CDATA[{"formFields":[],"formDataEntries":[]}]]></TemplafySlideFormConfiguration>
</file>

<file path=customXml/item15.xml><?xml version="1.0" encoding="utf-8"?>
<TemplafySlideTemplateConfiguration><![CDATA[{"slideVersion":0,"isValidatorEnabled":false,"isLocked":false,"elementsMetadata":[],"slideId":"637424240347241867","enableDocumentContentUpdater":false,"version":"1.13"}]]></TemplafySlideTemplateConfiguration>
</file>

<file path=customXml/item16.xml><?xml version="1.0" encoding="utf-8"?>
<TemplafySlideTemplateConfiguration><![CDATA[{"slideVersion":0,"isValidatorEnabled":false,"isLocked":false,"elementsMetadata":[],"slideId":"637424240347241867","enableDocumentContentUpdater":false,"version":"1.13"}]]></TemplafySlideTemplateConfiguration>
</file>

<file path=customXml/item17.xml><?xml version="1.0" encoding="utf-8"?>
<TemplafySlideFormConfiguration><![CDATA[{"formFields":[],"formDataEntries":[]}]]></TemplafySlideFormConfiguration>
</file>

<file path=customXml/item18.xml><?xml version="1.0" encoding="utf-8"?>
<TemplafySlideFormConfiguration><![CDATA[{"formFields":[],"formDataEntries":[]}]]></TemplafySlideFormConfiguration>
</file>

<file path=customXml/item19.xml><?xml version="1.0" encoding="utf-8"?>
<TemplafySlideFormConfiguration><![CDATA[{"formFields":[],"formDataEntries":[]}]]></TemplafySlideFormConfiguration>
</file>

<file path=customXml/item2.xml><?xml version="1.0" encoding="utf-8"?>
<p:properties xmlns:p="http://schemas.microsoft.com/office/2006/metadata/properties" xmlns:xsi="http://www.w3.org/2001/XMLSchema-instance" xmlns:pc="http://schemas.microsoft.com/office/infopath/2007/PartnerControls">
  <documentManagement>
    <arDocumentType xmlns="96996952-f68b-4ea0-a92b-58fe0b6e2435">Documentation</arDocumentType>
  </documentManagement>
</p:properties>
</file>

<file path=customXml/item3.xml><?xml version="1.0" encoding="utf-8"?>
<TemplafySlideFormConfiguration><![CDATA[{"formFields":[],"formDataEntries":[]}]]></TemplafySlideFormConfiguration>
</file>

<file path=customXml/item4.xml><?xml version="1.0" encoding="utf-8"?>
<TemplafySlideFormConfiguration><![CDATA[{"formFields":[],"formDataEntries":[]}]]></TemplafySlideFormConfiguration>
</file>

<file path=customXml/item5.xml><?xml version="1.0" encoding="utf-8"?>
<TemplafySlideFormConfiguration><![CDATA[{"formFields":[],"formDataEntries":[]}]]></TemplafySlideFormConfiguration>
</file>

<file path=customXml/item6.xml><?xml version="1.0" encoding="utf-8"?>
<TemplafySlideTemplateConfiguration><![CDATA[{"slideVersion":0,"isValidatorEnabled":false,"isLocked":false,"elementsMetadata":[],"slideId":"637424240347241867","enableDocumentContentUpdater":false,"version":"1.13"}]]></TemplafySlideTemplateConfiguration>
</file>

<file path=customXml/item7.xml><?xml version="1.0" encoding="utf-8"?>
<TemplafySlideTemplateConfiguration><![CDATA[{"slideVersion":0,"isValidatorEnabled":false,"isLocked":false,"elementsMetadata":[],"slideId":"637424240347241867","enableDocumentContentUpdater":false,"version":"1.13"}]]></TemplafySlideTemplateConfiguration>
</file>

<file path=customXml/item8.xml><?xml version="1.0" encoding="utf-8"?>
<TemplafySlideTemplateConfiguration><![CDATA[{"slideVersion":0,"isValidatorEnabled":false,"isLocked":false,"elementsMetadata":[],"slideId":"637424240347241867","enableDocumentContentUpdater":false,"version":"1.13"}]]></TemplafySlideTemplateConfiguration>
</file>

<file path=customXml/item9.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12CE6D49-A7F3-4828-91AE-603B122D46F9}">
  <ds:schemaRefs/>
</ds:datastoreItem>
</file>

<file path=customXml/itemProps10.xml><?xml version="1.0" encoding="utf-8"?>
<ds:datastoreItem xmlns:ds="http://schemas.openxmlformats.org/officeDocument/2006/customXml" ds:itemID="{F7568D83-0F96-472D-BA7F-04ACB018D370}">
  <ds:schemaRefs/>
</ds:datastoreItem>
</file>

<file path=customXml/itemProps11.xml><?xml version="1.0" encoding="utf-8"?>
<ds:datastoreItem xmlns:ds="http://schemas.openxmlformats.org/officeDocument/2006/customXml" ds:itemID="{81757D7D-E843-444F-B968-66F7840472CD}">
  <ds:schemaRefs/>
</ds:datastoreItem>
</file>

<file path=customXml/itemProps12.xml><?xml version="1.0" encoding="utf-8"?>
<ds:datastoreItem xmlns:ds="http://schemas.openxmlformats.org/officeDocument/2006/customXml" ds:itemID="{FAAB2A78-A94A-439B-A94F-6C475C132CC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6996952-f68b-4ea0-a92b-58fe0b6e2435"/>
    <ds:schemaRef ds:uri="35721ec5-9894-425e-be98-2f6d90d87cf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13.xml><?xml version="1.0" encoding="utf-8"?>
<ds:datastoreItem xmlns:ds="http://schemas.openxmlformats.org/officeDocument/2006/customXml" ds:itemID="{14401B52-8D81-4A80-B09A-C3013C6B4A06}">
  <ds:schemaRefs/>
</ds:datastoreItem>
</file>

<file path=customXml/itemProps14.xml><?xml version="1.0" encoding="utf-8"?>
<ds:datastoreItem xmlns:ds="http://schemas.openxmlformats.org/officeDocument/2006/customXml" ds:itemID="{30ACFCE1-6835-4854-B224-205FEF47EC45}">
  <ds:schemaRefs/>
</ds:datastoreItem>
</file>

<file path=customXml/itemProps15.xml><?xml version="1.0" encoding="utf-8"?>
<ds:datastoreItem xmlns:ds="http://schemas.openxmlformats.org/officeDocument/2006/customXml" ds:itemID="{F48B2FF3-1501-4206-97A8-9D2B8B692FE5}">
  <ds:schemaRefs/>
</ds:datastoreItem>
</file>

<file path=customXml/itemProps16.xml><?xml version="1.0" encoding="utf-8"?>
<ds:datastoreItem xmlns:ds="http://schemas.openxmlformats.org/officeDocument/2006/customXml" ds:itemID="{194BC765-D233-4AF2-9FF7-1133820FFDA0}">
  <ds:schemaRefs/>
</ds:datastoreItem>
</file>

<file path=customXml/itemProps17.xml><?xml version="1.0" encoding="utf-8"?>
<ds:datastoreItem xmlns:ds="http://schemas.openxmlformats.org/officeDocument/2006/customXml" ds:itemID="{5F58EC11-034D-47A0-B322-D4CD852316A8}">
  <ds:schemaRefs/>
</ds:datastoreItem>
</file>

<file path=customXml/itemProps18.xml><?xml version="1.0" encoding="utf-8"?>
<ds:datastoreItem xmlns:ds="http://schemas.openxmlformats.org/officeDocument/2006/customXml" ds:itemID="{1CBCCCFA-33F7-45EB-B86F-03522373750D}">
  <ds:schemaRefs/>
</ds:datastoreItem>
</file>

<file path=customXml/itemProps19.xml><?xml version="1.0" encoding="utf-8"?>
<ds:datastoreItem xmlns:ds="http://schemas.openxmlformats.org/officeDocument/2006/customXml" ds:itemID="{E95075BE-3027-4919-B134-35423DF19E91}">
  <ds:schemaRefs/>
</ds:datastoreItem>
</file>

<file path=customXml/itemProps2.xml><?xml version="1.0" encoding="utf-8"?>
<ds:datastoreItem xmlns:ds="http://schemas.openxmlformats.org/officeDocument/2006/customXml" ds:itemID="{3FC698FC-6BD6-4619-99D0-668DEB7EF73E}">
  <ds:schemaRefs>
    <ds:schemaRef ds:uri="http://purl.org/dc/terms/"/>
    <ds:schemaRef ds:uri="http://schemas.microsoft.com/office/2006/documentManagement/types"/>
    <ds:schemaRef ds:uri="http://schemas.microsoft.com/office/2006/metadata/properties"/>
    <ds:schemaRef ds:uri="9dd0878f-21ad-4c58-a998-caf3cd7b54ef"/>
    <ds:schemaRef ds:uri="http://schemas.openxmlformats.org/package/2006/metadata/core-properties"/>
    <ds:schemaRef ds:uri="http://www.w3.org/XML/1998/namespace"/>
    <ds:schemaRef ds:uri="http://purl.org/dc/elements/1.1/"/>
    <ds:schemaRef ds:uri="http://schemas.microsoft.com/office/infopath/2007/PartnerControls"/>
    <ds:schemaRef ds:uri="http://purl.org/dc/dcmitype/"/>
    <ds:schemaRef ds:uri="96996952-f68b-4ea0-a92b-58fe0b6e2435"/>
  </ds:schemaRefs>
</ds:datastoreItem>
</file>

<file path=customXml/itemProps3.xml><?xml version="1.0" encoding="utf-8"?>
<ds:datastoreItem xmlns:ds="http://schemas.openxmlformats.org/officeDocument/2006/customXml" ds:itemID="{C89389D2-126D-4765-8F65-A4F0E2213D52}">
  <ds:schemaRefs/>
</ds:datastoreItem>
</file>

<file path=customXml/itemProps4.xml><?xml version="1.0" encoding="utf-8"?>
<ds:datastoreItem xmlns:ds="http://schemas.openxmlformats.org/officeDocument/2006/customXml" ds:itemID="{C9E29315-9BD5-4699-B017-9C2D2E176F1A}">
  <ds:schemaRefs/>
</ds:datastoreItem>
</file>

<file path=customXml/itemProps5.xml><?xml version="1.0" encoding="utf-8"?>
<ds:datastoreItem xmlns:ds="http://schemas.openxmlformats.org/officeDocument/2006/customXml" ds:itemID="{B252BF37-0972-4099-9658-4605D53EF961}">
  <ds:schemaRefs/>
</ds:datastoreItem>
</file>

<file path=customXml/itemProps6.xml><?xml version="1.0" encoding="utf-8"?>
<ds:datastoreItem xmlns:ds="http://schemas.openxmlformats.org/officeDocument/2006/customXml" ds:itemID="{3B14373F-4B04-4D35-BCC8-90482C38AE51}">
  <ds:schemaRefs/>
</ds:datastoreItem>
</file>

<file path=customXml/itemProps7.xml><?xml version="1.0" encoding="utf-8"?>
<ds:datastoreItem xmlns:ds="http://schemas.openxmlformats.org/officeDocument/2006/customXml" ds:itemID="{4D2CB8AF-3CCA-467E-9332-AEEE4892EE6A}">
  <ds:schemaRefs/>
</ds:datastoreItem>
</file>

<file path=customXml/itemProps8.xml><?xml version="1.0" encoding="utf-8"?>
<ds:datastoreItem xmlns:ds="http://schemas.openxmlformats.org/officeDocument/2006/customXml" ds:itemID="{F9D6694E-0934-40FE-A049-EE84548AD398}">
  <ds:schemaRefs/>
</ds:datastoreItem>
</file>

<file path=customXml/itemProps9.xml><?xml version="1.0" encoding="utf-8"?>
<ds:datastoreItem xmlns:ds="http://schemas.openxmlformats.org/officeDocument/2006/customXml" ds:itemID="{C3F0F79E-DD69-44B4-A354-EDB0A2BADA50}">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4</TotalTime>
  <Words>2622</Words>
  <Application>Microsoft Office PowerPoint</Application>
  <PresentationFormat>Widescreen</PresentationFormat>
  <Paragraphs>341</Paragraphs>
  <Slides>33</Slides>
  <Notes>32</Notes>
  <HiddenSlides>0</HiddenSlides>
  <MMClips>0</MMClips>
  <ScaleCrop>false</ScaleCrop>
  <HeadingPairs>
    <vt:vector size="6" baseType="variant">
      <vt:variant>
        <vt:lpstr>Benyttede skrifttyper</vt:lpstr>
      </vt:variant>
      <vt:variant>
        <vt:i4>15</vt:i4>
      </vt:variant>
      <vt:variant>
        <vt:lpstr>Tema</vt:lpstr>
      </vt:variant>
      <vt:variant>
        <vt:i4>1</vt:i4>
      </vt:variant>
      <vt:variant>
        <vt:lpstr>Slidetitler</vt:lpstr>
      </vt:variant>
      <vt:variant>
        <vt:i4>33</vt:i4>
      </vt:variant>
    </vt:vector>
  </HeadingPairs>
  <TitlesOfParts>
    <vt:vector size="49" baseType="lpstr">
      <vt:lpstr>Arial</vt:lpstr>
      <vt:lpstr>Calibri</vt:lpstr>
      <vt:lpstr>Calibri Light</vt:lpstr>
      <vt:lpstr>Corbel</vt:lpstr>
      <vt:lpstr>Mark OT</vt:lpstr>
      <vt:lpstr>Mark Pro Heavy</vt:lpstr>
      <vt:lpstr>Mark Pro Light</vt:lpstr>
      <vt:lpstr>Mark Pro Medium</vt:lpstr>
      <vt:lpstr>markot</vt:lpstr>
      <vt:lpstr>markot</vt:lpstr>
      <vt:lpstr>MarkOT-Bold</vt:lpstr>
      <vt:lpstr>Segoe UI</vt:lpstr>
      <vt:lpstr>Symbol</vt:lpstr>
      <vt:lpstr>Times New Roman</vt:lpstr>
      <vt:lpstr>Wingdings</vt:lpstr>
      <vt:lpstr>Blank</vt:lpstr>
      <vt:lpstr>PowerPoint-præsentation</vt:lpstr>
      <vt:lpstr>Five solution tracks  emerge in the NCES scenarios</vt:lpstr>
      <vt:lpstr>Five Solution Tracks to Carbon Neutrality</vt:lpstr>
      <vt:lpstr>PowerPoint-præsentation</vt:lpstr>
      <vt:lpstr>PowerPoint-præsentation</vt:lpstr>
      <vt:lpstr>PowerPoint-præsentation</vt:lpstr>
      <vt:lpstr>PowerPoint-præsentation</vt:lpstr>
      <vt:lpstr>PowerPoint-præsentation</vt:lpstr>
      <vt:lpstr>…but is not necessarily the cheapest option</vt:lpstr>
      <vt:lpstr>PowerPoint-præsentation</vt:lpstr>
      <vt:lpstr>PowerPoint-præsentation</vt:lpstr>
      <vt:lpstr>Three Bioenergy Takeaways</vt:lpstr>
      <vt:lpstr>Bioenergy Use Increase</vt:lpstr>
      <vt:lpstr>PowerPoint-præsentation</vt:lpstr>
      <vt:lpstr>All scenarios reach national targets but amount of CO2 captured in 2050 depends on cost and acceptance</vt:lpstr>
      <vt:lpstr>PowerPoint-præsentation</vt:lpstr>
      <vt:lpstr>PowerPoint-præsentation</vt:lpstr>
      <vt:lpstr>PowerPoint-præsentation</vt:lpstr>
      <vt:lpstr>PowerPoint-præsentation</vt:lpstr>
      <vt:lpstr>PowerPoint-præsentation</vt:lpstr>
      <vt:lpstr>PowerPoint-præsentation</vt:lpstr>
      <vt:lpstr>Thank you.</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NORDIC CLEAN ENERGY SCENARIOS</dc:title>
  <dc:creator>Madelene Danielzon Larsson</dc:creator>
  <cp:lastModifiedBy>Jes Vitting</cp:lastModifiedBy>
  <cp:revision>4</cp:revision>
  <dcterms:created xsi:type="dcterms:W3CDTF">2021-07-09T08:21:11Z</dcterms:created>
  <dcterms:modified xsi:type="dcterms:W3CDTF">2021-10-08T06:53:35Z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0x010100350AE0F766C1CF40921380EDC1E34F0E</vt:lpwstr>
  </property>
</Properties>
</file>